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charts/chart4.xml" ContentType="application/vnd.openxmlformats-officedocument.drawingml.chart+xml"/>
  <Override PartName="/ppt/diagrams/drawing22.xml" ContentType="application/vnd.ms-office.drawingml.diagramDrawing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charts/chart6.xml" ContentType="application/vnd.openxmlformats-officedocument.drawingml.chart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312" r:id="rId3"/>
    <p:sldId id="296" r:id="rId4"/>
    <p:sldId id="283" r:id="rId5"/>
    <p:sldId id="313" r:id="rId6"/>
    <p:sldId id="288" r:id="rId7"/>
    <p:sldId id="314" r:id="rId8"/>
    <p:sldId id="264" r:id="rId9"/>
    <p:sldId id="308" r:id="rId10"/>
    <p:sldId id="307" r:id="rId11"/>
    <p:sldId id="281" r:id="rId12"/>
    <p:sldId id="306" r:id="rId13"/>
    <p:sldId id="333" r:id="rId14"/>
    <p:sldId id="311" r:id="rId15"/>
    <p:sldId id="266" r:id="rId16"/>
    <p:sldId id="269" r:id="rId17"/>
    <p:sldId id="290" r:id="rId18"/>
    <p:sldId id="350" r:id="rId19"/>
    <p:sldId id="278" r:id="rId20"/>
    <p:sldId id="351" r:id="rId21"/>
    <p:sldId id="353" r:id="rId22"/>
    <p:sldId id="354" r:id="rId23"/>
    <p:sldId id="344" r:id="rId24"/>
    <p:sldId id="345" r:id="rId25"/>
    <p:sldId id="323" r:id="rId26"/>
    <p:sldId id="325" r:id="rId27"/>
    <p:sldId id="349" r:id="rId28"/>
    <p:sldId id="356" r:id="rId29"/>
    <p:sldId id="318" r:id="rId30"/>
    <p:sldId id="346" r:id="rId31"/>
    <p:sldId id="348" r:id="rId32"/>
    <p:sldId id="330" r:id="rId33"/>
    <p:sldId id="329" r:id="rId34"/>
    <p:sldId id="331" r:id="rId35"/>
    <p:sldId id="334" r:id="rId36"/>
    <p:sldId id="335" r:id="rId37"/>
    <p:sldId id="336" r:id="rId38"/>
    <p:sldId id="337" r:id="rId39"/>
    <p:sldId id="338" r:id="rId40"/>
    <p:sldId id="339" r:id="rId41"/>
    <p:sldId id="352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66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3" autoAdjust="0"/>
  </p:normalViewPr>
  <p:slideViewPr>
    <p:cSldViewPr>
      <p:cViewPr varScale="1">
        <p:scale>
          <a:sx n="75" d="100"/>
          <a:sy n="75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yka\Documents\Forschung\Paolo\TFSC_Paper\experiments\0.1_level_share_ed0\comparison_share_ed0_lev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yka\Documents\Forschung\Paolo\TFSC_Paper\experiments\0.1_level_share_ed0\comparison_share_ed0_lev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yka\Documents\Forschung\Paolo\TFSC_Paper\experiments\0.1_level_share_ed0\comparison_share_ed0_lev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ppe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yka\Documents\Forschung\Paolo\TFSC_Paper\experiments\0.005_size_quality_impact\comparison_size_quality_impac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yka\Documents\Forschung\Paolo\TFSC_Paper\experiments\0.005_size_quality_impact\comparison_size_quality_impac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22681437234138901"/>
          <c:y val="4.6762602950493823E-2"/>
          <c:w val="0.70609647931939845"/>
          <c:h val="0.72295652698585089"/>
        </c:manualLayout>
      </c:layout>
      <c:lineChart>
        <c:grouping val="standard"/>
        <c:ser>
          <c:idx val="0"/>
          <c:order val="0"/>
          <c:marker>
            <c:symbol val="none"/>
          </c:marker>
          <c:val>
            <c:numRef>
              <c:f>comparison_level_share_ed0!$A$1:$A$2000</c:f>
              <c:numCache>
                <c:formatCode>_(* #,##0.00_);_(* \(#,##0.00\);_(* "-"??_);_(@_)</c:formatCode>
                <c:ptCount val="2000"/>
                <c:pt idx="0">
                  <c:v>316.46647167633802</c:v>
                </c:pt>
                <c:pt idx="1">
                  <c:v>317.63054315955202</c:v>
                </c:pt>
                <c:pt idx="2">
                  <c:v>318.84204156388432</c:v>
                </c:pt>
                <c:pt idx="3">
                  <c:v>320.04478505197602</c:v>
                </c:pt>
                <c:pt idx="4">
                  <c:v>321.25152447851195</c:v>
                </c:pt>
                <c:pt idx="5">
                  <c:v>322.46124001381202</c:v>
                </c:pt>
                <c:pt idx="6">
                  <c:v>323.67399643326598</c:v>
                </c:pt>
                <c:pt idx="7">
                  <c:v>324.889769915952</c:v>
                </c:pt>
                <c:pt idx="8">
                  <c:v>326.10857109796098</c:v>
                </c:pt>
                <c:pt idx="9">
                  <c:v>327.33041989448799</c:v>
                </c:pt>
                <c:pt idx="10">
                  <c:v>328.55534179042701</c:v>
                </c:pt>
                <c:pt idx="11">
                  <c:v>329.78336528615199</c:v>
                </c:pt>
                <c:pt idx="12">
                  <c:v>331.01452068913738</c:v>
                </c:pt>
                <c:pt idx="13">
                  <c:v>332.24883944220119</c:v>
                </c:pt>
                <c:pt idx="14">
                  <c:v>333.48635373333963</c:v>
                </c:pt>
                <c:pt idx="15">
                  <c:v>334.72709625725417</c:v>
                </c:pt>
                <c:pt idx="16">
                  <c:v>335.97110006455699</c:v>
                </c:pt>
                <c:pt idx="17">
                  <c:v>337.21839846353669</c:v>
                </c:pt>
                <c:pt idx="18">
                  <c:v>338.46902495512899</c:v>
                </c:pt>
                <c:pt idx="19">
                  <c:v>339.72301318917363</c:v>
                </c:pt>
                <c:pt idx="20">
                  <c:v>340.98039693504393</c:v>
                </c:pt>
                <c:pt idx="21">
                  <c:v>342.24121006191223</c:v>
                </c:pt>
                <c:pt idx="22">
                  <c:v>343.50548652581932</c:v>
                </c:pt>
                <c:pt idx="23">
                  <c:v>344.77326036151999</c:v>
                </c:pt>
                <c:pt idx="24">
                  <c:v>346.04456567778402</c:v>
                </c:pt>
                <c:pt idx="25">
                  <c:v>347.31943665517394</c:v>
                </c:pt>
                <c:pt idx="26">
                  <c:v>348.59790754570264</c:v>
                </c:pt>
                <c:pt idx="27">
                  <c:v>349.88001267382498</c:v>
                </c:pt>
                <c:pt idx="28">
                  <c:v>351.16578643846901</c:v>
                </c:pt>
                <c:pt idx="29">
                  <c:v>352.45526331583432</c:v>
                </c:pt>
                <c:pt idx="30">
                  <c:v>353.74847786275001</c:v>
                </c:pt>
                <c:pt idx="31">
                  <c:v>355.04546472049338</c:v>
                </c:pt>
                <c:pt idx="32">
                  <c:v>356.34625861889799</c:v>
                </c:pt>
                <c:pt idx="33">
                  <c:v>357.65089438072897</c:v>
                </c:pt>
                <c:pt idx="34">
                  <c:v>358.95940692618399</c:v>
                </c:pt>
                <c:pt idx="35">
                  <c:v>360.27183127761123</c:v>
                </c:pt>
                <c:pt idx="36">
                  <c:v>361.58820256418369</c:v>
                </c:pt>
                <c:pt idx="37">
                  <c:v>362.90855602668455</c:v>
                </c:pt>
                <c:pt idx="38">
                  <c:v>364.23292702233999</c:v>
                </c:pt>
                <c:pt idx="39">
                  <c:v>365.56135102953903</c:v>
                </c:pt>
                <c:pt idx="40">
                  <c:v>366.89386365265</c:v>
                </c:pt>
                <c:pt idx="41">
                  <c:v>368.23050062670802</c:v>
                </c:pt>
                <c:pt idx="42">
                  <c:v>369.57129782206999</c:v>
                </c:pt>
                <c:pt idx="43">
                  <c:v>370.91629124899185</c:v>
                </c:pt>
                <c:pt idx="44">
                  <c:v>372.26551706213974</c:v>
                </c:pt>
                <c:pt idx="45">
                  <c:v>373.619011564939</c:v>
                </c:pt>
                <c:pt idx="46">
                  <c:v>374.97681121386501</c:v>
                </c:pt>
                <c:pt idx="47">
                  <c:v>376.33890706442293</c:v>
                </c:pt>
                <c:pt idx="48">
                  <c:v>377.705244536225</c:v>
                </c:pt>
                <c:pt idx="49">
                  <c:v>379.07576981129603</c:v>
                </c:pt>
                <c:pt idx="50">
                  <c:v>380.45042997928664</c:v>
                </c:pt>
                <c:pt idx="51">
                  <c:v>381.82917423177503</c:v>
                </c:pt>
                <c:pt idx="52">
                  <c:v>383.21195453142394</c:v>
                </c:pt>
                <c:pt idx="53">
                  <c:v>384.59872630713869</c:v>
                </c:pt>
                <c:pt idx="54">
                  <c:v>385.98944915870698</c:v>
                </c:pt>
                <c:pt idx="55">
                  <c:v>387.38408757651001</c:v>
                </c:pt>
                <c:pt idx="56">
                  <c:v>388.78261167629199</c:v>
                </c:pt>
                <c:pt idx="57">
                  <c:v>390.18499794918893</c:v>
                </c:pt>
                <c:pt idx="58">
                  <c:v>391.59123002723669</c:v>
                </c:pt>
                <c:pt idx="59">
                  <c:v>393.00129946463369</c:v>
                </c:pt>
                <c:pt idx="60">
                  <c:v>394.41520653513493</c:v>
                </c:pt>
                <c:pt idx="61">
                  <c:v>395.83295714610603</c:v>
                </c:pt>
                <c:pt idx="62">
                  <c:v>397.25454832902432</c:v>
                </c:pt>
                <c:pt idx="63">
                  <c:v>398.67996615298102</c:v>
                </c:pt>
                <c:pt idx="64">
                  <c:v>400.10918475021299</c:v>
                </c:pt>
                <c:pt idx="65">
                  <c:v>401.54216548416298</c:v>
                </c:pt>
                <c:pt idx="66">
                  <c:v>402.97885614697663</c:v>
                </c:pt>
                <c:pt idx="67">
                  <c:v>404.41919018031302</c:v>
                </c:pt>
                <c:pt idx="68">
                  <c:v>405.86308592440201</c:v>
                </c:pt>
                <c:pt idx="69">
                  <c:v>407.310445901842</c:v>
                </c:pt>
                <c:pt idx="70">
                  <c:v>408.7611561428314</c:v>
                </c:pt>
                <c:pt idx="71">
                  <c:v>410.21508555896696</c:v>
                </c:pt>
                <c:pt idx="72">
                  <c:v>411.67208537277008</c:v>
                </c:pt>
                <c:pt idx="73">
                  <c:v>413.13198861043702</c:v>
                </c:pt>
                <c:pt idx="74">
                  <c:v>414.59473876746603</c:v>
                </c:pt>
                <c:pt idx="75">
                  <c:v>416.06031573736499</c:v>
                </c:pt>
                <c:pt idx="76">
                  <c:v>417.52870034362195</c:v>
                </c:pt>
                <c:pt idx="77">
                  <c:v>418.99987385064395</c:v>
                </c:pt>
                <c:pt idx="78">
                  <c:v>420.47381754427192</c:v>
                </c:pt>
                <c:pt idx="79">
                  <c:v>421.95051272906898</c:v>
                </c:pt>
                <c:pt idx="80">
                  <c:v>423.42994072597196</c:v>
                </c:pt>
                <c:pt idx="81">
                  <c:v>424.91208287457999</c:v>
                </c:pt>
                <c:pt idx="82">
                  <c:v>426.39692053561896</c:v>
                </c:pt>
                <c:pt idx="83">
                  <c:v>427.88443509377032</c:v>
                </c:pt>
                <c:pt idx="84">
                  <c:v>429.37460796076732</c:v>
                </c:pt>
                <c:pt idx="85">
                  <c:v>430.867420578777</c:v>
                </c:pt>
                <c:pt idx="86">
                  <c:v>432.36285442399998</c:v>
                </c:pt>
                <c:pt idx="87">
                  <c:v>433.86089101054932</c:v>
                </c:pt>
                <c:pt idx="88">
                  <c:v>435.36151189453204</c:v>
                </c:pt>
                <c:pt idx="89">
                  <c:v>436.86469867836382</c:v>
                </c:pt>
                <c:pt idx="90">
                  <c:v>438.37043301523499</c:v>
                </c:pt>
                <c:pt idx="91">
                  <c:v>439.87869661383394</c:v>
                </c:pt>
                <c:pt idx="92">
                  <c:v>441.38947124309499</c:v>
                </c:pt>
                <c:pt idx="93">
                  <c:v>442.90273873722663</c:v>
                </c:pt>
                <c:pt idx="94">
                  <c:v>444.41848100073202</c:v>
                </c:pt>
                <c:pt idx="95">
                  <c:v>445.93668001354405</c:v>
                </c:pt>
                <c:pt idx="96">
                  <c:v>447.45731783626923</c:v>
                </c:pt>
                <c:pt idx="97">
                  <c:v>448.98037661541696</c:v>
                </c:pt>
                <c:pt idx="98">
                  <c:v>450.50583858863803</c:v>
                </c:pt>
                <c:pt idx="99">
                  <c:v>452.03368608999</c:v>
                </c:pt>
                <c:pt idx="100">
                  <c:v>453.56390155513196</c:v>
                </c:pt>
                <c:pt idx="101">
                  <c:v>455.09646752647194</c:v>
                </c:pt>
                <c:pt idx="102">
                  <c:v>456.63136665822663</c:v>
                </c:pt>
                <c:pt idx="103">
                  <c:v>458.16858172137802</c:v>
                </c:pt>
                <c:pt idx="104">
                  <c:v>459.70809560849369</c:v>
                </c:pt>
                <c:pt idx="105">
                  <c:v>461.24989133842791</c:v>
                </c:pt>
                <c:pt idx="106">
                  <c:v>462.79395206079369</c:v>
                </c:pt>
                <c:pt idx="107">
                  <c:v>464.34026106037032</c:v>
                </c:pt>
                <c:pt idx="108">
                  <c:v>465.88880176114895</c:v>
                </c:pt>
                <c:pt idx="109">
                  <c:v>467.43955773033395</c:v>
                </c:pt>
                <c:pt idx="110">
                  <c:v>468.99251268199163</c:v>
                </c:pt>
                <c:pt idx="111">
                  <c:v>470.54765048055702</c:v>
                </c:pt>
                <c:pt idx="112">
                  <c:v>472.10495514574978</c:v>
                </c:pt>
                <c:pt idx="113">
                  <c:v>473.66441085703678</c:v>
                </c:pt>
                <c:pt idx="114">
                  <c:v>475.22600194825372</c:v>
                </c:pt>
                <c:pt idx="115">
                  <c:v>476.78971291526869</c:v>
                </c:pt>
                <c:pt idx="116">
                  <c:v>478.35552841809363</c:v>
                </c:pt>
                <c:pt idx="117">
                  <c:v>479.92343328289763</c:v>
                </c:pt>
                <c:pt idx="118">
                  <c:v>481.49341250365399</c:v>
                </c:pt>
                <c:pt idx="119">
                  <c:v>483.06545124347764</c:v>
                </c:pt>
                <c:pt idx="120">
                  <c:v>484.639534835814</c:v>
                </c:pt>
                <c:pt idx="121">
                  <c:v>486.21564878529063</c:v>
                </c:pt>
                <c:pt idx="122">
                  <c:v>487.79377876836793</c:v>
                </c:pt>
                <c:pt idx="123">
                  <c:v>489.37391063377032</c:v>
                </c:pt>
                <c:pt idx="124">
                  <c:v>490.95603040256924</c:v>
                </c:pt>
                <c:pt idx="125">
                  <c:v>492.54012426827899</c:v>
                </c:pt>
                <c:pt idx="126">
                  <c:v>494.12617859647008</c:v>
                </c:pt>
                <c:pt idx="127">
                  <c:v>495.71417992436994</c:v>
                </c:pt>
                <c:pt idx="128">
                  <c:v>497.30411496017518</c:v>
                </c:pt>
                <c:pt idx="129">
                  <c:v>498.89597058226099</c:v>
                </c:pt>
                <c:pt idx="130">
                  <c:v>500.48973383809169</c:v>
                </c:pt>
                <c:pt idx="131">
                  <c:v>502.08539194310669</c:v>
                </c:pt>
                <c:pt idx="132">
                  <c:v>503.68293227934998</c:v>
                </c:pt>
                <c:pt idx="133">
                  <c:v>505.28234239401002</c:v>
                </c:pt>
                <c:pt idx="134">
                  <c:v>506.88360999780696</c:v>
                </c:pt>
                <c:pt idx="135">
                  <c:v>508.48672296325663</c:v>
                </c:pt>
                <c:pt idx="136">
                  <c:v>510.09166932284302</c:v>
                </c:pt>
                <c:pt idx="137">
                  <c:v>511.69843726703363</c:v>
                </c:pt>
                <c:pt idx="138">
                  <c:v>513.30701514228247</c:v>
                </c:pt>
                <c:pt idx="139">
                  <c:v>514.91739144886503</c:v>
                </c:pt>
                <c:pt idx="140">
                  <c:v>516.52955483869255</c:v>
                </c:pt>
                <c:pt idx="141">
                  <c:v>518.14349411303795</c:v>
                </c:pt>
                <c:pt idx="142">
                  <c:v>519.75919822020705</c:v>
                </c:pt>
                <c:pt idx="143">
                  <c:v>521.37665625315003</c:v>
                </c:pt>
                <c:pt idx="144">
                  <c:v>522.99585744703802</c:v>
                </c:pt>
                <c:pt idx="145">
                  <c:v>524.61679117679853</c:v>
                </c:pt>
                <c:pt idx="146">
                  <c:v>526.23944695461353</c:v>
                </c:pt>
                <c:pt idx="147">
                  <c:v>527.86381442740947</c:v>
                </c:pt>
                <c:pt idx="148">
                  <c:v>529.48988337432354</c:v>
                </c:pt>
                <c:pt idx="149">
                  <c:v>531.11764370411197</c:v>
                </c:pt>
                <c:pt idx="150">
                  <c:v>532.74708545265253</c:v>
                </c:pt>
                <c:pt idx="151">
                  <c:v>534.37819878032496</c:v>
                </c:pt>
                <c:pt idx="152">
                  <c:v>536.01097396947853</c:v>
                </c:pt>
                <c:pt idx="153">
                  <c:v>537.64540142186308</c:v>
                </c:pt>
                <c:pt idx="154">
                  <c:v>539.28147165610403</c:v>
                </c:pt>
                <c:pt idx="155">
                  <c:v>540.91917530507203</c:v>
                </c:pt>
                <c:pt idx="156">
                  <c:v>542.55850311354288</c:v>
                </c:pt>
                <c:pt idx="157">
                  <c:v>544.19944593552304</c:v>
                </c:pt>
                <c:pt idx="158">
                  <c:v>545.84199473183946</c:v>
                </c:pt>
                <c:pt idx="159">
                  <c:v>547.48614056770055</c:v>
                </c:pt>
                <c:pt idx="160">
                  <c:v>549.13187461020095</c:v>
                </c:pt>
                <c:pt idx="161">
                  <c:v>550.77918812601354</c:v>
                </c:pt>
                <c:pt idx="162">
                  <c:v>552.42807247891153</c:v>
                </c:pt>
                <c:pt idx="163">
                  <c:v>554.07851912750755</c:v>
                </c:pt>
                <c:pt idx="164">
                  <c:v>555.73051962289401</c:v>
                </c:pt>
                <c:pt idx="165">
                  <c:v>557.38406560638805</c:v>
                </c:pt>
                <c:pt idx="166">
                  <c:v>559.03914880727348</c:v>
                </c:pt>
                <c:pt idx="167">
                  <c:v>560.69576104061855</c:v>
                </c:pt>
                <c:pt idx="168">
                  <c:v>562.35389420506897</c:v>
                </c:pt>
                <c:pt idx="169">
                  <c:v>564.01354028075195</c:v>
                </c:pt>
                <c:pt idx="170">
                  <c:v>565.6746913271619</c:v>
                </c:pt>
                <c:pt idx="171">
                  <c:v>567.33733948105248</c:v>
                </c:pt>
                <c:pt idx="172">
                  <c:v>569.00147695454302</c:v>
                </c:pt>
                <c:pt idx="173">
                  <c:v>570.66709603298648</c:v>
                </c:pt>
                <c:pt idx="174">
                  <c:v>572.33418907312205</c:v>
                </c:pt>
                <c:pt idx="175">
                  <c:v>574.00274850112805</c:v>
                </c:pt>
                <c:pt idx="176">
                  <c:v>575.672766810756</c:v>
                </c:pt>
                <c:pt idx="177">
                  <c:v>577.344236561515</c:v>
                </c:pt>
                <c:pt idx="178">
                  <c:v>579.01715037685904</c:v>
                </c:pt>
                <c:pt idx="179">
                  <c:v>580.69150094244003</c:v>
                </c:pt>
                <c:pt idx="180">
                  <c:v>582.36728100437938</c:v>
                </c:pt>
                <c:pt idx="181">
                  <c:v>584.04448336764199</c:v>
                </c:pt>
                <c:pt idx="182">
                  <c:v>585.72310089424047</c:v>
                </c:pt>
                <c:pt idx="183">
                  <c:v>587.40312650183307</c:v>
                </c:pt>
                <c:pt idx="184">
                  <c:v>589.08455316199002</c:v>
                </c:pt>
                <c:pt idx="185">
                  <c:v>590.76737389872096</c:v>
                </c:pt>
                <c:pt idx="186">
                  <c:v>592.45158178695749</c:v>
                </c:pt>
                <c:pt idx="187">
                  <c:v>594.13716995109849</c:v>
                </c:pt>
                <c:pt idx="188">
                  <c:v>595.82413156354403</c:v>
                </c:pt>
                <c:pt idx="189">
                  <c:v>597.51245984332297</c:v>
                </c:pt>
                <c:pt idx="190">
                  <c:v>599.20214805471096</c:v>
                </c:pt>
                <c:pt idx="191">
                  <c:v>600.89318950589154</c:v>
                </c:pt>
                <c:pt idx="192">
                  <c:v>602.58557754766912</c:v>
                </c:pt>
                <c:pt idx="193">
                  <c:v>604.27930557213631</c:v>
                </c:pt>
                <c:pt idx="194">
                  <c:v>605.97436701149104</c:v>
                </c:pt>
                <c:pt idx="195">
                  <c:v>607.67075533686432</c:v>
                </c:pt>
                <c:pt idx="196">
                  <c:v>609.36846405695792</c:v>
                </c:pt>
                <c:pt idx="197">
                  <c:v>610.35937466041105</c:v>
                </c:pt>
                <c:pt idx="198">
                  <c:v>611.26059481364098</c:v>
                </c:pt>
                <c:pt idx="199">
                  <c:v>612.15855997679853</c:v>
                </c:pt>
                <c:pt idx="200">
                  <c:v>613.05624277736501</c:v>
                </c:pt>
                <c:pt idx="201">
                  <c:v>613.95436309474246</c:v>
                </c:pt>
                <c:pt idx="202">
                  <c:v>614.85290567287291</c:v>
                </c:pt>
                <c:pt idx="203">
                  <c:v>615.7518473349279</c:v>
                </c:pt>
                <c:pt idx="204">
                  <c:v>616.65118173060705</c:v>
                </c:pt>
                <c:pt idx="205">
                  <c:v>617.55090940599246</c:v>
                </c:pt>
                <c:pt idx="206">
                  <c:v>618.45103508249747</c:v>
                </c:pt>
                <c:pt idx="207">
                  <c:v>619.35156522477746</c:v>
                </c:pt>
                <c:pt idx="208">
                  <c:v>620.25250718736197</c:v>
                </c:pt>
                <c:pt idx="209">
                  <c:v>621.15386870284203</c:v>
                </c:pt>
                <c:pt idx="210">
                  <c:v>622.05565763484299</c:v>
                </c:pt>
                <c:pt idx="211">
                  <c:v>622.95788183673096</c:v>
                </c:pt>
                <c:pt idx="212">
                  <c:v>623.86054907463199</c:v>
                </c:pt>
                <c:pt idx="213">
                  <c:v>624.76366698417701</c:v>
                </c:pt>
                <c:pt idx="214">
                  <c:v>625.66724304733293</c:v>
                </c:pt>
                <c:pt idx="215">
                  <c:v>626.57128458093791</c:v>
                </c:pt>
                <c:pt idx="216">
                  <c:v>627.47579873235395</c:v>
                </c:pt>
                <c:pt idx="217">
                  <c:v>628.38079247938754</c:v>
                </c:pt>
                <c:pt idx="218">
                  <c:v>629.28627263273995</c:v>
                </c:pt>
                <c:pt idx="219">
                  <c:v>630.19224584010999</c:v>
                </c:pt>
                <c:pt idx="220">
                  <c:v>631.09871859094653</c:v>
                </c:pt>
                <c:pt idx="221">
                  <c:v>632.00569722176397</c:v>
                </c:pt>
                <c:pt idx="222">
                  <c:v>632.91318792155653</c:v>
                </c:pt>
                <c:pt idx="223">
                  <c:v>633.82119673719205</c:v>
                </c:pt>
                <c:pt idx="224">
                  <c:v>634.72972957870036</c:v>
                </c:pt>
                <c:pt idx="225">
                  <c:v>635.63879222428352</c:v>
                </c:pt>
                <c:pt idx="226">
                  <c:v>636.54839032532254</c:v>
                </c:pt>
                <c:pt idx="227">
                  <c:v>637.45852941084547</c:v>
                </c:pt>
                <c:pt idx="228">
                  <c:v>638.36921489196061</c:v>
                </c:pt>
                <c:pt idx="229">
                  <c:v>639.28045206606396</c:v>
                </c:pt>
                <c:pt idx="230">
                  <c:v>640.19224612048947</c:v>
                </c:pt>
                <c:pt idx="231">
                  <c:v>641.10460213648901</c:v>
                </c:pt>
                <c:pt idx="232">
                  <c:v>642.0175250924392</c:v>
                </c:pt>
                <c:pt idx="233">
                  <c:v>642.93101986725549</c:v>
                </c:pt>
                <c:pt idx="234">
                  <c:v>643.845091243301</c:v>
                </c:pt>
                <c:pt idx="235">
                  <c:v>644.75974390941155</c:v>
                </c:pt>
                <c:pt idx="236">
                  <c:v>645.67498246355854</c:v>
                </c:pt>
                <c:pt idx="237">
                  <c:v>646.59081141542447</c:v>
                </c:pt>
                <c:pt idx="238">
                  <c:v>647.50723518887298</c:v>
                </c:pt>
                <c:pt idx="239">
                  <c:v>648.42425812421209</c:v>
                </c:pt>
                <c:pt idx="240">
                  <c:v>649.34188448045109</c:v>
                </c:pt>
                <c:pt idx="241">
                  <c:v>650.26011843731396</c:v>
                </c:pt>
                <c:pt idx="242">
                  <c:v>651.17896409723505</c:v>
                </c:pt>
                <c:pt idx="243">
                  <c:v>652.09842548728795</c:v>
                </c:pt>
                <c:pt idx="244">
                  <c:v>653.01850656094803</c:v>
                </c:pt>
                <c:pt idx="245">
                  <c:v>653.93921119982247</c:v>
                </c:pt>
                <c:pt idx="246">
                  <c:v>654.86054321531299</c:v>
                </c:pt>
                <c:pt idx="247">
                  <c:v>655.78250635017355</c:v>
                </c:pt>
                <c:pt idx="248">
                  <c:v>656.70510428002808</c:v>
                </c:pt>
                <c:pt idx="249">
                  <c:v>657.62834061486853</c:v>
                </c:pt>
                <c:pt idx="250">
                  <c:v>658.55221890039797</c:v>
                </c:pt>
                <c:pt idx="251">
                  <c:v>659.47674261945554</c:v>
                </c:pt>
                <c:pt idx="252">
                  <c:v>660.40191519323844</c:v>
                </c:pt>
                <c:pt idx="253">
                  <c:v>661.32773998268306</c:v>
                </c:pt>
                <c:pt idx="254">
                  <c:v>662.25422028954097</c:v>
                </c:pt>
                <c:pt idx="255">
                  <c:v>663.18135935770351</c:v>
                </c:pt>
                <c:pt idx="256">
                  <c:v>664.10916037423306</c:v>
                </c:pt>
                <c:pt idx="257">
                  <c:v>665.03762647059796</c:v>
                </c:pt>
                <c:pt idx="258">
                  <c:v>665.96676072364846</c:v>
                </c:pt>
                <c:pt idx="259">
                  <c:v>666.89656615672698</c:v>
                </c:pt>
                <c:pt idx="260">
                  <c:v>667.82704574067338</c:v>
                </c:pt>
                <c:pt idx="261">
                  <c:v>668.75820239482948</c:v>
                </c:pt>
                <c:pt idx="262">
                  <c:v>669.69003898800304</c:v>
                </c:pt>
                <c:pt idx="263">
                  <c:v>670.62255833941299</c:v>
                </c:pt>
                <c:pt idx="264">
                  <c:v>671.55576321961155</c:v>
                </c:pt>
                <c:pt idx="265">
                  <c:v>672.48965635137301</c:v>
                </c:pt>
                <c:pt idx="266">
                  <c:v>673.42424041057291</c:v>
                </c:pt>
                <c:pt idx="267">
                  <c:v>674.35951802703289</c:v>
                </c:pt>
                <c:pt idx="268">
                  <c:v>675.29549178534307</c:v>
                </c:pt>
                <c:pt idx="269">
                  <c:v>676.23216422566793</c:v>
                </c:pt>
                <c:pt idx="270">
                  <c:v>677.16953784452346</c:v>
                </c:pt>
                <c:pt idx="271">
                  <c:v>678.10761509552515</c:v>
                </c:pt>
                <c:pt idx="272">
                  <c:v>679.04639839016795</c:v>
                </c:pt>
                <c:pt idx="273">
                  <c:v>679.98589009843499</c:v>
                </c:pt>
                <c:pt idx="274">
                  <c:v>680.92609254958802</c:v>
                </c:pt>
                <c:pt idx="275">
                  <c:v>681.86700803275608</c:v>
                </c:pt>
                <c:pt idx="276">
                  <c:v>682.80863618417538</c:v>
                </c:pt>
                <c:pt idx="277">
                  <c:v>683.75094010768953</c:v>
                </c:pt>
                <c:pt idx="278">
                  <c:v>684.69388525104932</c:v>
                </c:pt>
                <c:pt idx="279">
                  <c:v>685.63743808328798</c:v>
                </c:pt>
                <c:pt idx="280">
                  <c:v>686.58156683328798</c:v>
                </c:pt>
                <c:pt idx="281">
                  <c:v>687.52624162222196</c:v>
                </c:pt>
                <c:pt idx="282">
                  <c:v>688.47143464968076</c:v>
                </c:pt>
                <c:pt idx="283">
                  <c:v>689.41712036765398</c:v>
                </c:pt>
                <c:pt idx="284">
                  <c:v>690.36327566290549</c:v>
                </c:pt>
                <c:pt idx="285">
                  <c:v>691.30988004144103</c:v>
                </c:pt>
                <c:pt idx="286">
                  <c:v>692.25691581775288</c:v>
                </c:pt>
                <c:pt idx="287">
                  <c:v>693.20436830786855</c:v>
                </c:pt>
                <c:pt idx="288">
                  <c:v>694.15222602665006</c:v>
                </c:pt>
                <c:pt idx="289">
                  <c:v>695.10048088940198</c:v>
                </c:pt>
                <c:pt idx="290">
                  <c:v>696.04912838497103</c:v>
                </c:pt>
                <c:pt idx="291">
                  <c:v>696.99816321012895</c:v>
                </c:pt>
                <c:pt idx="292">
                  <c:v>697.94757606994449</c:v>
                </c:pt>
                <c:pt idx="293">
                  <c:v>698.89735349327248</c:v>
                </c:pt>
                <c:pt idx="294">
                  <c:v>699.84747758346248</c:v>
                </c:pt>
                <c:pt idx="295">
                  <c:v>700.79792581554238</c:v>
                </c:pt>
                <c:pt idx="296">
                  <c:v>701.74867083575202</c:v>
                </c:pt>
                <c:pt idx="297">
                  <c:v>702.69968026616232</c:v>
                </c:pt>
                <c:pt idx="298">
                  <c:v>703.65091651430396</c:v>
                </c:pt>
                <c:pt idx="299">
                  <c:v>704.60233658929951</c:v>
                </c:pt>
                <c:pt idx="300">
                  <c:v>705.55389192482505</c:v>
                </c:pt>
                <c:pt idx="301">
                  <c:v>706.50552821059398</c:v>
                </c:pt>
                <c:pt idx="302">
                  <c:v>707.45718523312291</c:v>
                </c:pt>
                <c:pt idx="303">
                  <c:v>708.40883371317955</c:v>
                </c:pt>
                <c:pt idx="304">
                  <c:v>709.36046676740239</c:v>
                </c:pt>
                <c:pt idx="305">
                  <c:v>710.31207730709104</c:v>
                </c:pt>
                <c:pt idx="306">
                  <c:v>711.26365861365605</c:v>
                </c:pt>
                <c:pt idx="307">
                  <c:v>712.21520400711995</c:v>
                </c:pt>
                <c:pt idx="308">
                  <c:v>713.16670685498798</c:v>
                </c:pt>
                <c:pt idx="309">
                  <c:v>714.11816056792554</c:v>
                </c:pt>
                <c:pt idx="310">
                  <c:v>715.06955860040796</c:v>
                </c:pt>
                <c:pt idx="311">
                  <c:v>716.02089445083095</c:v>
                </c:pt>
                <c:pt idx="312">
                  <c:v>716.97216166191799</c:v>
                </c:pt>
                <c:pt idx="313">
                  <c:v>717.92335382109695</c:v>
                </c:pt>
                <c:pt idx="314">
                  <c:v>718.87446456097405</c:v>
                </c:pt>
                <c:pt idx="315">
                  <c:v>719.82548755985351</c:v>
                </c:pt>
                <c:pt idx="316">
                  <c:v>720.77641654230354</c:v>
                </c:pt>
                <c:pt idx="317">
                  <c:v>721.72724527980495</c:v>
                </c:pt>
                <c:pt idx="318">
                  <c:v>722.67796759142288</c:v>
                </c:pt>
                <c:pt idx="319">
                  <c:v>723.62857734453655</c:v>
                </c:pt>
                <c:pt idx="320">
                  <c:v>724.57906845560501</c:v>
                </c:pt>
                <c:pt idx="321">
                  <c:v>725.52943489099289</c:v>
                </c:pt>
                <c:pt idx="322">
                  <c:v>726.4796706678228</c:v>
                </c:pt>
                <c:pt idx="323">
                  <c:v>727.42976985479447</c:v>
                </c:pt>
                <c:pt idx="324">
                  <c:v>728.37972657321905</c:v>
                </c:pt>
                <c:pt idx="325">
                  <c:v>729.32953499781695</c:v>
                </c:pt>
                <c:pt idx="326">
                  <c:v>730.27918935774676</c:v>
                </c:pt>
                <c:pt idx="327">
                  <c:v>731.22868393749354</c:v>
                </c:pt>
                <c:pt idx="328">
                  <c:v>732.17801307792854</c:v>
                </c:pt>
                <c:pt idx="329">
                  <c:v>733.12717117720604</c:v>
                </c:pt>
                <c:pt idx="330">
                  <c:v>734.07615269174698</c:v>
                </c:pt>
                <c:pt idx="331">
                  <c:v>735.02495213719953</c:v>
                </c:pt>
                <c:pt idx="332">
                  <c:v>735.9735640893781</c:v>
                </c:pt>
                <c:pt idx="333">
                  <c:v>736.92198318519297</c:v>
                </c:pt>
                <c:pt idx="334">
                  <c:v>737.87020412354298</c:v>
                </c:pt>
                <c:pt idx="335">
                  <c:v>738.81822166618804</c:v>
                </c:pt>
                <c:pt idx="336">
                  <c:v>739.76603063856805</c:v>
                </c:pt>
                <c:pt idx="337">
                  <c:v>740.71362593061554</c:v>
                </c:pt>
                <c:pt idx="338">
                  <c:v>741.66100249749297</c:v>
                </c:pt>
                <c:pt idx="339">
                  <c:v>742.60815536029304</c:v>
                </c:pt>
                <c:pt idx="340">
                  <c:v>743.55507960666455</c:v>
                </c:pt>
                <c:pt idx="341">
                  <c:v>744.50177039140999</c:v>
                </c:pt>
                <c:pt idx="342">
                  <c:v>745.44822293699497</c:v>
                </c:pt>
                <c:pt idx="343">
                  <c:v>746.39443253399804</c:v>
                </c:pt>
                <c:pt idx="344">
                  <c:v>747.34039454148308</c:v>
                </c:pt>
                <c:pt idx="345">
                  <c:v>748.286104387298</c:v>
                </c:pt>
                <c:pt idx="346">
                  <c:v>749.23155756830351</c:v>
                </c:pt>
                <c:pt idx="347">
                  <c:v>750.17674965049855</c:v>
                </c:pt>
                <c:pt idx="348">
                  <c:v>751.12167626907853</c:v>
                </c:pt>
                <c:pt idx="349">
                  <c:v>752.066333128417</c:v>
                </c:pt>
                <c:pt idx="350">
                  <c:v>753.0107160019229</c:v>
                </c:pt>
                <c:pt idx="351">
                  <c:v>753.95482073183996</c:v>
                </c:pt>
                <c:pt idx="352">
                  <c:v>754.89864322894505</c:v>
                </c:pt>
                <c:pt idx="353">
                  <c:v>755.84217947215598</c:v>
                </c:pt>
                <c:pt idx="354">
                  <c:v>756.78542550804855</c:v>
                </c:pt>
                <c:pt idx="355">
                  <c:v>757.72837745029312</c:v>
                </c:pt>
                <c:pt idx="356">
                  <c:v>758.67103147894852</c:v>
                </c:pt>
                <c:pt idx="357">
                  <c:v>759.61338383979853</c:v>
                </c:pt>
                <c:pt idx="358">
                  <c:v>760.55543084343947</c:v>
                </c:pt>
                <c:pt idx="359">
                  <c:v>761.49716886439796</c:v>
                </c:pt>
                <c:pt idx="360">
                  <c:v>762.43859434014803</c:v>
                </c:pt>
                <c:pt idx="361">
                  <c:v>763.37970376998453</c:v>
                </c:pt>
                <c:pt idx="362">
                  <c:v>764.32049371394146</c:v>
                </c:pt>
                <c:pt idx="363">
                  <c:v>765.26096079154797</c:v>
                </c:pt>
                <c:pt idx="364">
                  <c:v>766.20110168055601</c:v>
                </c:pt>
                <c:pt idx="365">
                  <c:v>767.14091311560048</c:v>
                </c:pt>
                <c:pt idx="366">
                  <c:v>768.08039188682403</c:v>
                </c:pt>
                <c:pt idx="367">
                  <c:v>769.01953483842601</c:v>
                </c:pt>
                <c:pt idx="368">
                  <c:v>769.95833886720004</c:v>
                </c:pt>
                <c:pt idx="369">
                  <c:v>770.89680092097205</c:v>
                </c:pt>
                <c:pt idx="370">
                  <c:v>771.83491799714</c:v>
                </c:pt>
                <c:pt idx="371">
                  <c:v>772.77268714101604</c:v>
                </c:pt>
                <c:pt idx="372">
                  <c:v>773.71010544427349</c:v>
                </c:pt>
                <c:pt idx="373">
                  <c:v>774.64717004334102</c:v>
                </c:pt>
                <c:pt idx="374">
                  <c:v>775.58387811779244</c:v>
                </c:pt>
                <c:pt idx="375">
                  <c:v>776.52022688868249</c:v>
                </c:pt>
                <c:pt idx="376">
                  <c:v>777.45621361705196</c:v>
                </c:pt>
                <c:pt idx="377">
                  <c:v>778.39183560219453</c:v>
                </c:pt>
                <c:pt idx="378">
                  <c:v>779.32709018014248</c:v>
                </c:pt>
                <c:pt idx="379">
                  <c:v>780.26197472209253</c:v>
                </c:pt>
                <c:pt idx="380">
                  <c:v>781.19648663282851</c:v>
                </c:pt>
                <c:pt idx="381">
                  <c:v>782.130623361527</c:v>
                </c:pt>
                <c:pt idx="382">
                  <c:v>783.06438238295289</c:v>
                </c:pt>
                <c:pt idx="383">
                  <c:v>783.99776119680496</c:v>
                </c:pt>
                <c:pt idx="384">
                  <c:v>784.93075733009903</c:v>
                </c:pt>
                <c:pt idx="385">
                  <c:v>785.86336833584198</c:v>
                </c:pt>
                <c:pt idx="386">
                  <c:v>786.79560992008805</c:v>
                </c:pt>
                <c:pt idx="387">
                  <c:v>787.72749912091047</c:v>
                </c:pt>
                <c:pt idx="388">
                  <c:v>788.65905263910304</c:v>
                </c:pt>
                <c:pt idx="389">
                  <c:v>789.59028631018555</c:v>
                </c:pt>
                <c:pt idx="390">
                  <c:v>790.52121513682596</c:v>
                </c:pt>
                <c:pt idx="391">
                  <c:v>791.45185330137099</c:v>
                </c:pt>
                <c:pt idx="392">
                  <c:v>792.38221422473248</c:v>
                </c:pt>
                <c:pt idx="393">
                  <c:v>793.31231059706101</c:v>
                </c:pt>
                <c:pt idx="394">
                  <c:v>794.24215442018703</c:v>
                </c:pt>
                <c:pt idx="395">
                  <c:v>795.17175703916757</c:v>
                </c:pt>
                <c:pt idx="396">
                  <c:v>796.10112917653396</c:v>
                </c:pt>
                <c:pt idx="397">
                  <c:v>797.03028096199398</c:v>
                </c:pt>
                <c:pt idx="398">
                  <c:v>797.95922196184597</c:v>
                </c:pt>
                <c:pt idx="399">
                  <c:v>798.88796120602603</c:v>
                </c:pt>
                <c:pt idx="400">
                  <c:v>799.81650721416838</c:v>
                </c:pt>
                <c:pt idx="401">
                  <c:v>800.74486801997398</c:v>
                </c:pt>
                <c:pt idx="402">
                  <c:v>801.67305119444291</c:v>
                </c:pt>
                <c:pt idx="403">
                  <c:v>802.60106386777898</c:v>
                </c:pt>
                <c:pt idx="404">
                  <c:v>803.52891275018555</c:v>
                </c:pt>
                <c:pt idx="405">
                  <c:v>804.45660415150746</c:v>
                </c:pt>
                <c:pt idx="406">
                  <c:v>805.38414399988005</c:v>
                </c:pt>
                <c:pt idx="407">
                  <c:v>806.31153785930792</c:v>
                </c:pt>
                <c:pt idx="408">
                  <c:v>807.23879094640836</c:v>
                </c:pt>
                <c:pt idx="409">
                  <c:v>808.165908146118</c:v>
                </c:pt>
                <c:pt idx="410">
                  <c:v>809.09289402678655</c:v>
                </c:pt>
                <c:pt idx="411">
                  <c:v>810.01975285420008</c:v>
                </c:pt>
                <c:pt idx="412">
                  <c:v>810.94648860505049</c:v>
                </c:pt>
                <c:pt idx="413">
                  <c:v>811.87310497962346</c:v>
                </c:pt>
                <c:pt idx="414">
                  <c:v>812.79960541375101</c:v>
                </c:pt>
                <c:pt idx="415">
                  <c:v>813.72599309029795</c:v>
                </c:pt>
                <c:pt idx="416">
                  <c:v>814.65227094981901</c:v>
                </c:pt>
                <c:pt idx="417">
                  <c:v>815.57844170080853</c:v>
                </c:pt>
                <c:pt idx="418">
                  <c:v>816.50450782934399</c:v>
                </c:pt>
                <c:pt idx="419">
                  <c:v>817.43047160823005</c:v>
                </c:pt>
                <c:pt idx="420">
                  <c:v>818.35633510565299</c:v>
                </c:pt>
                <c:pt idx="421">
                  <c:v>819.28210019338599</c:v>
                </c:pt>
                <c:pt idx="422">
                  <c:v>820.20776855455154</c:v>
                </c:pt>
                <c:pt idx="423">
                  <c:v>821.13334169098755</c:v>
                </c:pt>
                <c:pt idx="424">
                  <c:v>822.05882093021103</c:v>
                </c:pt>
                <c:pt idx="425">
                  <c:v>822.98420743203792</c:v>
                </c:pt>
                <c:pt idx="426">
                  <c:v>823.90950219483148</c:v>
                </c:pt>
                <c:pt idx="427">
                  <c:v>824.83470606144999</c:v>
                </c:pt>
                <c:pt idx="428">
                  <c:v>825.75981972486704</c:v>
                </c:pt>
                <c:pt idx="429">
                  <c:v>826.68484373351305</c:v>
                </c:pt>
                <c:pt idx="430">
                  <c:v>827.60977849633855</c:v>
                </c:pt>
                <c:pt idx="431">
                  <c:v>828.53462428760497</c:v>
                </c:pt>
                <c:pt idx="432">
                  <c:v>829.45938125146495</c:v>
                </c:pt>
                <c:pt idx="433">
                  <c:v>830.38404940626754</c:v>
                </c:pt>
                <c:pt idx="434">
                  <c:v>831.30862864866901</c:v>
                </c:pt>
                <c:pt idx="435">
                  <c:v>832.23311875754405</c:v>
                </c:pt>
                <c:pt idx="436">
                  <c:v>833.15751939767847</c:v>
                </c:pt>
                <c:pt idx="437">
                  <c:v>834.08183012330301</c:v>
                </c:pt>
                <c:pt idx="438">
                  <c:v>835.00605038142749</c:v>
                </c:pt>
                <c:pt idx="439">
                  <c:v>835.93017951504203</c:v>
                </c:pt>
                <c:pt idx="440">
                  <c:v>836.85421676612896</c:v>
                </c:pt>
                <c:pt idx="441">
                  <c:v>837.77816127857432</c:v>
                </c:pt>
                <c:pt idx="442">
                  <c:v>838.70201210083496</c:v>
                </c:pt>
                <c:pt idx="443">
                  <c:v>839.41084160635853</c:v>
                </c:pt>
                <c:pt idx="444">
                  <c:v>840.08211433240797</c:v>
                </c:pt>
                <c:pt idx="445">
                  <c:v>840.75145914609254</c:v>
                </c:pt>
                <c:pt idx="446">
                  <c:v>841.42034365632855</c:v>
                </c:pt>
                <c:pt idx="447">
                  <c:v>842.08899016284352</c:v>
                </c:pt>
                <c:pt idx="448">
                  <c:v>842.75742138675798</c:v>
                </c:pt>
                <c:pt idx="449">
                  <c:v>843.42561570689702</c:v>
                </c:pt>
                <c:pt idx="450">
                  <c:v>844.09357953871574</c:v>
                </c:pt>
                <c:pt idx="451">
                  <c:v>844.76130982126347</c:v>
                </c:pt>
                <c:pt idx="452">
                  <c:v>845.42881076185995</c:v>
                </c:pt>
                <c:pt idx="453">
                  <c:v>846.09608387741605</c:v>
                </c:pt>
                <c:pt idx="454">
                  <c:v>846.76313255393154</c:v>
                </c:pt>
                <c:pt idx="455">
                  <c:v>847.42995933157499</c:v>
                </c:pt>
                <c:pt idx="456">
                  <c:v>848.09656719127747</c:v>
                </c:pt>
                <c:pt idx="457">
                  <c:v>848.76295878313749</c:v>
                </c:pt>
                <c:pt idx="458">
                  <c:v>849.42913679914602</c:v>
                </c:pt>
                <c:pt idx="459">
                  <c:v>850.09510375121397</c:v>
                </c:pt>
                <c:pt idx="460">
                  <c:v>850.76086208348738</c:v>
                </c:pt>
                <c:pt idx="461">
                  <c:v>851.42641411028796</c:v>
                </c:pt>
                <c:pt idx="462">
                  <c:v>852.09176205298195</c:v>
                </c:pt>
                <c:pt idx="463">
                  <c:v>852.75690802511201</c:v>
                </c:pt>
                <c:pt idx="464">
                  <c:v>853.42185404693601</c:v>
                </c:pt>
                <c:pt idx="465">
                  <c:v>854.08660204432294</c:v>
                </c:pt>
                <c:pt idx="466">
                  <c:v>854.75115385632205</c:v>
                </c:pt>
                <c:pt idx="467">
                  <c:v>855.41551123781653</c:v>
                </c:pt>
                <c:pt idx="468">
                  <c:v>856.07967586460154</c:v>
                </c:pt>
                <c:pt idx="469">
                  <c:v>856.74364933676554</c:v>
                </c:pt>
                <c:pt idx="470">
                  <c:v>857.40743318263446</c:v>
                </c:pt>
                <c:pt idx="471">
                  <c:v>858.07102886200096</c:v>
                </c:pt>
                <c:pt idx="472">
                  <c:v>858.73443776937086</c:v>
                </c:pt>
                <c:pt idx="473">
                  <c:v>859.397661236776</c:v>
                </c:pt>
                <c:pt idx="474">
                  <c:v>860.06070053660585</c:v>
                </c:pt>
                <c:pt idx="475">
                  <c:v>860.72355688391247</c:v>
                </c:pt>
                <c:pt idx="476">
                  <c:v>861.38623143888901</c:v>
                </c:pt>
                <c:pt idx="477">
                  <c:v>862.04872530882801</c:v>
                </c:pt>
                <c:pt idx="478">
                  <c:v>862.71103955017782</c:v>
                </c:pt>
                <c:pt idx="479">
                  <c:v>863.37317517026304</c:v>
                </c:pt>
                <c:pt idx="480">
                  <c:v>864.03513312907501</c:v>
                </c:pt>
                <c:pt idx="481">
                  <c:v>864.69691434071001</c:v>
                </c:pt>
                <c:pt idx="482">
                  <c:v>865.35851967485792</c:v>
                </c:pt>
                <c:pt idx="483">
                  <c:v>866.01994995813868</c:v>
                </c:pt>
                <c:pt idx="484">
                  <c:v>866.68120597530253</c:v>
                </c:pt>
                <c:pt idx="485">
                  <c:v>867.34228847047746</c:v>
                </c:pt>
                <c:pt idx="486">
                  <c:v>868.00319814817954</c:v>
                </c:pt>
                <c:pt idx="487">
                  <c:v>868.66393567434352</c:v>
                </c:pt>
                <c:pt idx="488">
                  <c:v>869.32450167728803</c:v>
                </c:pt>
                <c:pt idx="489">
                  <c:v>869.98489674863572</c:v>
                </c:pt>
                <c:pt idx="490">
                  <c:v>870.64512144408297</c:v>
                </c:pt>
                <c:pt idx="491">
                  <c:v>871.30517628432096</c:v>
                </c:pt>
                <c:pt idx="492">
                  <c:v>871.96506175567799</c:v>
                </c:pt>
                <c:pt idx="493">
                  <c:v>872.62477831091053</c:v>
                </c:pt>
                <c:pt idx="494">
                  <c:v>873.28432636987111</c:v>
                </c:pt>
                <c:pt idx="495">
                  <c:v>873.94370632012453</c:v>
                </c:pt>
                <c:pt idx="496">
                  <c:v>874.60291851768352</c:v>
                </c:pt>
                <c:pt idx="497">
                  <c:v>875.26196328748949</c:v>
                </c:pt>
                <c:pt idx="498">
                  <c:v>875.92084092407595</c:v>
                </c:pt>
                <c:pt idx="499">
                  <c:v>876.57955169208401</c:v>
                </c:pt>
                <c:pt idx="500">
                  <c:v>877.23809582682895</c:v>
                </c:pt>
                <c:pt idx="501">
                  <c:v>877.89647353481303</c:v>
                </c:pt>
                <c:pt idx="502">
                  <c:v>878.55468499423546</c:v>
                </c:pt>
                <c:pt idx="503">
                  <c:v>879.21273035549905</c:v>
                </c:pt>
                <c:pt idx="504">
                  <c:v>879.870609741679</c:v>
                </c:pt>
                <c:pt idx="505">
                  <c:v>880.52832324900555</c:v>
                </c:pt>
                <c:pt idx="506">
                  <c:v>881.18587094734028</c:v>
                </c:pt>
                <c:pt idx="507">
                  <c:v>881.84325288053515</c:v>
                </c:pt>
                <c:pt idx="508">
                  <c:v>882.50046906710054</c:v>
                </c:pt>
                <c:pt idx="509">
                  <c:v>883.15751950036599</c:v>
                </c:pt>
                <c:pt idx="510">
                  <c:v>883.81440414910753</c:v>
                </c:pt>
                <c:pt idx="511">
                  <c:v>884.47112295789555</c:v>
                </c:pt>
                <c:pt idx="512">
                  <c:v>885.12767584753306</c:v>
                </c:pt>
                <c:pt idx="513">
                  <c:v>885.78406271546896</c:v>
                </c:pt>
                <c:pt idx="514">
                  <c:v>886.44028343620448</c:v>
                </c:pt>
                <c:pt idx="515">
                  <c:v>887.09633786170809</c:v>
                </c:pt>
                <c:pt idx="516">
                  <c:v>887.75222582179777</c:v>
                </c:pt>
                <c:pt idx="517">
                  <c:v>888.40794712460297</c:v>
                </c:pt>
                <c:pt idx="518">
                  <c:v>889.06350155686584</c:v>
                </c:pt>
                <c:pt idx="519">
                  <c:v>889.71888888437809</c:v>
                </c:pt>
                <c:pt idx="520">
                  <c:v>890.37410885243048</c:v>
                </c:pt>
                <c:pt idx="521">
                  <c:v>891.02916118611449</c:v>
                </c:pt>
                <c:pt idx="522">
                  <c:v>891.68404559074804</c:v>
                </c:pt>
                <c:pt idx="523">
                  <c:v>892.33876175224702</c:v>
                </c:pt>
                <c:pt idx="524">
                  <c:v>892.99330933753663</c:v>
                </c:pt>
                <c:pt idx="525">
                  <c:v>893.64768799485796</c:v>
                </c:pt>
                <c:pt idx="526">
                  <c:v>894.30189735425097</c:v>
                </c:pt>
                <c:pt idx="527">
                  <c:v>894.95593702783253</c:v>
                </c:pt>
                <c:pt idx="528">
                  <c:v>895.60980064597254</c:v>
                </c:pt>
                <c:pt idx="529">
                  <c:v>896.26347339464303</c:v>
                </c:pt>
                <c:pt idx="530">
                  <c:v>896.91694131826705</c:v>
                </c:pt>
                <c:pt idx="531">
                  <c:v>897.57019099724801</c:v>
                </c:pt>
                <c:pt idx="532">
                  <c:v>898.22320972553848</c:v>
                </c:pt>
                <c:pt idx="533">
                  <c:v>898.87598553939813</c:v>
                </c:pt>
                <c:pt idx="534">
                  <c:v>899.52850726134352</c:v>
                </c:pt>
                <c:pt idx="535">
                  <c:v>900.18076453690355</c:v>
                </c:pt>
                <c:pt idx="536">
                  <c:v>900.83274787468349</c:v>
                </c:pt>
                <c:pt idx="537">
                  <c:v>901.48444868467755</c:v>
                </c:pt>
                <c:pt idx="538">
                  <c:v>902.13585931759951</c:v>
                </c:pt>
                <c:pt idx="539">
                  <c:v>902.78697310373502</c:v>
                </c:pt>
                <c:pt idx="540">
                  <c:v>903.43778439223649</c:v>
                </c:pt>
                <c:pt idx="541">
                  <c:v>904.08828859023504</c:v>
                </c:pt>
                <c:pt idx="542">
                  <c:v>904.73848220217394</c:v>
                </c:pt>
                <c:pt idx="543">
                  <c:v>905.38836286902153</c:v>
                </c:pt>
                <c:pt idx="544">
                  <c:v>906.03792824113702</c:v>
                </c:pt>
                <c:pt idx="545">
                  <c:v>906.68717476538995</c:v>
                </c:pt>
                <c:pt idx="546">
                  <c:v>907.33609768067299</c:v>
                </c:pt>
                <c:pt idx="547">
                  <c:v>907.98469096720055</c:v>
                </c:pt>
                <c:pt idx="548">
                  <c:v>908.63294731617805</c:v>
                </c:pt>
                <c:pt idx="549">
                  <c:v>909.28085810129755</c:v>
                </c:pt>
                <c:pt idx="550">
                  <c:v>909.92841335359003</c:v>
                </c:pt>
                <c:pt idx="551">
                  <c:v>910.57560173910304</c:v>
                </c:pt>
                <c:pt idx="552">
                  <c:v>911.22241053984305</c:v>
                </c:pt>
                <c:pt idx="553">
                  <c:v>911.86882563783604</c:v>
                </c:pt>
                <c:pt idx="554">
                  <c:v>912.51483150257354</c:v>
                </c:pt>
                <c:pt idx="555">
                  <c:v>913.16041118174246</c:v>
                </c:pt>
                <c:pt idx="556">
                  <c:v>913.80554629553296</c:v>
                </c:pt>
                <c:pt idx="557">
                  <c:v>914.45021703423106</c:v>
                </c:pt>
                <c:pt idx="558">
                  <c:v>915.09441048761153</c:v>
                </c:pt>
                <c:pt idx="559">
                  <c:v>915.73812443193799</c:v>
                </c:pt>
                <c:pt idx="560">
                  <c:v>916.38135628906809</c:v>
                </c:pt>
                <c:pt idx="561">
                  <c:v>917.02410367258551</c:v>
                </c:pt>
                <c:pt idx="562">
                  <c:v>917.66636422076101</c:v>
                </c:pt>
                <c:pt idx="563">
                  <c:v>918.30813560724152</c:v>
                </c:pt>
                <c:pt idx="564">
                  <c:v>918.94941553615854</c:v>
                </c:pt>
                <c:pt idx="565">
                  <c:v>919.59020174402201</c:v>
                </c:pt>
                <c:pt idx="566">
                  <c:v>920.23049691436654</c:v>
                </c:pt>
                <c:pt idx="567">
                  <c:v>920.87030809661803</c:v>
                </c:pt>
                <c:pt idx="568">
                  <c:v>921.50964237180301</c:v>
                </c:pt>
                <c:pt idx="569">
                  <c:v>922.14850689993648</c:v>
                </c:pt>
                <c:pt idx="570">
                  <c:v>922.78690873813355</c:v>
                </c:pt>
                <c:pt idx="571">
                  <c:v>923.42485484329291</c:v>
                </c:pt>
                <c:pt idx="572">
                  <c:v>924.06235206099848</c:v>
                </c:pt>
                <c:pt idx="573">
                  <c:v>924.69940712418804</c:v>
                </c:pt>
                <c:pt idx="574">
                  <c:v>925.336026647827</c:v>
                </c:pt>
                <c:pt idx="575">
                  <c:v>925.97221712659848</c:v>
                </c:pt>
                <c:pt idx="576">
                  <c:v>926.60798493093898</c:v>
                </c:pt>
                <c:pt idx="577">
                  <c:v>927.24333630457954</c:v>
                </c:pt>
                <c:pt idx="578">
                  <c:v>927.87827736146403</c:v>
                </c:pt>
                <c:pt idx="579">
                  <c:v>928.51281408351247</c:v>
                </c:pt>
                <c:pt idx="580">
                  <c:v>929.14695231824396</c:v>
                </c:pt>
                <c:pt idx="581">
                  <c:v>929.78069777691803</c:v>
                </c:pt>
                <c:pt idx="582">
                  <c:v>930.41405603277792</c:v>
                </c:pt>
                <c:pt idx="583">
                  <c:v>931.04703251967805</c:v>
                </c:pt>
                <c:pt idx="584">
                  <c:v>931.67963253089545</c:v>
                </c:pt>
                <c:pt idx="585">
                  <c:v>932.31186121820997</c:v>
                </c:pt>
                <c:pt idx="586">
                  <c:v>932.94372359138401</c:v>
                </c:pt>
                <c:pt idx="587">
                  <c:v>933.57522451767852</c:v>
                </c:pt>
                <c:pt idx="588">
                  <c:v>934.206368721795</c:v>
                </c:pt>
                <c:pt idx="589">
                  <c:v>934.83716078600264</c:v>
                </c:pt>
                <c:pt idx="590">
                  <c:v>935.46760515056246</c:v>
                </c:pt>
                <c:pt idx="591">
                  <c:v>936.09770611423698</c:v>
                </c:pt>
                <c:pt idx="592">
                  <c:v>936.72746783523246</c:v>
                </c:pt>
                <c:pt idx="593">
                  <c:v>937.35689433220796</c:v>
                </c:pt>
                <c:pt idx="594">
                  <c:v>937.98598948553297</c:v>
                </c:pt>
                <c:pt idx="595">
                  <c:v>938.61475704023405</c:v>
                </c:pt>
                <c:pt idx="596">
                  <c:v>939.2432006046231</c:v>
                </c:pt>
                <c:pt idx="597">
                  <c:v>939.87132365019852</c:v>
                </c:pt>
                <c:pt idx="598">
                  <c:v>940.49912951726003</c:v>
                </c:pt>
                <c:pt idx="599">
                  <c:v>941.12662141694238</c:v>
                </c:pt>
                <c:pt idx="600">
                  <c:v>941.75380243353254</c:v>
                </c:pt>
                <c:pt idx="601">
                  <c:v>942.38067552682355</c:v>
                </c:pt>
                <c:pt idx="602">
                  <c:v>943.00724353456997</c:v>
                </c:pt>
                <c:pt idx="603">
                  <c:v>943.63350917508751</c:v>
                </c:pt>
                <c:pt idx="604">
                  <c:v>944.25947504986232</c:v>
                </c:pt>
                <c:pt idx="605">
                  <c:v>944.88514364625303</c:v>
                </c:pt>
                <c:pt idx="606">
                  <c:v>945.510517340354</c:v>
                </c:pt>
                <c:pt idx="607">
                  <c:v>946.13559839972788</c:v>
                </c:pt>
                <c:pt idx="608">
                  <c:v>946.76038898632805</c:v>
                </c:pt>
                <c:pt idx="609">
                  <c:v>947.38489115938353</c:v>
                </c:pt>
                <c:pt idx="610">
                  <c:v>948.00910687830651</c:v>
                </c:pt>
                <c:pt idx="611">
                  <c:v>948.63303800724304</c:v>
                </c:pt>
                <c:pt idx="612">
                  <c:v>949.25668631933502</c:v>
                </c:pt>
                <c:pt idx="613">
                  <c:v>949.88005349413697</c:v>
                </c:pt>
                <c:pt idx="614">
                  <c:v>950.50314112294791</c:v>
                </c:pt>
                <c:pt idx="615">
                  <c:v>951.12595071157102</c:v>
                </c:pt>
                <c:pt idx="616">
                  <c:v>951.74848368324103</c:v>
                </c:pt>
                <c:pt idx="617">
                  <c:v>952.37074138211801</c:v>
                </c:pt>
                <c:pt idx="618">
                  <c:v>952.99272508014406</c:v>
                </c:pt>
                <c:pt idx="619">
                  <c:v>953.61443597400353</c:v>
                </c:pt>
                <c:pt idx="620">
                  <c:v>954.23587518859404</c:v>
                </c:pt>
                <c:pt idx="621">
                  <c:v>954.857043779631</c:v>
                </c:pt>
                <c:pt idx="622">
                  <c:v>955.47794273628051</c:v>
                </c:pt>
                <c:pt idx="623">
                  <c:v>956.09857298371503</c:v>
                </c:pt>
                <c:pt idx="624">
                  <c:v>956.71893538561903</c:v>
                </c:pt>
                <c:pt idx="625">
                  <c:v>957.33903074662305</c:v>
                </c:pt>
                <c:pt idx="626">
                  <c:v>957.9588598146679</c:v>
                </c:pt>
                <c:pt idx="627">
                  <c:v>958.57842328332811</c:v>
                </c:pt>
                <c:pt idx="628">
                  <c:v>959.19772179402946</c:v>
                </c:pt>
                <c:pt idx="629">
                  <c:v>959.81675593823195</c:v>
                </c:pt>
                <c:pt idx="630">
                  <c:v>960.43552625952293</c:v>
                </c:pt>
                <c:pt idx="631">
                  <c:v>961.05403325565851</c:v>
                </c:pt>
                <c:pt idx="632">
                  <c:v>961.67227738051702</c:v>
                </c:pt>
                <c:pt idx="633">
                  <c:v>962.29025904600803</c:v>
                </c:pt>
                <c:pt idx="634">
                  <c:v>962.90797862389002</c:v>
                </c:pt>
                <c:pt idx="635">
                  <c:v>963.52543644753553</c:v>
                </c:pt>
                <c:pt idx="636">
                  <c:v>964.14263281362548</c:v>
                </c:pt>
                <c:pt idx="637">
                  <c:v>964.75956798378149</c:v>
                </c:pt>
                <c:pt idx="638">
                  <c:v>965.37624218612598</c:v>
                </c:pt>
                <c:pt idx="639">
                  <c:v>965.99265561678499</c:v>
                </c:pt>
                <c:pt idx="640">
                  <c:v>966.60880844133305</c:v>
                </c:pt>
                <c:pt idx="641">
                  <c:v>967.22470079617813</c:v>
                </c:pt>
                <c:pt idx="642">
                  <c:v>967.84033278982702</c:v>
                </c:pt>
                <c:pt idx="643">
                  <c:v>968.45570450426203</c:v>
                </c:pt>
                <c:pt idx="644">
                  <c:v>969.07081599603305</c:v>
                </c:pt>
                <c:pt idx="645">
                  <c:v>969.68566729745794</c:v>
                </c:pt>
                <c:pt idx="646">
                  <c:v>970.30025841772249</c:v>
                </c:pt>
                <c:pt idx="647">
                  <c:v>970.9145893439279</c:v>
                </c:pt>
                <c:pt idx="648">
                  <c:v>971.52866004205794</c:v>
                </c:pt>
                <c:pt idx="649">
                  <c:v>972.14247045796105</c:v>
                </c:pt>
                <c:pt idx="650">
                  <c:v>972.75602051823398</c:v>
                </c:pt>
                <c:pt idx="651">
                  <c:v>973.36931013107846</c:v>
                </c:pt>
                <c:pt idx="652">
                  <c:v>973.98233918711605</c:v>
                </c:pt>
                <c:pt idx="653">
                  <c:v>974.59510756015959</c:v>
                </c:pt>
                <c:pt idx="654">
                  <c:v>975.20761510789998</c:v>
                </c:pt>
                <c:pt idx="655">
                  <c:v>975.81986167269395</c:v>
                </c:pt>
                <c:pt idx="656">
                  <c:v>976.43184708210447</c:v>
                </c:pt>
                <c:pt idx="657">
                  <c:v>977.04357114958304</c:v>
                </c:pt>
                <c:pt idx="658">
                  <c:v>977.65503367501901</c:v>
                </c:pt>
                <c:pt idx="659">
                  <c:v>978.26623444530799</c:v>
                </c:pt>
                <c:pt idx="660">
                  <c:v>978.87717323484901</c:v>
                </c:pt>
                <c:pt idx="661">
                  <c:v>979.487849806035</c:v>
                </c:pt>
                <c:pt idx="662">
                  <c:v>980.098263909705</c:v>
                </c:pt>
                <c:pt idx="663">
                  <c:v>980.70841528557401</c:v>
                </c:pt>
                <c:pt idx="664">
                  <c:v>981.31830366262352</c:v>
                </c:pt>
                <c:pt idx="665">
                  <c:v>981.92792875947748</c:v>
                </c:pt>
                <c:pt idx="666">
                  <c:v>982.53729028475504</c:v>
                </c:pt>
                <c:pt idx="667">
                  <c:v>983.14638793741653</c:v>
                </c:pt>
                <c:pt idx="668">
                  <c:v>983.75522140698547</c:v>
                </c:pt>
                <c:pt idx="669">
                  <c:v>984.36379037393101</c:v>
                </c:pt>
                <c:pt idx="670">
                  <c:v>984.97209450986804</c:v>
                </c:pt>
                <c:pt idx="671">
                  <c:v>985.58013347781355</c:v>
                </c:pt>
                <c:pt idx="672">
                  <c:v>986.18790693240499</c:v>
                </c:pt>
                <c:pt idx="673">
                  <c:v>986.79541452012973</c:v>
                </c:pt>
                <c:pt idx="674">
                  <c:v>987.40265587943748</c:v>
                </c:pt>
                <c:pt idx="675">
                  <c:v>988.00963064105554</c:v>
                </c:pt>
                <c:pt idx="676">
                  <c:v>988.61633842798653</c:v>
                </c:pt>
                <c:pt idx="677">
                  <c:v>989.22277885575602</c:v>
                </c:pt>
                <c:pt idx="678">
                  <c:v>989.82895153251002</c:v>
                </c:pt>
                <c:pt idx="679">
                  <c:v>990.43485605913395</c:v>
                </c:pt>
                <c:pt idx="680">
                  <c:v>991.04049202936005</c:v>
                </c:pt>
                <c:pt idx="681">
                  <c:v>991.64585902986505</c:v>
                </c:pt>
                <c:pt idx="682">
                  <c:v>992.25095664034802</c:v>
                </c:pt>
                <c:pt idx="683">
                  <c:v>992.85578443360794</c:v>
                </c:pt>
                <c:pt idx="684">
                  <c:v>993.46034197561301</c:v>
                </c:pt>
                <c:pt idx="685">
                  <c:v>994.06462882553649</c:v>
                </c:pt>
                <c:pt idx="686">
                  <c:v>994.57974239836369</c:v>
                </c:pt>
                <c:pt idx="687">
                  <c:v>995.07707742068851</c:v>
                </c:pt>
                <c:pt idx="688">
                  <c:v>995.57320980197346</c:v>
                </c:pt>
                <c:pt idx="689">
                  <c:v>996.06896395205399</c:v>
                </c:pt>
                <c:pt idx="690">
                  <c:v>996.56436616478288</c:v>
                </c:pt>
                <c:pt idx="691">
                  <c:v>997.059470942914</c:v>
                </c:pt>
                <c:pt idx="692">
                  <c:v>997.55423768606704</c:v>
                </c:pt>
                <c:pt idx="693">
                  <c:v>998.04869353126003</c:v>
                </c:pt>
                <c:pt idx="694">
                  <c:v>998.54282458258047</c:v>
                </c:pt>
                <c:pt idx="695">
                  <c:v>999.03664499200249</c:v>
                </c:pt>
                <c:pt idx="696">
                  <c:v>999.53015101685401</c:v>
                </c:pt>
                <c:pt idx="697">
                  <c:v>1000.0233506865935</c:v>
                </c:pt>
                <c:pt idx="698">
                  <c:v>1000.5162442247801</c:v>
                </c:pt>
                <c:pt idx="699">
                  <c:v>1001.00883681243</c:v>
                </c:pt>
                <c:pt idx="700">
                  <c:v>1001.5011301909274</c:v>
                </c:pt>
                <c:pt idx="701">
                  <c:v>1001.99312816691</c:v>
                </c:pt>
                <c:pt idx="702">
                  <c:v>1002.4848330014905</c:v>
                </c:pt>
                <c:pt idx="703">
                  <c:v>1002.9762477908901</c:v>
                </c:pt>
                <c:pt idx="704">
                  <c:v>1003.4673749127194</c:v>
                </c:pt>
                <c:pt idx="705">
                  <c:v>1003.9582170589479</c:v>
                </c:pt>
                <c:pt idx="706">
                  <c:v>1004.4487765680337</c:v>
                </c:pt>
                <c:pt idx="707">
                  <c:v>1004.9390558752979</c:v>
                </c:pt>
                <c:pt idx="708">
                  <c:v>1005.42905722696</c:v>
                </c:pt>
                <c:pt idx="709">
                  <c:v>1005.9187828780897</c:v>
                </c:pt>
                <c:pt idx="710">
                  <c:v>1006.4082349710635</c:v>
                </c:pt>
                <c:pt idx="711">
                  <c:v>1006.8974156239774</c:v>
                </c:pt>
                <c:pt idx="712">
                  <c:v>1007.38632687989</c:v>
                </c:pt>
                <c:pt idx="713">
                  <c:v>1007.8749707471532</c:v>
                </c:pt>
                <c:pt idx="714">
                  <c:v>1008.3633491791205</c:v>
                </c:pt>
                <c:pt idx="715">
                  <c:v>1008.8514640933902</c:v>
                </c:pt>
                <c:pt idx="716">
                  <c:v>1009.3393173643999</c:v>
                </c:pt>
                <c:pt idx="717">
                  <c:v>1009.8269108330574</c:v>
                </c:pt>
                <c:pt idx="718">
                  <c:v>1010.3142463049574</c:v>
                </c:pt>
                <c:pt idx="719">
                  <c:v>1010.80132555561</c:v>
                </c:pt>
                <c:pt idx="720">
                  <c:v>1011.2881503307335</c:v>
                </c:pt>
                <c:pt idx="721">
                  <c:v>1011.7747223495105</c:v>
                </c:pt>
                <c:pt idx="722">
                  <c:v>1012.26104330565</c:v>
                </c:pt>
                <c:pt idx="723">
                  <c:v>1012.74711486965</c:v>
                </c:pt>
                <c:pt idx="724">
                  <c:v>1013.23293868997</c:v>
                </c:pt>
                <c:pt idx="725">
                  <c:v>1013.7185163948</c:v>
                </c:pt>
                <c:pt idx="726">
                  <c:v>1014.2038495932105</c:v>
                </c:pt>
                <c:pt idx="727">
                  <c:v>1014.6889398765837</c:v>
                </c:pt>
                <c:pt idx="728">
                  <c:v>1015.1737888196124</c:v>
                </c:pt>
                <c:pt idx="729">
                  <c:v>1015.65839798155</c:v>
                </c:pt>
                <c:pt idx="730">
                  <c:v>1016.1427689071505</c:v>
                </c:pt>
                <c:pt idx="731">
                  <c:v>1016.62690312758</c:v>
                </c:pt>
                <c:pt idx="732">
                  <c:v>1017.1108021613705</c:v>
                </c:pt>
                <c:pt idx="733">
                  <c:v>1017.5944675151835</c:v>
                </c:pt>
                <c:pt idx="734">
                  <c:v>1018.0779006845594</c:v>
                </c:pt>
                <c:pt idx="735">
                  <c:v>1018.5611031546998</c:v>
                </c:pt>
                <c:pt idx="736">
                  <c:v>1019.0440764011</c:v>
                </c:pt>
                <c:pt idx="737">
                  <c:v>1019.5268218900674</c:v>
                </c:pt>
                <c:pt idx="738">
                  <c:v>1020.0093410794635</c:v>
                </c:pt>
                <c:pt idx="739">
                  <c:v>1020.49163541905</c:v>
                </c:pt>
                <c:pt idx="740">
                  <c:v>1020.9737063511641</c:v>
                </c:pt>
                <c:pt idx="741">
                  <c:v>1021.4555553109474</c:v>
                </c:pt>
                <c:pt idx="742">
                  <c:v>1021.9371837270201</c:v>
                </c:pt>
                <c:pt idx="743">
                  <c:v>1022.4185930216</c:v>
                </c:pt>
                <c:pt idx="744">
                  <c:v>1022.8997846110335</c:v>
                </c:pt>
                <c:pt idx="745">
                  <c:v>1023.38075990596</c:v>
                </c:pt>
                <c:pt idx="746">
                  <c:v>1023.8615203117075</c:v>
                </c:pt>
                <c:pt idx="747">
                  <c:v>1024.3420672284899</c:v>
                </c:pt>
                <c:pt idx="748">
                  <c:v>1024.8224020515029</c:v>
                </c:pt>
                <c:pt idx="749">
                  <c:v>1025.3025261713299</c:v>
                </c:pt>
                <c:pt idx="750">
                  <c:v>1025.7824409737998</c:v>
                </c:pt>
                <c:pt idx="751">
                  <c:v>1026.2621478403698</c:v>
                </c:pt>
                <c:pt idx="752">
                  <c:v>1026.7416481479599</c:v>
                </c:pt>
                <c:pt idx="753">
                  <c:v>1027.22094326919</c:v>
                </c:pt>
                <c:pt idx="754">
                  <c:v>1027.7000345722499</c:v>
                </c:pt>
                <c:pt idx="755">
                  <c:v>1028.17892342096</c:v>
                </c:pt>
                <c:pt idx="756">
                  <c:v>1028.6576111746601</c:v>
                </c:pt>
                <c:pt idx="757">
                  <c:v>1029.1360991881611</c:v>
                </c:pt>
                <c:pt idx="758">
                  <c:v>1029.6143888115448</c:v>
                </c:pt>
                <c:pt idx="759">
                  <c:v>1030.0924760631699</c:v>
                </c:pt>
                <c:pt idx="760">
                  <c:v>1030.5703560827601</c:v>
                </c:pt>
                <c:pt idx="761">
                  <c:v>1031.0480242359529</c:v>
                </c:pt>
                <c:pt idx="762">
                  <c:v>1031.5254761558599</c:v>
                </c:pt>
                <c:pt idx="763">
                  <c:v>1032.0027077697255</c:v>
                </c:pt>
                <c:pt idx="764">
                  <c:v>1032.4797153266011</c:v>
                </c:pt>
                <c:pt idx="765">
                  <c:v>1032.9564954136401</c:v>
                </c:pt>
                <c:pt idx="766">
                  <c:v>1033.4330449797499</c:v>
                </c:pt>
                <c:pt idx="767">
                  <c:v>1033.9093613540501</c:v>
                </c:pt>
                <c:pt idx="768">
                  <c:v>1034.3854422677998</c:v>
                </c:pt>
                <c:pt idx="769">
                  <c:v>1034.8612858739498</c:v>
                </c:pt>
                <c:pt idx="770">
                  <c:v>1035.3368907681411</c:v>
                </c:pt>
                <c:pt idx="771">
                  <c:v>1035.8122560087099</c:v>
                </c:pt>
                <c:pt idx="772">
                  <c:v>1036.2873811373499</c:v>
                </c:pt>
                <c:pt idx="773">
                  <c:v>1036.76226619923</c:v>
                </c:pt>
                <c:pt idx="774">
                  <c:v>1037.2369115628501</c:v>
                </c:pt>
                <c:pt idx="775">
                  <c:v>1037.7113171159199</c:v>
                </c:pt>
                <c:pt idx="776">
                  <c:v>1038.1854821945299</c:v>
                </c:pt>
                <c:pt idx="777">
                  <c:v>1038.6594055555631</c:v>
                </c:pt>
                <c:pt idx="778">
                  <c:v>1039.1330853585698</c:v>
                </c:pt>
                <c:pt idx="779">
                  <c:v>1039.6065191483101</c:v>
                </c:pt>
                <c:pt idx="780">
                  <c:v>1040.0797038399598</c:v>
                </c:pt>
                <c:pt idx="781">
                  <c:v>1040.5526357050701</c:v>
                </c:pt>
                <c:pt idx="782">
                  <c:v>1041.0253103596099</c:v>
                </c:pt>
                <c:pt idx="783">
                  <c:v>1041.49772275339</c:v>
                </c:pt>
                <c:pt idx="784">
                  <c:v>1041.9698671613169</c:v>
                </c:pt>
                <c:pt idx="785">
                  <c:v>1042.4417371762711</c:v>
                </c:pt>
                <c:pt idx="786">
                  <c:v>1042.91332570397</c:v>
                </c:pt>
                <c:pt idx="787">
                  <c:v>1043.3846249593148</c:v>
                </c:pt>
                <c:pt idx="788">
                  <c:v>1043.8556276029501</c:v>
                </c:pt>
                <c:pt idx="789">
                  <c:v>1044.3263337501</c:v>
                </c:pt>
                <c:pt idx="790">
                  <c:v>1044.79674311958</c:v>
                </c:pt>
                <c:pt idx="791">
                  <c:v>1045.2668555495511</c:v>
                </c:pt>
                <c:pt idx="792">
                  <c:v>1045.7366708649411</c:v>
                </c:pt>
                <c:pt idx="793">
                  <c:v>1046.2061888963899</c:v>
                </c:pt>
                <c:pt idx="794">
                  <c:v>1046.6754094682501</c:v>
                </c:pt>
                <c:pt idx="795">
                  <c:v>1047.1443324049997</c:v>
                </c:pt>
                <c:pt idx="796">
                  <c:v>1047.61295752554</c:v>
                </c:pt>
                <c:pt idx="797">
                  <c:v>1048.0812846459798</c:v>
                </c:pt>
                <c:pt idx="798">
                  <c:v>1048.5493135765298</c:v>
                </c:pt>
                <c:pt idx="799">
                  <c:v>1049.0170441227501</c:v>
                </c:pt>
                <c:pt idx="800">
                  <c:v>1049.4844760835899</c:v>
                </c:pt>
                <c:pt idx="801">
                  <c:v>1049.95160925183</c:v>
                </c:pt>
                <c:pt idx="802">
                  <c:v>1050.41844341294</c:v>
                </c:pt>
                <c:pt idx="803">
                  <c:v>1050.8849783450598</c:v>
                </c:pt>
                <c:pt idx="804">
                  <c:v>1051.3512138182398</c:v>
                </c:pt>
                <c:pt idx="805">
                  <c:v>1051.8171495943698</c:v>
                </c:pt>
                <c:pt idx="806">
                  <c:v>1052.2827854265811</c:v>
                </c:pt>
                <c:pt idx="807">
                  <c:v>1052.74812105916</c:v>
                </c:pt>
                <c:pt idx="808">
                  <c:v>1053.21315622716</c:v>
                </c:pt>
                <c:pt idx="809">
                  <c:v>1053.6778906562599</c:v>
                </c:pt>
                <c:pt idx="810">
                  <c:v>1054.1423240625331</c:v>
                </c:pt>
                <c:pt idx="811">
                  <c:v>1054.60645615248</c:v>
                </c:pt>
                <c:pt idx="812">
                  <c:v>1055.07028662265</c:v>
                </c:pt>
                <c:pt idx="813">
                  <c:v>1055.5338151598799</c:v>
                </c:pt>
                <c:pt idx="814">
                  <c:v>1055.9970414411255</c:v>
                </c:pt>
                <c:pt idx="815">
                  <c:v>1056.4599651334611</c:v>
                </c:pt>
                <c:pt idx="816">
                  <c:v>1056.9225858943</c:v>
                </c:pt>
                <c:pt idx="817">
                  <c:v>1057.3849033712499</c:v>
                </c:pt>
                <c:pt idx="818">
                  <c:v>1057.84691720302</c:v>
                </c:pt>
                <c:pt idx="819">
                  <c:v>1058.3086270190699</c:v>
                </c:pt>
                <c:pt idx="820">
                  <c:v>1058.77003243679</c:v>
                </c:pt>
                <c:pt idx="821">
                  <c:v>1059.2311330647201</c:v>
                </c:pt>
                <c:pt idx="822">
                  <c:v>1059.6919285026531</c:v>
                </c:pt>
                <c:pt idx="823">
                  <c:v>1060.1524183420329</c:v>
                </c:pt>
                <c:pt idx="824">
                  <c:v>1060.61260216798</c:v>
                </c:pt>
                <c:pt idx="825">
                  <c:v>1061.0724795578496</c:v>
                </c:pt>
                <c:pt idx="826">
                  <c:v>1061.5320500794899</c:v>
                </c:pt>
                <c:pt idx="827">
                  <c:v>1061.9913132968998</c:v>
                </c:pt>
                <c:pt idx="828">
                  <c:v>1062.4502687653301</c:v>
                </c:pt>
                <c:pt idx="829">
                  <c:v>1062.9089160332999</c:v>
                </c:pt>
                <c:pt idx="830">
                  <c:v>1063.3672546427701</c:v>
                </c:pt>
                <c:pt idx="831">
                  <c:v>1063.8252841296501</c:v>
                </c:pt>
                <c:pt idx="832">
                  <c:v>1064.2830040240299</c:v>
                </c:pt>
                <c:pt idx="833">
                  <c:v>1064.7404138562399</c:v>
                </c:pt>
                <c:pt idx="834">
                  <c:v>1065.1975131657766</c:v>
                </c:pt>
                <c:pt idx="835">
                  <c:v>1065.6543015005398</c:v>
                </c:pt>
                <c:pt idx="836">
                  <c:v>1066.1107784165299</c:v>
                </c:pt>
                <c:pt idx="837">
                  <c:v>1066.5669434776801</c:v>
                </c:pt>
                <c:pt idx="838">
                  <c:v>1067.0227962569231</c:v>
                </c:pt>
                <c:pt idx="839">
                  <c:v>1067.4783363319798</c:v>
                </c:pt>
                <c:pt idx="840">
                  <c:v>1067.9335632847803</c:v>
                </c:pt>
                <c:pt idx="841">
                  <c:v>1068.3884767007701</c:v>
                </c:pt>
                <c:pt idx="842">
                  <c:v>1068.84307616827</c:v>
                </c:pt>
                <c:pt idx="843">
                  <c:v>1069.2973612776</c:v>
                </c:pt>
                <c:pt idx="844">
                  <c:v>1069.75133162062</c:v>
                </c:pt>
                <c:pt idx="845">
                  <c:v>1070.20498679</c:v>
                </c:pt>
                <c:pt idx="846">
                  <c:v>1070.6583263787231</c:v>
                </c:pt>
                <c:pt idx="847">
                  <c:v>1071.1113499796029</c:v>
                </c:pt>
                <c:pt idx="848">
                  <c:v>1071.5640571847011</c:v>
                </c:pt>
                <c:pt idx="849">
                  <c:v>1072.0164475849099</c:v>
                </c:pt>
                <c:pt idx="850">
                  <c:v>1072.4685207696311</c:v>
                </c:pt>
                <c:pt idx="851">
                  <c:v>1072.9202763263399</c:v>
                </c:pt>
                <c:pt idx="852">
                  <c:v>1073.3717138402701</c:v>
                </c:pt>
                <c:pt idx="853">
                  <c:v>1073.8228328940845</c:v>
                </c:pt>
                <c:pt idx="854">
                  <c:v>1074.2736330677401</c:v>
                </c:pt>
                <c:pt idx="855">
                  <c:v>1074.7241139380799</c:v>
                </c:pt>
                <c:pt idx="856">
                  <c:v>1075.1742750787996</c:v>
                </c:pt>
                <c:pt idx="857">
                  <c:v>1075.6241160601999</c:v>
                </c:pt>
                <c:pt idx="858">
                  <c:v>1076.0736364490799</c:v>
                </c:pt>
                <c:pt idx="859">
                  <c:v>1076.5228358086499</c:v>
                </c:pt>
                <c:pt idx="860">
                  <c:v>1076.97171369843</c:v>
                </c:pt>
                <c:pt idx="861">
                  <c:v>1077.4202696741811</c:v>
                </c:pt>
                <c:pt idx="862">
                  <c:v>1077.86850328793</c:v>
                </c:pt>
                <c:pt idx="863">
                  <c:v>1078.3164140879198</c:v>
                </c:pt>
                <c:pt idx="864">
                  <c:v>1078.7640016186399</c:v>
                </c:pt>
                <c:pt idx="865">
                  <c:v>1079.2112654208711</c:v>
                </c:pt>
                <c:pt idx="866">
                  <c:v>1079.6582050317099</c:v>
                </c:pt>
                <c:pt idx="867">
                  <c:v>1080.10481998466</c:v>
                </c:pt>
                <c:pt idx="868">
                  <c:v>1080.5511098097099</c:v>
                </c:pt>
                <c:pt idx="869">
                  <c:v>1080.99707403344</c:v>
                </c:pt>
                <c:pt idx="870">
                  <c:v>1081.44271217912</c:v>
                </c:pt>
                <c:pt idx="871">
                  <c:v>1081.88802376685</c:v>
                </c:pt>
                <c:pt idx="872">
                  <c:v>1082.3330083136698</c:v>
                </c:pt>
                <c:pt idx="873">
                  <c:v>1082.7776653337369</c:v>
                </c:pt>
                <c:pt idx="874">
                  <c:v>1083.2219943384098</c:v>
                </c:pt>
                <c:pt idx="875">
                  <c:v>1083.6659948365298</c:v>
                </c:pt>
                <c:pt idx="876">
                  <c:v>1084.1096663344699</c:v>
                </c:pt>
                <c:pt idx="877">
                  <c:v>1084.5530083363294</c:v>
                </c:pt>
                <c:pt idx="878">
                  <c:v>1084.9960203442201</c:v>
                </c:pt>
                <c:pt idx="879">
                  <c:v>1085.4387018582411</c:v>
                </c:pt>
                <c:pt idx="880">
                  <c:v>1085.8810523768498</c:v>
                </c:pt>
                <c:pt idx="881">
                  <c:v>1086.3230713969499</c:v>
                </c:pt>
                <c:pt idx="882">
                  <c:v>1086.76475841413</c:v>
                </c:pt>
                <c:pt idx="883">
                  <c:v>1087.2061129228</c:v>
                </c:pt>
                <c:pt idx="884">
                  <c:v>1087.6471344164029</c:v>
                </c:pt>
                <c:pt idx="885">
                  <c:v>1088.08782238769</c:v>
                </c:pt>
                <c:pt idx="886">
                  <c:v>1088.5281763287001</c:v>
                </c:pt>
                <c:pt idx="887">
                  <c:v>1088.9681957311911</c:v>
                </c:pt>
                <c:pt idx="888">
                  <c:v>1089.4078800866669</c:v>
                </c:pt>
                <c:pt idx="889">
                  <c:v>1089.8472288865798</c:v>
                </c:pt>
                <c:pt idx="890">
                  <c:v>1090.2862416226301</c:v>
                </c:pt>
                <c:pt idx="891">
                  <c:v>1090.7249177868</c:v>
                </c:pt>
                <c:pt idx="892">
                  <c:v>1091.1632568716298</c:v>
                </c:pt>
                <c:pt idx="893">
                  <c:v>1091.6012583703398</c:v>
                </c:pt>
                <c:pt idx="894">
                  <c:v>1092.0389217770501</c:v>
                </c:pt>
                <c:pt idx="895">
                  <c:v>1092.4762465869098</c:v>
                </c:pt>
                <c:pt idx="896">
                  <c:v>1092.9132322962996</c:v>
                </c:pt>
                <c:pt idx="897">
                  <c:v>1093.34987840297</c:v>
                </c:pt>
                <c:pt idx="898">
                  <c:v>1093.7861844062311</c:v>
                </c:pt>
                <c:pt idx="899">
                  <c:v>1094.2221498070699</c:v>
                </c:pt>
                <c:pt idx="900">
                  <c:v>1094.6577741083499</c:v>
                </c:pt>
                <c:pt idx="901">
                  <c:v>1095.0930568148913</c:v>
                </c:pt>
                <c:pt idx="902">
                  <c:v>1095.5279974337711</c:v>
                </c:pt>
                <c:pt idx="903">
                  <c:v>1095.9625954742469</c:v>
                </c:pt>
                <c:pt idx="904">
                  <c:v>1096.3968504480101</c:v>
                </c:pt>
                <c:pt idx="905">
                  <c:v>1096.83076186942</c:v>
                </c:pt>
                <c:pt idx="906">
                  <c:v>1097.264329255428</c:v>
                </c:pt>
                <c:pt idx="907">
                  <c:v>1097.6975521259201</c:v>
                </c:pt>
                <c:pt idx="908">
                  <c:v>1098.1304300035929</c:v>
                </c:pt>
                <c:pt idx="909">
                  <c:v>1098.5629624143598</c:v>
                </c:pt>
                <c:pt idx="910">
                  <c:v>1098.95106237714</c:v>
                </c:pt>
                <c:pt idx="911">
                  <c:v>1099.3296078936601</c:v>
                </c:pt>
                <c:pt idx="912">
                  <c:v>1099.70738292748</c:v>
                </c:pt>
                <c:pt idx="913">
                  <c:v>1100.0848228766426</c:v>
                </c:pt>
                <c:pt idx="914">
                  <c:v>1100.4619580200101</c:v>
                </c:pt>
                <c:pt idx="915">
                  <c:v>1100.83880360692</c:v>
                </c:pt>
                <c:pt idx="916">
                  <c:v>1101.2153459117001</c:v>
                </c:pt>
                <c:pt idx="917">
                  <c:v>1101.59159444487</c:v>
                </c:pt>
                <c:pt idx="918">
                  <c:v>1101.9675444827603</c:v>
                </c:pt>
                <c:pt idx="919">
                  <c:v>1102.3432017222301</c:v>
                </c:pt>
                <c:pt idx="920">
                  <c:v>1102.7185648735701</c:v>
                </c:pt>
                <c:pt idx="921">
                  <c:v>1103.09363742204</c:v>
                </c:pt>
                <c:pt idx="922">
                  <c:v>1103.4684194538099</c:v>
                </c:pt>
                <c:pt idx="923">
                  <c:v>1103.8429132522699</c:v>
                </c:pt>
                <c:pt idx="924">
                  <c:v>1104.2171194342111</c:v>
                </c:pt>
                <c:pt idx="925">
                  <c:v>1104.5910396138734</c:v>
                </c:pt>
                <c:pt idx="926">
                  <c:v>1104.96467457372</c:v>
                </c:pt>
                <c:pt idx="927">
                  <c:v>1105.3380255339398</c:v>
                </c:pt>
                <c:pt idx="928">
                  <c:v>1105.71109328695</c:v>
                </c:pt>
                <c:pt idx="929">
                  <c:v>1106.0838788035398</c:v>
                </c:pt>
                <c:pt idx="930">
                  <c:v>1106.45638282409</c:v>
                </c:pt>
                <c:pt idx="931">
                  <c:v>1106.82860614886</c:v>
                </c:pt>
                <c:pt idx="932">
                  <c:v>1107.2005494458301</c:v>
                </c:pt>
                <c:pt idx="933">
                  <c:v>1107.5722133903498</c:v>
                </c:pt>
                <c:pt idx="934">
                  <c:v>1107.9435985755199</c:v>
                </c:pt>
                <c:pt idx="935">
                  <c:v>1108.31470558</c:v>
                </c:pt>
                <c:pt idx="936">
                  <c:v>1108.6855349267601</c:v>
                </c:pt>
                <c:pt idx="937">
                  <c:v>1109.0560871165201</c:v>
                </c:pt>
                <c:pt idx="938">
                  <c:v>1109.4263626092311</c:v>
                </c:pt>
                <c:pt idx="939">
                  <c:v>1109.7963618410101</c:v>
                </c:pt>
                <c:pt idx="940">
                  <c:v>1110.1660852162199</c:v>
                </c:pt>
                <c:pt idx="941">
                  <c:v>1110.5355331164001</c:v>
                </c:pt>
                <c:pt idx="942">
                  <c:v>1110.9047058972301</c:v>
                </c:pt>
                <c:pt idx="943">
                  <c:v>1111.27360389353</c:v>
                </c:pt>
                <c:pt idx="944">
                  <c:v>1111.6422274184106</c:v>
                </c:pt>
                <c:pt idx="945">
                  <c:v>1112.0105767663911</c:v>
                </c:pt>
                <c:pt idx="946">
                  <c:v>1112.3786522133198</c:v>
                </c:pt>
                <c:pt idx="947">
                  <c:v>1112.7464540185499</c:v>
                </c:pt>
                <c:pt idx="948">
                  <c:v>1113.1139824253798</c:v>
                </c:pt>
                <c:pt idx="949">
                  <c:v>1113.48123766242</c:v>
                </c:pt>
                <c:pt idx="950">
                  <c:v>1113.8482199443099</c:v>
                </c:pt>
                <c:pt idx="951">
                  <c:v>1114.2149294727001</c:v>
                </c:pt>
                <c:pt idx="952">
                  <c:v>1114.5813664369698</c:v>
                </c:pt>
                <c:pt idx="953">
                  <c:v>1114.9475310150201</c:v>
                </c:pt>
                <c:pt idx="954">
                  <c:v>1115.3134233739229</c:v>
                </c:pt>
                <c:pt idx="955">
                  <c:v>1115.6790436706799</c:v>
                </c:pt>
                <c:pt idx="956">
                  <c:v>1116.0443920526041</c:v>
                </c:pt>
                <c:pt idx="957">
                  <c:v>1116.40946865816</c:v>
                </c:pt>
                <c:pt idx="958">
                  <c:v>1116.7742736172499</c:v>
                </c:pt>
                <c:pt idx="959">
                  <c:v>1117.1388070518899</c:v>
                </c:pt>
                <c:pt idx="960">
                  <c:v>1117.50306907658</c:v>
                </c:pt>
                <c:pt idx="961">
                  <c:v>1117.8670597987957</c:v>
                </c:pt>
                <c:pt idx="962">
                  <c:v>1118.2307793193399</c:v>
                </c:pt>
                <c:pt idx="963">
                  <c:v>1118.5942277328331</c:v>
                </c:pt>
                <c:pt idx="964">
                  <c:v>1118.9574051280401</c:v>
                </c:pt>
                <c:pt idx="965">
                  <c:v>1119.3203115881399</c:v>
                </c:pt>
                <c:pt idx="966">
                  <c:v>1119.6829471911599</c:v>
                </c:pt>
                <c:pt idx="967">
                  <c:v>1120.04531201027</c:v>
                </c:pt>
                <c:pt idx="968">
                  <c:v>1120.40740611404</c:v>
                </c:pt>
                <c:pt idx="969">
                  <c:v>1120.76922956673</c:v>
                </c:pt>
                <c:pt idx="970">
                  <c:v>1121.13078242857</c:v>
                </c:pt>
                <c:pt idx="971">
                  <c:v>1121.49206475599</c:v>
                </c:pt>
                <c:pt idx="972">
                  <c:v>1121.8530766018298</c:v>
                </c:pt>
                <c:pt idx="973">
                  <c:v>1122.2138150420801</c:v>
                </c:pt>
                <c:pt idx="974">
                  <c:v>1122.5742770018098</c:v>
                </c:pt>
                <c:pt idx="975">
                  <c:v>1122.9344595068499</c:v>
                </c:pt>
                <c:pt idx="976">
                  <c:v>1123.29435972496</c:v>
                </c:pt>
                <c:pt idx="977">
                  <c:v>1123.6539749778801</c:v>
                </c:pt>
                <c:pt idx="978">
                  <c:v>1124.0133027589345</c:v>
                </c:pt>
                <c:pt idx="979">
                  <c:v>1124.3723407438629</c:v>
                </c:pt>
                <c:pt idx="980">
                  <c:v>1124.73108680619</c:v>
                </c:pt>
                <c:pt idx="981">
                  <c:v>1125.0895390292801</c:v>
                </c:pt>
                <c:pt idx="982">
                  <c:v>1125.4476957207223</c:v>
                </c:pt>
                <c:pt idx="983">
                  <c:v>1125.805555424894</c:v>
                </c:pt>
                <c:pt idx="984">
                  <c:v>1126.1631169369216</c:v>
                </c:pt>
                <c:pt idx="985">
                  <c:v>1126.52037931574</c:v>
                </c:pt>
                <c:pt idx="986">
                  <c:v>1126.8773418972899</c:v>
                </c:pt>
                <c:pt idx="987">
                  <c:v>1127.2340042475098</c:v>
                </c:pt>
                <c:pt idx="988">
                  <c:v>1127.5903657143699</c:v>
                </c:pt>
                <c:pt idx="989">
                  <c:v>1127.94642534588</c:v>
                </c:pt>
                <c:pt idx="990">
                  <c:v>1128.30218187624</c:v>
                </c:pt>
                <c:pt idx="991">
                  <c:v>1128.65763371358</c:v>
                </c:pt>
                <c:pt idx="992">
                  <c:v>1129.0127789291901</c:v>
                </c:pt>
                <c:pt idx="993">
                  <c:v>1129.3676152478001</c:v>
                </c:pt>
                <c:pt idx="994">
                  <c:v>1129.7221400386236</c:v>
                </c:pt>
                <c:pt idx="995">
                  <c:v>1130.07635030759</c:v>
                </c:pt>
                <c:pt idx="996">
                  <c:v>1130.43024269019</c:v>
                </c:pt>
                <c:pt idx="997">
                  <c:v>1130.7838134457611</c:v>
                </c:pt>
                <c:pt idx="998">
                  <c:v>1131.1370584525</c:v>
                </c:pt>
                <c:pt idx="999">
                  <c:v>1131.4899732036711</c:v>
                </c:pt>
                <c:pt idx="1000">
                  <c:v>1131.8425528049099</c:v>
                </c:pt>
                <c:pt idx="1001">
                  <c:v>1132.1947962613706</c:v>
                </c:pt>
                <c:pt idx="1002">
                  <c:v>1132.5467029507311</c:v>
                </c:pt>
                <c:pt idx="1003">
                  <c:v>1132.8982722872699</c:v>
                </c:pt>
                <c:pt idx="1004">
                  <c:v>1133.2495036993</c:v>
                </c:pt>
                <c:pt idx="1005">
                  <c:v>1133.6003966292999</c:v>
                </c:pt>
                <c:pt idx="1006">
                  <c:v>1133.95095052907</c:v>
                </c:pt>
                <c:pt idx="1007">
                  <c:v>1134.30116486258</c:v>
                </c:pt>
                <c:pt idx="1008">
                  <c:v>1134.6510391034199</c:v>
                </c:pt>
                <c:pt idx="1009">
                  <c:v>1135.0005727361411</c:v>
                </c:pt>
                <c:pt idx="1010">
                  <c:v>1135.3497652548499</c:v>
                </c:pt>
                <c:pt idx="1011">
                  <c:v>1135.6986161637401</c:v>
                </c:pt>
                <c:pt idx="1012">
                  <c:v>1136.0471249761699</c:v>
                </c:pt>
                <c:pt idx="1013">
                  <c:v>1136.3952912148345</c:v>
                </c:pt>
                <c:pt idx="1014">
                  <c:v>1136.7431144112099</c:v>
                </c:pt>
                <c:pt idx="1015">
                  <c:v>1137.09059410533</c:v>
                </c:pt>
                <c:pt idx="1016">
                  <c:v>1137.4377298454401</c:v>
                </c:pt>
                <c:pt idx="1017">
                  <c:v>1137.7845211877711</c:v>
                </c:pt>
                <c:pt idx="1018">
                  <c:v>1138.13096769611</c:v>
                </c:pt>
                <c:pt idx="1019">
                  <c:v>1138.4770689415811</c:v>
                </c:pt>
                <c:pt idx="1020">
                  <c:v>1138.8228245022499</c:v>
                </c:pt>
                <c:pt idx="1021">
                  <c:v>1139.1682339628398</c:v>
                </c:pt>
                <c:pt idx="1022">
                  <c:v>1139.5132969143706</c:v>
                </c:pt>
                <c:pt idx="1023">
                  <c:v>1139.8580129539698</c:v>
                </c:pt>
                <c:pt idx="1024">
                  <c:v>1140.2023816842711</c:v>
                </c:pt>
                <c:pt idx="1025">
                  <c:v>1140.5464027133498</c:v>
                </c:pt>
                <c:pt idx="1026">
                  <c:v>1140.8900756542901</c:v>
                </c:pt>
                <c:pt idx="1027">
                  <c:v>1141.2334001248598</c:v>
                </c:pt>
                <c:pt idx="1028">
                  <c:v>1141.5763757471711</c:v>
                </c:pt>
                <c:pt idx="1029">
                  <c:v>1141.9190021474301</c:v>
                </c:pt>
                <c:pt idx="1030">
                  <c:v>1142.2612789555199</c:v>
                </c:pt>
                <c:pt idx="1031">
                  <c:v>1142.6032058051499</c:v>
                </c:pt>
                <c:pt idx="1032">
                  <c:v>1142.9447823332998</c:v>
                </c:pt>
                <c:pt idx="1033">
                  <c:v>1143.2860081781901</c:v>
                </c:pt>
                <c:pt idx="1034">
                  <c:v>1143.62688298432</c:v>
                </c:pt>
                <c:pt idx="1035">
                  <c:v>1143.9674063968798</c:v>
                </c:pt>
                <c:pt idx="1036">
                  <c:v>1144.3075780601869</c:v>
                </c:pt>
                <c:pt idx="1037">
                  <c:v>1144.6473976217601</c:v>
                </c:pt>
                <c:pt idx="1038">
                  <c:v>1144.9868647312271</c:v>
                </c:pt>
                <c:pt idx="1039">
                  <c:v>1145.3259790387101</c:v>
                </c:pt>
                <c:pt idx="1040">
                  <c:v>1145.6647401952098</c:v>
                </c:pt>
                <c:pt idx="1041">
                  <c:v>1146.0031478522299</c:v>
                </c:pt>
                <c:pt idx="1042">
                  <c:v>1146.34120166153</c:v>
                </c:pt>
                <c:pt idx="1043">
                  <c:v>1146.6789012749898</c:v>
                </c:pt>
                <c:pt idx="1044">
                  <c:v>1147.0162463443999</c:v>
                </c:pt>
                <c:pt idx="1045">
                  <c:v>1147.3532365242129</c:v>
                </c:pt>
                <c:pt idx="1046">
                  <c:v>1147.68987146784</c:v>
                </c:pt>
                <c:pt idx="1047">
                  <c:v>1148.0261508277201</c:v>
                </c:pt>
                <c:pt idx="1048">
                  <c:v>1148.3620742551998</c:v>
                </c:pt>
                <c:pt idx="1049">
                  <c:v>1148.69764140033</c:v>
                </c:pt>
                <c:pt idx="1050">
                  <c:v>1149.0328519117511</c:v>
                </c:pt>
                <c:pt idx="1051">
                  <c:v>1149.3677054365101</c:v>
                </c:pt>
                <c:pt idx="1052">
                  <c:v>1149.7022016199599</c:v>
                </c:pt>
                <c:pt idx="1053">
                  <c:v>1150.03634010563</c:v>
                </c:pt>
                <c:pt idx="1054">
                  <c:v>1150.3701205351097</c:v>
                </c:pt>
                <c:pt idx="1055">
                  <c:v>1150.7035425480099</c:v>
                </c:pt>
                <c:pt idx="1056">
                  <c:v>1151.0366057817107</c:v>
                </c:pt>
                <c:pt idx="1057">
                  <c:v>1151.3693098713445</c:v>
                </c:pt>
                <c:pt idx="1058">
                  <c:v>1151.7016544499411</c:v>
                </c:pt>
                <c:pt idx="1059">
                  <c:v>1152.03363914797</c:v>
                </c:pt>
                <c:pt idx="1060">
                  <c:v>1152.36526359353</c:v>
                </c:pt>
                <c:pt idx="1061">
                  <c:v>1152.6965274122701</c:v>
                </c:pt>
                <c:pt idx="1062">
                  <c:v>1153.0274302272599</c:v>
                </c:pt>
                <c:pt idx="1063">
                  <c:v>1153.35797165902</c:v>
                </c:pt>
                <c:pt idx="1064">
                  <c:v>1153.68815132546</c:v>
                </c:pt>
                <c:pt idx="1065">
                  <c:v>1154.01796884185</c:v>
                </c:pt>
                <c:pt idx="1066">
                  <c:v>1154.3474238208098</c:v>
                </c:pt>
                <c:pt idx="1067">
                  <c:v>1154.6765158722801</c:v>
                </c:pt>
                <c:pt idx="1068">
                  <c:v>1155.0052446035299</c:v>
                </c:pt>
                <c:pt idx="1069">
                  <c:v>1155.3336096191299</c:v>
                </c:pt>
                <c:pt idx="1070">
                  <c:v>1155.6616105209498</c:v>
                </c:pt>
                <c:pt idx="1071">
                  <c:v>1155.9892469081799</c:v>
                </c:pt>
                <c:pt idx="1072">
                  <c:v>1156.3165183773299</c:v>
                </c:pt>
                <c:pt idx="1073">
                  <c:v>1156.6434245221997</c:v>
                </c:pt>
                <c:pt idx="1074">
                  <c:v>1156.96996493401</c:v>
                </c:pt>
                <c:pt idx="1075">
                  <c:v>1157.2961392012401</c:v>
                </c:pt>
                <c:pt idx="1076">
                  <c:v>1157.6219469097698</c:v>
                </c:pt>
                <c:pt idx="1077">
                  <c:v>1157.9473876428901</c:v>
                </c:pt>
                <c:pt idx="1078">
                  <c:v>1158.2724609813001</c:v>
                </c:pt>
                <c:pt idx="1079">
                  <c:v>1158.59716650312</c:v>
                </c:pt>
                <c:pt idx="1080">
                  <c:v>1158.921503783962</c:v>
                </c:pt>
                <c:pt idx="1081">
                  <c:v>1159.2454723968299</c:v>
                </c:pt>
                <c:pt idx="1082">
                  <c:v>1159.56907191239</c:v>
                </c:pt>
                <c:pt idx="1083">
                  <c:v>1159.8923018987498</c:v>
                </c:pt>
                <c:pt idx="1084">
                  <c:v>1160.2151619216652</c:v>
                </c:pt>
                <c:pt idx="1085">
                  <c:v>1160.5376515443511</c:v>
                </c:pt>
                <c:pt idx="1086">
                  <c:v>1160.8597703278399</c:v>
                </c:pt>
                <c:pt idx="1087">
                  <c:v>1161.1815178307199</c:v>
                </c:pt>
                <c:pt idx="1088">
                  <c:v>1161.5028936092901</c:v>
                </c:pt>
                <c:pt idx="1089">
                  <c:v>1161.8238972175698</c:v>
                </c:pt>
                <c:pt idx="1090">
                  <c:v>1162.1445282073248</c:v>
                </c:pt>
                <c:pt idx="1091">
                  <c:v>1162.4647861282001</c:v>
                </c:pt>
                <c:pt idx="1092">
                  <c:v>1162.7846705274799</c:v>
                </c:pt>
                <c:pt idx="1093">
                  <c:v>1163.1041809504136</c:v>
                </c:pt>
                <c:pt idx="1094">
                  <c:v>1163.42331694013</c:v>
                </c:pt>
                <c:pt idx="1095">
                  <c:v>1163.7420780375799</c:v>
                </c:pt>
                <c:pt idx="1096">
                  <c:v>1164.0604637817169</c:v>
                </c:pt>
                <c:pt idx="1097">
                  <c:v>1164.3784737093699</c:v>
                </c:pt>
                <c:pt idx="1098">
                  <c:v>1164.6961073554598</c:v>
                </c:pt>
                <c:pt idx="1099">
                  <c:v>1165.0133642527999</c:v>
                </c:pt>
                <c:pt idx="1100">
                  <c:v>1165.3302439323643</c:v>
                </c:pt>
                <c:pt idx="1101">
                  <c:v>1165.6467459231001</c:v>
                </c:pt>
                <c:pt idx="1102">
                  <c:v>1165.9628697520411</c:v>
                </c:pt>
                <c:pt idx="1103">
                  <c:v>1166.27861494437</c:v>
                </c:pt>
                <c:pt idx="1104">
                  <c:v>1166.5939810233899</c:v>
                </c:pt>
                <c:pt idx="1105">
                  <c:v>1166.9089675105711</c:v>
                </c:pt>
                <c:pt idx="1106">
                  <c:v>1167.2235739255611</c:v>
                </c:pt>
                <c:pt idx="1107">
                  <c:v>1167.5377997862449</c:v>
                </c:pt>
                <c:pt idx="1108">
                  <c:v>1167.8516446086398</c:v>
                </c:pt>
                <c:pt idx="1109">
                  <c:v>1168.1651079071601</c:v>
                </c:pt>
                <c:pt idx="1110">
                  <c:v>1168.4781891943901</c:v>
                </c:pt>
                <c:pt idx="1111">
                  <c:v>1168.790887981269</c:v>
                </c:pt>
                <c:pt idx="1112">
                  <c:v>1169.1032037769799</c:v>
                </c:pt>
                <c:pt idx="1113">
                  <c:v>1169.4151360891601</c:v>
                </c:pt>
                <c:pt idx="1114">
                  <c:v>1169.7266844237549</c:v>
                </c:pt>
                <c:pt idx="1115">
                  <c:v>1170.0378482850299</c:v>
                </c:pt>
                <c:pt idx="1116">
                  <c:v>1170.3486271757911</c:v>
                </c:pt>
                <c:pt idx="1117">
                  <c:v>1170.6590205971841</c:v>
                </c:pt>
                <c:pt idx="1118">
                  <c:v>1170.9690280488899</c:v>
                </c:pt>
                <c:pt idx="1119">
                  <c:v>1171.27864902898</c:v>
                </c:pt>
                <c:pt idx="1120">
                  <c:v>1171.58788303406</c:v>
                </c:pt>
                <c:pt idx="1121">
                  <c:v>1171.8967295592997</c:v>
                </c:pt>
                <c:pt idx="1122">
                  <c:v>1172.1831989471598</c:v>
                </c:pt>
                <c:pt idx="1123">
                  <c:v>1172.46451608492</c:v>
                </c:pt>
                <c:pt idx="1124">
                  <c:v>1172.7452293040001</c:v>
                </c:pt>
                <c:pt idx="1125">
                  <c:v>1173.0255774334469</c:v>
                </c:pt>
                <c:pt idx="1126">
                  <c:v>1173.3055743757611</c:v>
                </c:pt>
                <c:pt idx="1127">
                  <c:v>1173.58522495079</c:v>
                </c:pt>
                <c:pt idx="1128">
                  <c:v>1173.8645242503051</c:v>
                </c:pt>
                <c:pt idx="1129">
                  <c:v>1174.1434756763517</c:v>
                </c:pt>
                <c:pt idx="1130">
                  <c:v>1174.42207811664</c:v>
                </c:pt>
                <c:pt idx="1131">
                  <c:v>1174.70033371873</c:v>
                </c:pt>
                <c:pt idx="1132">
                  <c:v>1174.9782425406299</c:v>
                </c:pt>
                <c:pt idx="1133">
                  <c:v>1175.2558059488701</c:v>
                </c:pt>
                <c:pt idx="1134">
                  <c:v>1175.5330243550698</c:v>
                </c:pt>
                <c:pt idx="1135">
                  <c:v>1175.8098986851501</c:v>
                </c:pt>
                <c:pt idx="1136">
                  <c:v>1176.0864294174198</c:v>
                </c:pt>
                <c:pt idx="1137">
                  <c:v>1176.3626172162499</c:v>
                </c:pt>
                <c:pt idx="1138">
                  <c:v>1176.6384625245398</c:v>
                </c:pt>
                <c:pt idx="1139">
                  <c:v>1176.91396583745</c:v>
                </c:pt>
                <c:pt idx="1140">
                  <c:v>1177.1891275311198</c:v>
                </c:pt>
                <c:pt idx="1141">
                  <c:v>1177.4639479816401</c:v>
                </c:pt>
                <c:pt idx="1142">
                  <c:v>1177.7384274941301</c:v>
                </c:pt>
                <c:pt idx="1143">
                  <c:v>1178.0125663551801</c:v>
                </c:pt>
                <c:pt idx="1144">
                  <c:v>1178.2863648043299</c:v>
                </c:pt>
                <c:pt idx="1145">
                  <c:v>1178.55982305776</c:v>
                </c:pt>
                <c:pt idx="1146">
                  <c:v>1178.8329412975738</c:v>
                </c:pt>
                <c:pt idx="1147">
                  <c:v>1179.1057196831111</c:v>
                </c:pt>
                <c:pt idx="1148">
                  <c:v>1179.3781583473099</c:v>
                </c:pt>
                <c:pt idx="1149">
                  <c:v>1179.6502574026301</c:v>
                </c:pt>
                <c:pt idx="1150">
                  <c:v>1179.92201694044</c:v>
                </c:pt>
                <c:pt idx="1151">
                  <c:v>1180.1934370342497</c:v>
                </c:pt>
                <c:pt idx="1152">
                  <c:v>1180.4645177403411</c:v>
                </c:pt>
                <c:pt idx="1153">
                  <c:v>1180.7352590996411</c:v>
                </c:pt>
                <c:pt idx="1154">
                  <c:v>1181.0056611388011</c:v>
                </c:pt>
                <c:pt idx="1155">
                  <c:v>1181.2757238715201</c:v>
                </c:pt>
                <c:pt idx="1156">
                  <c:v>1181.5454472994998</c:v>
                </c:pt>
                <c:pt idx="1157">
                  <c:v>1181.8148314135599</c:v>
                </c:pt>
                <c:pt idx="1158">
                  <c:v>1182.0838761944699</c:v>
                </c:pt>
                <c:pt idx="1159">
                  <c:v>1182.3525816138399</c:v>
                </c:pt>
                <c:pt idx="1160">
                  <c:v>1182.6209476349134</c:v>
                </c:pt>
                <c:pt idx="1161">
                  <c:v>1182.8889742132999</c:v>
                </c:pt>
                <c:pt idx="1162">
                  <c:v>1183.1566612976501</c:v>
                </c:pt>
                <c:pt idx="1163">
                  <c:v>1183.4240088302299</c:v>
                </c:pt>
                <c:pt idx="1164">
                  <c:v>1183.6910167476099</c:v>
                </c:pt>
                <c:pt idx="1165">
                  <c:v>1183.9576849811824</c:v>
                </c:pt>
                <c:pt idx="1166">
                  <c:v>1184.22401345758</c:v>
                </c:pt>
                <c:pt idx="1167">
                  <c:v>1184.4900020993898</c:v>
                </c:pt>
                <c:pt idx="1168">
                  <c:v>1184.7556508253901</c:v>
                </c:pt>
                <c:pt idx="1169">
                  <c:v>1185.0209595510501</c:v>
                </c:pt>
                <c:pt idx="1170">
                  <c:v>1185.2859281890101</c:v>
                </c:pt>
                <c:pt idx="1171">
                  <c:v>1185.55055664936</c:v>
                </c:pt>
                <c:pt idx="1172">
                  <c:v>1185.8148448400798</c:v>
                </c:pt>
                <c:pt idx="1173">
                  <c:v>1186.0787921183198</c:v>
                </c:pt>
                <c:pt idx="1174">
                  <c:v>1186.3423968110997</c:v>
                </c:pt>
                <c:pt idx="1175">
                  <c:v>1186.6056573528801</c:v>
                </c:pt>
                <c:pt idx="1176">
                  <c:v>1186.86857222548</c:v>
                </c:pt>
                <c:pt idx="1177">
                  <c:v>1187.1311399854799</c:v>
                </c:pt>
                <c:pt idx="1178">
                  <c:v>1187.3933592708531</c:v>
                </c:pt>
                <c:pt idx="1179">
                  <c:v>1187.6552288116036</c:v>
                </c:pt>
                <c:pt idx="1180">
                  <c:v>1187.9167474380301</c:v>
                </c:pt>
                <c:pt idx="1181">
                  <c:v>1188.1779140904298</c:v>
                </c:pt>
                <c:pt idx="1182">
                  <c:v>1188.4387278279901</c:v>
                </c:pt>
                <c:pt idx="1183">
                  <c:v>1188.6991878380234</c:v>
                </c:pt>
                <c:pt idx="1184">
                  <c:v>1188.9592934451766</c:v>
                </c:pt>
                <c:pt idx="1185">
                  <c:v>1189.21904412035</c:v>
                </c:pt>
                <c:pt idx="1186">
                  <c:v>1189.4784394901901</c:v>
                </c:pt>
                <c:pt idx="1187">
                  <c:v>1189.7374791786901</c:v>
                </c:pt>
                <c:pt idx="1188">
                  <c:v>1189.9961626444401</c:v>
                </c:pt>
                <c:pt idx="1189">
                  <c:v>1190.2544891802911</c:v>
                </c:pt>
                <c:pt idx="1190">
                  <c:v>1190.51245790295</c:v>
                </c:pt>
                <c:pt idx="1191">
                  <c:v>1190.7700677454111</c:v>
                </c:pt>
                <c:pt idx="1192">
                  <c:v>1191.0273174495301</c:v>
                </c:pt>
                <c:pt idx="1193">
                  <c:v>1191.2842055593264</c:v>
                </c:pt>
                <c:pt idx="1194">
                  <c:v>1191.54073041478</c:v>
                </c:pt>
                <c:pt idx="1195">
                  <c:v>1191.7968901459401</c:v>
                </c:pt>
                <c:pt idx="1196">
                  <c:v>1192.05268266808</c:v>
                </c:pt>
                <c:pt idx="1197">
                  <c:v>1192.30810567705</c:v>
                </c:pt>
                <c:pt idx="1198">
                  <c:v>1192.5631566455399</c:v>
                </c:pt>
                <c:pt idx="1199">
                  <c:v>1192.8178346817701</c:v>
                </c:pt>
                <c:pt idx="1200">
                  <c:v>1193.0721394323098</c:v>
                </c:pt>
                <c:pt idx="1201">
                  <c:v>1193.32607053315</c:v>
                </c:pt>
                <c:pt idx="1202">
                  <c:v>1193.5796276388899</c:v>
                </c:pt>
                <c:pt idx="1203">
                  <c:v>1193.8328104161299</c:v>
                </c:pt>
                <c:pt idx="1204">
                  <c:v>1194.08561854257</c:v>
                </c:pt>
                <c:pt idx="1205">
                  <c:v>1194.3380517075011</c:v>
                </c:pt>
                <c:pt idx="1206">
                  <c:v>1194.5901096111299</c:v>
                </c:pt>
                <c:pt idx="1207">
                  <c:v>1194.8417919647211</c:v>
                </c:pt>
                <c:pt idx="1208">
                  <c:v>1195.0930984901599</c:v>
                </c:pt>
                <c:pt idx="1209">
                  <c:v>1195.3440289198381</c:v>
                </c:pt>
                <c:pt idx="1210">
                  <c:v>1195.5945829964999</c:v>
                </c:pt>
                <c:pt idx="1211">
                  <c:v>1195.84476047269</c:v>
                </c:pt>
                <c:pt idx="1212">
                  <c:v>1196.0945611107811</c:v>
                </c:pt>
                <c:pt idx="1213">
                  <c:v>1196.3439846825299</c:v>
                </c:pt>
                <c:pt idx="1214">
                  <c:v>1196.5930309687899</c:v>
                </c:pt>
                <c:pt idx="1215">
                  <c:v>1196.8416997592101</c:v>
                </c:pt>
                <c:pt idx="1216">
                  <c:v>1197.0899908518334</c:v>
                </c:pt>
                <c:pt idx="1217">
                  <c:v>1197.3379040528498</c:v>
                </c:pt>
                <c:pt idx="1218">
                  <c:v>1197.5854391760799</c:v>
                </c:pt>
                <c:pt idx="1219">
                  <c:v>1197.8325960426801</c:v>
                </c:pt>
                <c:pt idx="1220">
                  <c:v>1198.0793744807511</c:v>
                </c:pt>
                <c:pt idx="1221">
                  <c:v>1198.3257743248901</c:v>
                </c:pt>
                <c:pt idx="1222">
                  <c:v>1198.5717954157701</c:v>
                </c:pt>
                <c:pt idx="1223">
                  <c:v>1198.8174375997498</c:v>
                </c:pt>
                <c:pt idx="1224">
                  <c:v>1199.0627007284099</c:v>
                </c:pt>
                <c:pt idx="1225">
                  <c:v>1199.30758465808</c:v>
                </c:pt>
                <c:pt idx="1226">
                  <c:v>1199.5520892494899</c:v>
                </c:pt>
                <c:pt idx="1227">
                  <c:v>1199.7962143672</c:v>
                </c:pt>
                <c:pt idx="1228">
                  <c:v>1200.0399598792401</c:v>
                </c:pt>
                <c:pt idx="1229">
                  <c:v>1200.2833256566198</c:v>
                </c:pt>
                <c:pt idx="1230">
                  <c:v>1200.5263115728999</c:v>
                </c:pt>
                <c:pt idx="1231">
                  <c:v>1200.7689175037201</c:v>
                </c:pt>
                <c:pt idx="1232">
                  <c:v>1201.0111433263999</c:v>
                </c:pt>
                <c:pt idx="1233">
                  <c:v>1201.2529889194698</c:v>
                </c:pt>
                <c:pt idx="1234">
                  <c:v>1201.49445416301</c:v>
                </c:pt>
                <c:pt idx="1235">
                  <c:v>1201.7355389426755</c:v>
                </c:pt>
                <c:pt idx="1236">
                  <c:v>1201.9762431393199</c:v>
                </c:pt>
                <c:pt idx="1237">
                  <c:v>1202.2165666304711</c:v>
                </c:pt>
                <c:pt idx="1238">
                  <c:v>1202.4565092943901</c:v>
                </c:pt>
                <c:pt idx="1239">
                  <c:v>1202.69607100844</c:v>
                </c:pt>
                <c:pt idx="1240">
                  <c:v>1202.9352516506303</c:v>
                </c:pt>
                <c:pt idx="1241">
                  <c:v>1203.1740510969998</c:v>
                </c:pt>
                <c:pt idx="1242">
                  <c:v>1203.41246922143</c:v>
                </c:pt>
                <c:pt idx="1243">
                  <c:v>1203.65050589506</c:v>
                </c:pt>
                <c:pt idx="1244">
                  <c:v>1203.8881609861901</c:v>
                </c:pt>
                <c:pt idx="1245">
                  <c:v>1204.1254343600199</c:v>
                </c:pt>
                <c:pt idx="1246">
                  <c:v>1204.3623258783748</c:v>
                </c:pt>
                <c:pt idx="1247">
                  <c:v>1204.5988353996099</c:v>
                </c:pt>
                <c:pt idx="1248">
                  <c:v>1204.83496277824</c:v>
                </c:pt>
                <c:pt idx="1249">
                  <c:v>1205.07070786494</c:v>
                </c:pt>
                <c:pt idx="1250">
                  <c:v>1205.3060705063399</c:v>
                </c:pt>
                <c:pt idx="1251">
                  <c:v>1205.5410505448799</c:v>
                </c:pt>
                <c:pt idx="1252">
                  <c:v>1205.7756478187</c:v>
                </c:pt>
                <c:pt idx="1253">
                  <c:v>1206.0098621616069</c:v>
                </c:pt>
                <c:pt idx="1254">
                  <c:v>1206.2436934028401</c:v>
                </c:pt>
                <c:pt idx="1255">
                  <c:v>1206.4771413672511</c:v>
                </c:pt>
                <c:pt idx="1256">
                  <c:v>1206.71020587506</c:v>
                </c:pt>
                <c:pt idx="1257">
                  <c:v>1206.9428867419101</c:v>
                </c:pt>
                <c:pt idx="1258">
                  <c:v>1207.1751837788599</c:v>
                </c:pt>
                <c:pt idx="1259">
                  <c:v>1207.4070967923601</c:v>
                </c:pt>
                <c:pt idx="1260">
                  <c:v>1207.6386255843099</c:v>
                </c:pt>
                <c:pt idx="1261">
                  <c:v>1207.8697699520301</c:v>
                </c:pt>
                <c:pt idx="1262">
                  <c:v>1208.1005308779636</c:v>
                </c:pt>
                <c:pt idx="1263">
                  <c:v>1208.3309098299599</c:v>
                </c:pt>
                <c:pt idx="1264">
                  <c:v>1208.5609083818499</c:v>
                </c:pt>
                <c:pt idx="1265">
                  <c:v>1208.7905281406411</c:v>
                </c:pt>
                <c:pt idx="1266">
                  <c:v>1209.0197706821411</c:v>
                </c:pt>
                <c:pt idx="1267">
                  <c:v>1209.24863754745</c:v>
                </c:pt>
                <c:pt idx="1268">
                  <c:v>1209.4771302410199</c:v>
                </c:pt>
                <c:pt idx="1269">
                  <c:v>1209.7052502310501</c:v>
                </c:pt>
                <c:pt idx="1270">
                  <c:v>1209.9329989508599</c:v>
                </c:pt>
                <c:pt idx="1271">
                  <c:v>1210.16037779972</c:v>
                </c:pt>
                <c:pt idx="1272">
                  <c:v>1210.38738814409</c:v>
                </c:pt>
                <c:pt idx="1273">
                  <c:v>1210.6140313185404</c:v>
                </c:pt>
                <c:pt idx="1274">
                  <c:v>1210.8403086269798</c:v>
                </c:pt>
                <c:pt idx="1275">
                  <c:v>1211.0662213434</c:v>
                </c:pt>
                <c:pt idx="1276">
                  <c:v>1211.29177071307</c:v>
                </c:pt>
                <c:pt idx="1277">
                  <c:v>1211.5169579533701</c:v>
                </c:pt>
                <c:pt idx="1278">
                  <c:v>1211.74178425473</c:v>
                </c:pt>
                <c:pt idx="1279">
                  <c:v>1211.9662507815813</c:v>
                </c:pt>
                <c:pt idx="1280">
                  <c:v>1212.1903586730598</c:v>
                </c:pt>
                <c:pt idx="1281">
                  <c:v>1212.4141090440801</c:v>
                </c:pt>
                <c:pt idx="1282">
                  <c:v>1212.6375029859601</c:v>
                </c:pt>
                <c:pt idx="1283">
                  <c:v>1212.86054156727</c:v>
                </c:pt>
                <c:pt idx="1284">
                  <c:v>1213.0832258346031</c:v>
                </c:pt>
                <c:pt idx="1285">
                  <c:v>1213.30555681336</c:v>
                </c:pt>
                <c:pt idx="1286">
                  <c:v>1213.5275355083002</c:v>
                </c:pt>
                <c:pt idx="1287">
                  <c:v>1213.7491629044</c:v>
                </c:pt>
                <c:pt idx="1288">
                  <c:v>1213.9704399674699</c:v>
                </c:pt>
                <c:pt idx="1289">
                  <c:v>1214.19136764474</c:v>
                </c:pt>
                <c:pt idx="1290">
                  <c:v>1214.4119468655499</c:v>
                </c:pt>
                <c:pt idx="1291">
                  <c:v>1214.6321785419098</c:v>
                </c:pt>
                <c:pt idx="1292">
                  <c:v>1214.8520635691</c:v>
                </c:pt>
                <c:pt idx="1293">
                  <c:v>1215.0716028262</c:v>
                </c:pt>
                <c:pt idx="1294">
                  <c:v>1215.2907971766401</c:v>
                </c:pt>
                <c:pt idx="1295">
                  <c:v>1215.5096474687657</c:v>
                </c:pt>
                <c:pt idx="1296">
                  <c:v>1215.72815453619</c:v>
                </c:pt>
                <c:pt idx="1297">
                  <c:v>1215.9463191984901</c:v>
                </c:pt>
                <c:pt idx="1298">
                  <c:v>1216.1641422614648</c:v>
                </c:pt>
                <c:pt idx="1299">
                  <c:v>1216.3816245177798</c:v>
                </c:pt>
                <c:pt idx="1300">
                  <c:v>1216.5987667471411</c:v>
                </c:pt>
                <c:pt idx="1301">
                  <c:v>1216.8155697169511</c:v>
                </c:pt>
                <c:pt idx="1302">
                  <c:v>1217.03203418259</c:v>
                </c:pt>
                <c:pt idx="1303">
                  <c:v>1217.2481608878099</c:v>
                </c:pt>
                <c:pt idx="1304">
                  <c:v>1217.4639505651</c:v>
                </c:pt>
                <c:pt idx="1305">
                  <c:v>1217.6794039360698</c:v>
                </c:pt>
                <c:pt idx="1306">
                  <c:v>1217.89452171174</c:v>
                </c:pt>
                <c:pt idx="1307">
                  <c:v>1218.1093045929097</c:v>
                </c:pt>
                <c:pt idx="1308">
                  <c:v>1218.32375327051</c:v>
                </c:pt>
                <c:pt idx="1309">
                  <c:v>1218.5378684257769</c:v>
                </c:pt>
                <c:pt idx="1310">
                  <c:v>1218.7516507306111</c:v>
                </c:pt>
                <c:pt idx="1311">
                  <c:v>1218.96510084796</c:v>
                </c:pt>
                <c:pt idx="1312">
                  <c:v>1219.1782194319198</c:v>
                </c:pt>
                <c:pt idx="1313">
                  <c:v>1219.3910071281</c:v>
                </c:pt>
                <c:pt idx="1314">
                  <c:v>1219.6034645737996</c:v>
                </c:pt>
                <c:pt idx="1315">
                  <c:v>1219.81559239837</c:v>
                </c:pt>
                <c:pt idx="1316">
                  <c:v>1220.0273912232501</c:v>
                </c:pt>
                <c:pt idx="1317">
                  <c:v>1220.2388616623864</c:v>
                </c:pt>
                <c:pt idx="1318">
                  <c:v>1220.4500043222611</c:v>
                </c:pt>
                <c:pt idx="1319">
                  <c:v>1220.6506520101</c:v>
                </c:pt>
                <c:pt idx="1320">
                  <c:v>1220.84870845467</c:v>
                </c:pt>
                <c:pt idx="1321">
                  <c:v>1221.0463249306699</c:v>
                </c:pt>
                <c:pt idx="1322">
                  <c:v>1221.2436251972301</c:v>
                </c:pt>
                <c:pt idx="1323">
                  <c:v>1221.44061293712</c:v>
                </c:pt>
                <c:pt idx="1324">
                  <c:v>1221.6372900598897</c:v>
                </c:pt>
                <c:pt idx="1325">
                  <c:v>1221.8336566196899</c:v>
                </c:pt>
                <c:pt idx="1326">
                  <c:v>1222.0297145993445</c:v>
                </c:pt>
                <c:pt idx="1327">
                  <c:v>1222.2254653938301</c:v>
                </c:pt>
                <c:pt idx="1328">
                  <c:v>1222.42091081168</c:v>
                </c:pt>
                <c:pt idx="1329">
                  <c:v>1222.6160524005411</c:v>
                </c:pt>
                <c:pt idx="1330">
                  <c:v>1222.8108917801489</c:v>
                </c:pt>
                <c:pt idx="1331">
                  <c:v>1223.0054304412411</c:v>
                </c:pt>
                <c:pt idx="1332">
                  <c:v>1223.1996698574899</c:v>
                </c:pt>
                <c:pt idx="1333">
                  <c:v>1223.39361142548</c:v>
                </c:pt>
                <c:pt idx="1334">
                  <c:v>1223.58725650362</c:v>
                </c:pt>
                <c:pt idx="1335">
                  <c:v>1223.7806063959199</c:v>
                </c:pt>
                <c:pt idx="1336">
                  <c:v>1223.9736623668</c:v>
                </c:pt>
                <c:pt idx="1337">
                  <c:v>1224.1664256380798</c:v>
                </c:pt>
                <c:pt idx="1338">
                  <c:v>1224.3588973957001</c:v>
                </c:pt>
                <c:pt idx="1339">
                  <c:v>1224.55107879045</c:v>
                </c:pt>
                <c:pt idx="1340">
                  <c:v>1224.7429709417111</c:v>
                </c:pt>
                <c:pt idx="1341">
                  <c:v>1224.93457493906</c:v>
                </c:pt>
                <c:pt idx="1342">
                  <c:v>1225.1258918447411</c:v>
                </c:pt>
                <c:pt idx="1343">
                  <c:v>1225.31692269523</c:v>
                </c:pt>
                <c:pt idx="1344">
                  <c:v>1225.5076685031211</c:v>
                </c:pt>
                <c:pt idx="1345">
                  <c:v>1225.6981302584275</c:v>
                </c:pt>
                <c:pt idx="1346">
                  <c:v>1225.8883089301498</c:v>
                </c:pt>
                <c:pt idx="1347">
                  <c:v>1226.0782054671101</c:v>
                </c:pt>
                <c:pt idx="1348">
                  <c:v>1226.2678207993999</c:v>
                </c:pt>
                <c:pt idx="1349">
                  <c:v>1226.4571558390901</c:v>
                </c:pt>
                <c:pt idx="1350">
                  <c:v>1226.6462114811911</c:v>
                </c:pt>
                <c:pt idx="1351">
                  <c:v>1226.8349886043241</c:v>
                </c:pt>
                <c:pt idx="1352">
                  <c:v>1227.0234880715298</c:v>
                </c:pt>
                <c:pt idx="1353">
                  <c:v>1227.2117107306701</c:v>
                </c:pt>
                <c:pt idx="1354">
                  <c:v>1227.3996574151101</c:v>
                </c:pt>
                <c:pt idx="1355">
                  <c:v>1227.5873289440999</c:v>
                </c:pt>
                <c:pt idx="1356">
                  <c:v>1227.77472612319</c:v>
                </c:pt>
                <c:pt idx="1357">
                  <c:v>1227.9618497445501</c:v>
                </c:pt>
                <c:pt idx="1358">
                  <c:v>1228.14870058727</c:v>
                </c:pt>
                <c:pt idx="1359">
                  <c:v>1228.33527886053</c:v>
                </c:pt>
                <c:pt idx="1360">
                  <c:v>1228.5215846563599</c:v>
                </c:pt>
                <c:pt idx="1361">
                  <c:v>1228.7076180754</c:v>
                </c:pt>
                <c:pt idx="1362">
                  <c:v>1228.8933792299729</c:v>
                </c:pt>
                <c:pt idx="1363">
                  <c:v>1229.07886825073</c:v>
                </c:pt>
                <c:pt idx="1364">
                  <c:v>1229.26408529274</c:v>
                </c:pt>
                <c:pt idx="1365">
                  <c:v>1229.44903054107</c:v>
                </c:pt>
                <c:pt idx="1366">
                  <c:v>1229.6337042166824</c:v>
                </c:pt>
                <c:pt idx="1367">
                  <c:v>1229.81810658211</c:v>
                </c:pt>
                <c:pt idx="1368">
                  <c:v>1230.0022379472</c:v>
                </c:pt>
                <c:pt idx="1369">
                  <c:v>1230.1860986749698</c:v>
                </c:pt>
                <c:pt idx="1370">
                  <c:v>1230.3696891874201</c:v>
                </c:pt>
                <c:pt idx="1371">
                  <c:v>1230.5530099611501</c:v>
                </c:pt>
                <c:pt idx="1372">
                  <c:v>1230.7360614076949</c:v>
                </c:pt>
                <c:pt idx="1373">
                  <c:v>1230.9188438412211</c:v>
                </c:pt>
                <c:pt idx="1374">
                  <c:v>1231.10135747353</c:v>
                </c:pt>
                <c:pt idx="1375">
                  <c:v>1231.28360240755</c:v>
                </c:pt>
                <c:pt idx="1376">
                  <c:v>1231.4655786315711</c:v>
                </c:pt>
                <c:pt idx="1377">
                  <c:v>1231.6472860135698</c:v>
                </c:pt>
                <c:pt idx="1378">
                  <c:v>1231.8287242957999</c:v>
                </c:pt>
                <c:pt idx="1379">
                  <c:v>1232.0098930897011</c:v>
                </c:pt>
                <c:pt idx="1380">
                  <c:v>1232.1907918709599</c:v>
                </c:pt>
                <c:pt idx="1381">
                  <c:v>1232.3714199749745</c:v>
                </c:pt>
                <c:pt idx="1382">
                  <c:v>1232.55177679452</c:v>
                </c:pt>
                <c:pt idx="1383">
                  <c:v>1232.7318626758199</c:v>
                </c:pt>
                <c:pt idx="1384">
                  <c:v>1232.9116778972011</c:v>
                </c:pt>
                <c:pt idx="1385">
                  <c:v>1233.0912227741799</c:v>
                </c:pt>
                <c:pt idx="1386">
                  <c:v>1233.27049764308</c:v>
                </c:pt>
                <c:pt idx="1387">
                  <c:v>1233.4495028650801</c:v>
                </c:pt>
                <c:pt idx="1388">
                  <c:v>1233.6282388251498</c:v>
                </c:pt>
                <c:pt idx="1389">
                  <c:v>1233.8067059331511</c:v>
                </c:pt>
                <c:pt idx="1390">
                  <c:v>1233.98490462373</c:v>
                </c:pt>
                <c:pt idx="1391">
                  <c:v>1234.1628353567799</c:v>
                </c:pt>
                <c:pt idx="1392">
                  <c:v>1234.3404986174351</c:v>
                </c:pt>
                <c:pt idx="1393">
                  <c:v>1234.5178949163899</c:v>
                </c:pt>
                <c:pt idx="1394">
                  <c:v>1234.69502478967</c:v>
                </c:pt>
                <c:pt idx="1395">
                  <c:v>1234.8718887988498</c:v>
                </c:pt>
                <c:pt idx="1396">
                  <c:v>1235.0484875308598</c:v>
                </c:pt>
                <c:pt idx="1397">
                  <c:v>1235.2248215978298</c:v>
                </c:pt>
                <c:pt idx="1398">
                  <c:v>1235.40089163684</c:v>
                </c:pt>
                <c:pt idx="1399">
                  <c:v>1235.5766983096501</c:v>
                </c:pt>
                <c:pt idx="1400">
                  <c:v>1235.7522423022399</c:v>
                </c:pt>
                <c:pt idx="1401">
                  <c:v>1235.9275243244201</c:v>
                </c:pt>
                <c:pt idx="1402">
                  <c:v>1236.10254510919</c:v>
                </c:pt>
                <c:pt idx="1403">
                  <c:v>1236.2773054122101</c:v>
                </c:pt>
                <c:pt idx="1404">
                  <c:v>1236.4518060110199</c:v>
                </c:pt>
                <c:pt idx="1405">
                  <c:v>1236.6260477043199</c:v>
                </c:pt>
                <c:pt idx="1406">
                  <c:v>1236.8000313111199</c:v>
                </c:pt>
                <c:pt idx="1407">
                  <c:v>1236.9737576698001</c:v>
                </c:pt>
                <c:pt idx="1408">
                  <c:v>1237.1472276371699</c:v>
                </c:pt>
                <c:pt idx="1409">
                  <c:v>1237.3204420873897</c:v>
                </c:pt>
                <c:pt idx="1410">
                  <c:v>1237.4934019110199</c:v>
                </c:pt>
                <c:pt idx="1411">
                  <c:v>1237.6661080136398</c:v>
                </c:pt>
                <c:pt idx="1412">
                  <c:v>1237.8385613148801</c:v>
                </c:pt>
                <c:pt idx="1413">
                  <c:v>1238.0107627471211</c:v>
                </c:pt>
                <c:pt idx="1414">
                  <c:v>1238.1827132542498</c:v>
                </c:pt>
                <c:pt idx="1415">
                  <c:v>1238.3544137903898</c:v>
                </c:pt>
                <c:pt idx="1416">
                  <c:v>1238.5258653185801</c:v>
                </c:pt>
                <c:pt idx="1417">
                  <c:v>1238.6970688094798</c:v>
                </c:pt>
                <c:pt idx="1418">
                  <c:v>1238.86802524009</c:v>
                </c:pt>
                <c:pt idx="1419">
                  <c:v>1239.03873559303</c:v>
                </c:pt>
                <c:pt idx="1420">
                  <c:v>1239.2092008679199</c:v>
                </c:pt>
                <c:pt idx="1421">
                  <c:v>1239.3794220506998</c:v>
                </c:pt>
                <c:pt idx="1422">
                  <c:v>1239.5494001293498</c:v>
                </c:pt>
                <c:pt idx="1423">
                  <c:v>1239.7191360928998</c:v>
                </c:pt>
                <c:pt idx="1424">
                  <c:v>1239.8886309301099</c:v>
                </c:pt>
                <c:pt idx="1425">
                  <c:v>1240.0578856268501</c:v>
                </c:pt>
                <c:pt idx="1426">
                  <c:v>1240.2269011651636</c:v>
                </c:pt>
                <c:pt idx="1427">
                  <c:v>1240.39567852195</c:v>
                </c:pt>
                <c:pt idx="1428">
                  <c:v>1240.5642186681898</c:v>
                </c:pt>
                <c:pt idx="1429">
                  <c:v>1240.73252256764</c:v>
                </c:pt>
                <c:pt idx="1430">
                  <c:v>1240.9005911759964</c:v>
                </c:pt>
                <c:pt idx="1431">
                  <c:v>1241.0684254398998</c:v>
                </c:pt>
                <c:pt idx="1432">
                  <c:v>1241.2360262961499</c:v>
                </c:pt>
                <c:pt idx="1433">
                  <c:v>1241.40339467078</c:v>
                </c:pt>
                <c:pt idx="1434">
                  <c:v>1241.5705314783399</c:v>
                </c:pt>
                <c:pt idx="1435">
                  <c:v>1241.7374376211501</c:v>
                </c:pt>
                <c:pt idx="1436">
                  <c:v>1241.9041139886701</c:v>
                </c:pt>
                <c:pt idx="1437">
                  <c:v>1242.0705614568601</c:v>
                </c:pt>
                <c:pt idx="1438">
                  <c:v>1242.2367808876411</c:v>
                </c:pt>
                <c:pt idx="1439">
                  <c:v>1242.4027731283611</c:v>
                </c:pt>
                <c:pt idx="1440">
                  <c:v>1242.5685390113699</c:v>
                </c:pt>
                <c:pt idx="1441">
                  <c:v>1242.73407935361</c:v>
                </c:pt>
                <c:pt idx="1442">
                  <c:v>1242.8993949562498</c:v>
                </c:pt>
                <c:pt idx="1443">
                  <c:v>1243.0644866043604</c:v>
                </c:pt>
                <c:pt idx="1444">
                  <c:v>1243.2293550667357</c:v>
                </c:pt>
                <c:pt idx="1445">
                  <c:v>1243.3940010954498</c:v>
                </c:pt>
                <c:pt idx="1446">
                  <c:v>1243.55842542597</c:v>
                </c:pt>
                <c:pt idx="1447">
                  <c:v>1243.7226287767901</c:v>
                </c:pt>
                <c:pt idx="1448">
                  <c:v>1243.88661184943</c:v>
                </c:pt>
                <c:pt idx="1449">
                  <c:v>1244.0503753283199</c:v>
                </c:pt>
                <c:pt idx="1450">
                  <c:v>1244.2139198807611</c:v>
                </c:pt>
                <c:pt idx="1451">
                  <c:v>1244.3772461569108</c:v>
                </c:pt>
                <c:pt idx="1452">
                  <c:v>1244.54035478992</c:v>
                </c:pt>
                <c:pt idx="1453">
                  <c:v>1244.7032463957298</c:v>
                </c:pt>
                <c:pt idx="1454">
                  <c:v>1244.8659215733799</c:v>
                </c:pt>
                <c:pt idx="1455">
                  <c:v>1245.0283809049999</c:v>
                </c:pt>
                <c:pt idx="1456">
                  <c:v>1245.190624955882</c:v>
                </c:pt>
                <c:pt idx="1457">
                  <c:v>1245.35265427476</c:v>
                </c:pt>
                <c:pt idx="1458">
                  <c:v>1245.51446939375</c:v>
                </c:pt>
                <c:pt idx="1459">
                  <c:v>1245.6760708286999</c:v>
                </c:pt>
                <c:pt idx="1460">
                  <c:v>1245.83745907927</c:v>
                </c:pt>
                <c:pt idx="1461">
                  <c:v>1245.9986346291601</c:v>
                </c:pt>
                <c:pt idx="1462">
                  <c:v>1246.1595979462911</c:v>
                </c:pt>
                <c:pt idx="1463">
                  <c:v>1246.32034948303</c:v>
                </c:pt>
                <c:pt idx="1464">
                  <c:v>1246.48088967643</c:v>
                </c:pt>
                <c:pt idx="1465">
                  <c:v>1246.6412189484122</c:v>
                </c:pt>
                <c:pt idx="1466">
                  <c:v>1246.8013377061</c:v>
                </c:pt>
                <c:pt idx="1467">
                  <c:v>1246.9612463418798</c:v>
                </c:pt>
                <c:pt idx="1468">
                  <c:v>1247.1209452338151</c:v>
                </c:pt>
                <c:pt idx="1469">
                  <c:v>1247.2804347459098</c:v>
                </c:pt>
                <c:pt idx="1470">
                  <c:v>1247.4397152281401</c:v>
                </c:pt>
                <c:pt idx="1471">
                  <c:v>1247.5987870169799</c:v>
                </c:pt>
                <c:pt idx="1472">
                  <c:v>1247.7576504354711</c:v>
                </c:pt>
                <c:pt idx="1473">
                  <c:v>1247.9163057935857</c:v>
                </c:pt>
                <c:pt idx="1474">
                  <c:v>1248.07475338837</c:v>
                </c:pt>
                <c:pt idx="1475">
                  <c:v>1248.2329935043799</c:v>
                </c:pt>
                <c:pt idx="1476">
                  <c:v>1248.3910264137398</c:v>
                </c:pt>
                <c:pt idx="1477">
                  <c:v>1248.54885237651</c:v>
                </c:pt>
                <c:pt idx="1478">
                  <c:v>1248.7064716409411</c:v>
                </c:pt>
                <c:pt idx="1479">
                  <c:v>1248.86388444367</c:v>
                </c:pt>
                <c:pt idx="1480">
                  <c:v>1249.02109101</c:v>
                </c:pt>
                <c:pt idx="1481">
                  <c:v>1249.1780915541699</c:v>
                </c:pt>
                <c:pt idx="1482">
                  <c:v>1249.3348862795397</c:v>
                </c:pt>
                <c:pt idx="1483">
                  <c:v>1249.4914753789499</c:v>
                </c:pt>
                <c:pt idx="1484">
                  <c:v>1249.6478590347601</c:v>
                </c:pt>
                <c:pt idx="1485">
                  <c:v>1249.8040374192699</c:v>
                </c:pt>
                <c:pt idx="1486">
                  <c:v>1249.9600106948799</c:v>
                </c:pt>
                <c:pt idx="1487">
                  <c:v>1250.11577901431</c:v>
                </c:pt>
                <c:pt idx="1488">
                  <c:v>1250.2713425208296</c:v>
                </c:pt>
                <c:pt idx="1489">
                  <c:v>1250.4267013485573</c:v>
                </c:pt>
                <c:pt idx="1490">
                  <c:v>1250.5818556224401</c:v>
                </c:pt>
                <c:pt idx="1491">
                  <c:v>1250.7368054588201</c:v>
                </c:pt>
                <c:pt idx="1492">
                  <c:v>1250.89155096535</c:v>
                </c:pt>
                <c:pt idx="1493">
                  <c:v>1251.0460922413399</c:v>
                </c:pt>
                <c:pt idx="1494">
                  <c:v>1251.2004293779098</c:v>
                </c:pt>
                <c:pt idx="1495">
                  <c:v>1251.35456245824</c:v>
                </c:pt>
                <c:pt idx="1496">
                  <c:v>1251.5084915577099</c:v>
                </c:pt>
                <c:pt idx="1497">
                  <c:v>1251.6622167441099</c:v>
                </c:pt>
                <c:pt idx="1498">
                  <c:v>1251.8157380778298</c:v>
                </c:pt>
                <c:pt idx="1499">
                  <c:v>1251.9690556120711</c:v>
                </c:pt>
                <c:pt idx="1500">
                  <c:v>1252.1221693929699</c:v>
                </c:pt>
                <c:pt idx="1501">
                  <c:v>1252.2697720726201</c:v>
                </c:pt>
                <c:pt idx="1502">
                  <c:v>1252.4159651088269</c:v>
                </c:pt>
                <c:pt idx="1503">
                  <c:v>1252.5618907801411</c:v>
                </c:pt>
                <c:pt idx="1504">
                  <c:v>1252.7076167816103</c:v>
                </c:pt>
                <c:pt idx="1505">
                  <c:v>1252.8531435906498</c:v>
                </c:pt>
                <c:pt idx="1506">
                  <c:v>1252.9984709058999</c:v>
                </c:pt>
                <c:pt idx="1507">
                  <c:v>1253.1435992448999</c:v>
                </c:pt>
                <c:pt idx="1508">
                  <c:v>1253.2885291030711</c:v>
                </c:pt>
                <c:pt idx="1509">
                  <c:v>1253.4332613255701</c:v>
                </c:pt>
                <c:pt idx="1510">
                  <c:v>1253.5777965986899</c:v>
                </c:pt>
                <c:pt idx="1511">
                  <c:v>1253.7221356646401</c:v>
                </c:pt>
                <c:pt idx="1512">
                  <c:v>1253.8662791833601</c:v>
                </c:pt>
                <c:pt idx="1513">
                  <c:v>1254.0102277984199</c:v>
                </c:pt>
                <c:pt idx="1514">
                  <c:v>1254.15398210423</c:v>
                </c:pt>
                <c:pt idx="1515">
                  <c:v>1254.29754266588</c:v>
                </c:pt>
                <c:pt idx="1516">
                  <c:v>1254.44091001315</c:v>
                </c:pt>
                <c:pt idx="1517">
                  <c:v>1254.5840846476899</c:v>
                </c:pt>
                <c:pt idx="1518">
                  <c:v>1254.7270670434855</c:v>
                </c:pt>
                <c:pt idx="1519">
                  <c:v>1254.8698576502911</c:v>
                </c:pt>
                <c:pt idx="1520">
                  <c:v>1255.0124568955298</c:v>
                </c:pt>
                <c:pt idx="1521">
                  <c:v>1255.15486518642</c:v>
                </c:pt>
                <c:pt idx="1522">
                  <c:v>1255.2970829117901</c:v>
                </c:pt>
                <c:pt idx="1523">
                  <c:v>1255.4391104438</c:v>
                </c:pt>
                <c:pt idx="1524">
                  <c:v>1255.5809481394297</c:v>
                </c:pt>
                <c:pt idx="1525">
                  <c:v>1255.7225963419901</c:v>
                </c:pt>
                <c:pt idx="1526">
                  <c:v>1255.8640553821601</c:v>
                </c:pt>
                <c:pt idx="1527">
                  <c:v>1256.0053255793598</c:v>
                </c:pt>
                <c:pt idx="1528">
                  <c:v>1256.1464072427</c:v>
                </c:pt>
                <c:pt idx="1529">
                  <c:v>1256.2873006719399</c:v>
                </c:pt>
                <c:pt idx="1530">
                  <c:v>1256.42800615842</c:v>
                </c:pt>
                <c:pt idx="1531">
                  <c:v>1256.5685239858501</c:v>
                </c:pt>
                <c:pt idx="1532">
                  <c:v>1256.7088544310411</c:v>
                </c:pt>
                <c:pt idx="1533">
                  <c:v>1256.8489976532401</c:v>
                </c:pt>
                <c:pt idx="1534">
                  <c:v>1256.9889535745701</c:v>
                </c:pt>
                <c:pt idx="1535">
                  <c:v>1257.1287221313298</c:v>
                </c:pt>
                <c:pt idx="1536">
                  <c:v>1257.2683032590999</c:v>
                </c:pt>
                <c:pt idx="1537">
                  <c:v>1257.4076969011169</c:v>
                </c:pt>
                <c:pt idx="1538">
                  <c:v>1257.54690301153</c:v>
                </c:pt>
                <c:pt idx="1539">
                  <c:v>1257.6859215601901</c:v>
                </c:pt>
                <c:pt idx="1540">
                  <c:v>1257.8247525364598</c:v>
                </c:pt>
                <c:pt idx="1541">
                  <c:v>1257.96339595369</c:v>
                </c:pt>
                <c:pt idx="1542">
                  <c:v>1258.1018518534199</c:v>
                </c:pt>
                <c:pt idx="1543">
                  <c:v>1258.2401203097299</c:v>
                </c:pt>
                <c:pt idx="1544">
                  <c:v>1258.37820143363</c:v>
                </c:pt>
                <c:pt idx="1545">
                  <c:v>1258.5160953697111</c:v>
                </c:pt>
                <c:pt idx="1546">
                  <c:v>1258.6538022290929</c:v>
                </c:pt>
                <c:pt idx="1547">
                  <c:v>1258.7913220750531</c:v>
                </c:pt>
                <c:pt idx="1548">
                  <c:v>1258.9286549192511</c:v>
                </c:pt>
                <c:pt idx="1549">
                  <c:v>1259.0658007176801</c:v>
                </c:pt>
                <c:pt idx="1550">
                  <c:v>1259.2027593668001</c:v>
                </c:pt>
                <c:pt idx="1551">
                  <c:v>1259.3395306995499</c:v>
                </c:pt>
                <c:pt idx="1552">
                  <c:v>1259.4761144816562</c:v>
                </c:pt>
                <c:pt idx="1553">
                  <c:v>1259.6125104077998</c:v>
                </c:pt>
                <c:pt idx="1554">
                  <c:v>1259.74871809813</c:v>
                </c:pt>
                <c:pt idx="1555">
                  <c:v>1259.8847370946899</c:v>
                </c:pt>
                <c:pt idx="1556">
                  <c:v>1260.0205674744111</c:v>
                </c:pt>
                <c:pt idx="1557">
                  <c:v>1260.15620934051</c:v>
                </c:pt>
                <c:pt idx="1558">
                  <c:v>1260.29166280202</c:v>
                </c:pt>
                <c:pt idx="1559">
                  <c:v>1260.4269279713201</c:v>
                </c:pt>
                <c:pt idx="1560">
                  <c:v>1260.56200496522</c:v>
                </c:pt>
                <c:pt idx="1561">
                  <c:v>1260.6968939040701</c:v>
                </c:pt>
                <c:pt idx="1562">
                  <c:v>1260.8315949120799</c:v>
                </c:pt>
                <c:pt idx="1563">
                  <c:v>1260.966108117</c:v>
                </c:pt>
                <c:pt idx="1564">
                  <c:v>1261.1004336500698</c:v>
                </c:pt>
                <c:pt idx="1565">
                  <c:v>1261.2345716457887</c:v>
                </c:pt>
                <c:pt idx="1566">
                  <c:v>1261.36852224166</c:v>
                </c:pt>
                <c:pt idx="1567">
                  <c:v>1261.5022855781299</c:v>
                </c:pt>
                <c:pt idx="1568">
                  <c:v>1261.6358617980911</c:v>
                </c:pt>
                <c:pt idx="1569">
                  <c:v>1261.7692510467211</c:v>
                </c:pt>
                <c:pt idx="1570">
                  <c:v>1261.9024534711211</c:v>
                </c:pt>
                <c:pt idx="1571">
                  <c:v>1262.0354692199498</c:v>
                </c:pt>
                <c:pt idx="1572">
                  <c:v>1262.1682984430199</c:v>
                </c:pt>
                <c:pt idx="1573">
                  <c:v>1262.3009412909198</c:v>
                </c:pt>
                <c:pt idx="1574">
                  <c:v>1262.4333979145199</c:v>
                </c:pt>
                <c:pt idx="1575">
                  <c:v>1262.5656684645576</c:v>
                </c:pt>
                <c:pt idx="1576">
                  <c:v>1262.6977530910501</c:v>
                </c:pt>
                <c:pt idx="1577">
                  <c:v>1262.8296519429557</c:v>
                </c:pt>
                <c:pt idx="1578">
                  <c:v>1262.9613651674201</c:v>
                </c:pt>
                <c:pt idx="1579">
                  <c:v>1263.0928929094298</c:v>
                </c:pt>
                <c:pt idx="1580">
                  <c:v>1263.2242353111099</c:v>
                </c:pt>
                <c:pt idx="1581">
                  <c:v>1263.3553925112199</c:v>
                </c:pt>
                <c:pt idx="1582">
                  <c:v>1263.4863646445701</c:v>
                </c:pt>
                <c:pt idx="1583">
                  <c:v>1263.6171518414101</c:v>
                </c:pt>
                <c:pt idx="1584">
                  <c:v>1263.7477542269</c:v>
                </c:pt>
                <c:pt idx="1585">
                  <c:v>1263.8781719204901</c:v>
                </c:pt>
                <c:pt idx="1586">
                  <c:v>1264.0084050353598</c:v>
                </c:pt>
                <c:pt idx="1587">
                  <c:v>1264.1384537988001</c:v>
                </c:pt>
                <c:pt idx="1588">
                  <c:v>1264.2683193979699</c:v>
                </c:pt>
                <c:pt idx="1589">
                  <c:v>1264.3980029317399</c:v>
                </c:pt>
                <c:pt idx="1590">
                  <c:v>1264.5275056460564</c:v>
                </c:pt>
                <c:pt idx="1591">
                  <c:v>1264.6568287448001</c:v>
                </c:pt>
                <c:pt idx="1592">
                  <c:v>1264.7859734157269</c:v>
                </c:pt>
                <c:pt idx="1593">
                  <c:v>1264.9149408137996</c:v>
                </c:pt>
                <c:pt idx="1594">
                  <c:v>1265.0437320771098</c:v>
                </c:pt>
                <c:pt idx="1595">
                  <c:v>1265.1723482977602</c:v>
                </c:pt>
                <c:pt idx="1596">
                  <c:v>1265.3007905367599</c:v>
                </c:pt>
                <c:pt idx="1597">
                  <c:v>1265.4290598249311</c:v>
                </c:pt>
                <c:pt idx="1598">
                  <c:v>1265.5571571620387</c:v>
                </c:pt>
                <c:pt idx="1599">
                  <c:v>1265.6850835164698</c:v>
                </c:pt>
                <c:pt idx="1600">
                  <c:v>1265.8128398258498</c:v>
                </c:pt>
                <c:pt idx="1601">
                  <c:v>1265.9404269969798</c:v>
                </c:pt>
                <c:pt idx="1602">
                  <c:v>1266.0678459062901</c:v>
                </c:pt>
                <c:pt idx="1603">
                  <c:v>1266.1950974000811</c:v>
                </c:pt>
                <c:pt idx="1604">
                  <c:v>1266.3221822949117</c:v>
                </c:pt>
                <c:pt idx="1605">
                  <c:v>1266.44910137801</c:v>
                </c:pt>
                <c:pt idx="1606">
                  <c:v>1266.5758554075903</c:v>
                </c:pt>
                <c:pt idx="1607">
                  <c:v>1266.7024451133298</c:v>
                </c:pt>
                <c:pt idx="1608">
                  <c:v>1266.8288711969801</c:v>
                </c:pt>
                <c:pt idx="1609">
                  <c:v>1266.95513433268</c:v>
                </c:pt>
                <c:pt idx="1610">
                  <c:v>1267.08123516756</c:v>
                </c:pt>
                <c:pt idx="1611">
                  <c:v>1267.2071743222859</c:v>
                </c:pt>
                <c:pt idx="1612">
                  <c:v>1267.33295239156</c:v>
                </c:pt>
                <c:pt idx="1613">
                  <c:v>1267.4585699448116</c:v>
                </c:pt>
                <c:pt idx="1614">
                  <c:v>1267.5840275265798</c:v>
                </c:pt>
                <c:pt idx="1615">
                  <c:v>1267.7093256573498</c:v>
                </c:pt>
                <c:pt idx="1616">
                  <c:v>1267.8344648339248</c:v>
                </c:pt>
                <c:pt idx="1617">
                  <c:v>1267.9594455302499</c:v>
                </c:pt>
                <c:pt idx="1618">
                  <c:v>1268.0842681977399</c:v>
                </c:pt>
                <c:pt idx="1619">
                  <c:v>1268.2089332661501</c:v>
                </c:pt>
                <c:pt idx="1620">
                  <c:v>1268.3334411440799</c:v>
                </c:pt>
                <c:pt idx="1621">
                  <c:v>1268.4577922195199</c:v>
                </c:pt>
                <c:pt idx="1622">
                  <c:v>1268.5819868605399</c:v>
                </c:pt>
                <c:pt idx="1623">
                  <c:v>1268.70602541584</c:v>
                </c:pt>
                <c:pt idx="1624">
                  <c:v>1268.8299082153164</c:v>
                </c:pt>
                <c:pt idx="1625">
                  <c:v>1268.9536355707501</c:v>
                </c:pt>
                <c:pt idx="1626">
                  <c:v>1269.0772077761301</c:v>
                </c:pt>
                <c:pt idx="1627">
                  <c:v>1269.2006251084911</c:v>
                </c:pt>
                <c:pt idx="1628">
                  <c:v>1269.32388782827</c:v>
                </c:pt>
                <c:pt idx="1629">
                  <c:v>1269.44699617992</c:v>
                </c:pt>
                <c:pt idx="1630">
                  <c:v>1269.56995039239</c:v>
                </c:pt>
                <c:pt idx="1631">
                  <c:v>1269.6927506796399</c:v>
                </c:pt>
                <c:pt idx="1632">
                  <c:v>1269.8153972411401</c:v>
                </c:pt>
                <c:pt idx="1633">
                  <c:v>1269.93789026233</c:v>
                </c:pt>
                <c:pt idx="1634">
                  <c:v>1270.0602299150999</c:v>
                </c:pt>
                <c:pt idx="1635">
                  <c:v>1270.1824163581848</c:v>
                </c:pt>
                <c:pt idx="1636">
                  <c:v>1270.3044497377298</c:v>
                </c:pt>
                <c:pt idx="1637">
                  <c:v>1270.4263301874701</c:v>
                </c:pt>
                <c:pt idx="1638">
                  <c:v>1270.54805782933</c:v>
                </c:pt>
                <c:pt idx="1639">
                  <c:v>1270.66963277374</c:v>
                </c:pt>
                <c:pt idx="1640">
                  <c:v>1270.7910551200255</c:v>
                </c:pt>
                <c:pt idx="1641">
                  <c:v>1270.9123249566499</c:v>
                </c:pt>
                <c:pt idx="1642">
                  <c:v>1271.0334423617398</c:v>
                </c:pt>
                <c:pt idx="1643">
                  <c:v>1271.1544074032299</c:v>
                </c:pt>
                <c:pt idx="1644">
                  <c:v>1271.27522013928</c:v>
                </c:pt>
                <c:pt idx="1645">
                  <c:v>1271.3958806184999</c:v>
                </c:pt>
                <c:pt idx="1646">
                  <c:v>1271.5163888802801</c:v>
                </c:pt>
                <c:pt idx="1647">
                  <c:v>1271.6367449549998</c:v>
                </c:pt>
                <c:pt idx="1648">
                  <c:v>1271.7569488643298</c:v>
                </c:pt>
                <c:pt idx="1649">
                  <c:v>1271.8770006214399</c:v>
                </c:pt>
                <c:pt idx="1650">
                  <c:v>1271.99690023121</c:v>
                </c:pt>
                <c:pt idx="1651">
                  <c:v>1272.11664769046</c:v>
                </c:pt>
                <c:pt idx="1652">
                  <c:v>1272.23624298814</c:v>
                </c:pt>
                <c:pt idx="1653">
                  <c:v>1272.3556861055101</c:v>
                </c:pt>
                <c:pt idx="1654">
                  <c:v>1272.4749770173198</c:v>
                </c:pt>
                <c:pt idx="1655">
                  <c:v>1272.59411570058</c:v>
                </c:pt>
                <c:pt idx="1656">
                  <c:v>1272.7131021361899</c:v>
                </c:pt>
                <c:pt idx="1657">
                  <c:v>1272.8319363106298</c:v>
                </c:pt>
                <c:pt idx="1658">
                  <c:v>1272.9506182163298</c:v>
                </c:pt>
                <c:pt idx="1659">
                  <c:v>1273.0691478519498</c:v>
                </c:pt>
                <c:pt idx="1660">
                  <c:v>1273.1875252223899</c:v>
                </c:pt>
                <c:pt idx="1661">
                  <c:v>1273.30575033888</c:v>
                </c:pt>
                <c:pt idx="1662">
                  <c:v>1273.4238232190798</c:v>
                </c:pt>
                <c:pt idx="1663">
                  <c:v>1273.5417438870199</c:v>
                </c:pt>
                <c:pt idx="1664">
                  <c:v>1273.65951237322</c:v>
                </c:pt>
                <c:pt idx="1665">
                  <c:v>1273.77712871469</c:v>
                </c:pt>
                <c:pt idx="1666">
                  <c:v>1273.8945929549145</c:v>
                </c:pt>
                <c:pt idx="1667">
                  <c:v>1274.0119051439401</c:v>
                </c:pt>
                <c:pt idx="1668">
                  <c:v>1274.12906533827</c:v>
                </c:pt>
                <c:pt idx="1669">
                  <c:v>1274.2460736009411</c:v>
                </c:pt>
                <c:pt idx="1670">
                  <c:v>1274.3629300015098</c:v>
                </c:pt>
                <c:pt idx="1671">
                  <c:v>1274.4796346160099</c:v>
                </c:pt>
                <c:pt idx="1672">
                  <c:v>1274.59312401993</c:v>
                </c:pt>
                <c:pt idx="1673">
                  <c:v>1274.7057578719869</c:v>
                </c:pt>
                <c:pt idx="1674">
                  <c:v>1274.8182034009301</c:v>
                </c:pt>
                <c:pt idx="1675">
                  <c:v>1274.93050211842</c:v>
                </c:pt>
                <c:pt idx="1676">
                  <c:v>1275.0426527215711</c:v>
                </c:pt>
                <c:pt idx="1677">
                  <c:v>1275.1546551208201</c:v>
                </c:pt>
                <c:pt idx="1678">
                  <c:v>1275.2665097454503</c:v>
                </c:pt>
                <c:pt idx="1679">
                  <c:v>1275.3782169986998</c:v>
                </c:pt>
                <c:pt idx="1680">
                  <c:v>1275.4897775428501</c:v>
                </c:pt>
                <c:pt idx="1681">
                  <c:v>1275.6011919315999</c:v>
                </c:pt>
                <c:pt idx="1682">
                  <c:v>1275.7124607628</c:v>
                </c:pt>
                <c:pt idx="1683">
                  <c:v>1275.82358458823</c:v>
                </c:pt>
                <c:pt idx="1684">
                  <c:v>1275.9345639543401</c:v>
                </c:pt>
                <c:pt idx="1685">
                  <c:v>1276.0453993844501</c:v>
                </c:pt>
                <c:pt idx="1686">
                  <c:v>1276.1560913896201</c:v>
                </c:pt>
                <c:pt idx="1687">
                  <c:v>1276.2666404665911</c:v>
                </c:pt>
                <c:pt idx="1688">
                  <c:v>1276.3770471017401</c:v>
                </c:pt>
                <c:pt idx="1689">
                  <c:v>1276.4873117720801</c:v>
                </c:pt>
                <c:pt idx="1690">
                  <c:v>1276.5974349473731</c:v>
                </c:pt>
                <c:pt idx="1691">
                  <c:v>1276.7074170915701</c:v>
                </c:pt>
                <c:pt idx="1692">
                  <c:v>1276.8172586642011</c:v>
                </c:pt>
                <c:pt idx="1693">
                  <c:v>1276.9269601217466</c:v>
                </c:pt>
                <c:pt idx="1694">
                  <c:v>1277.0365219186201</c:v>
                </c:pt>
                <c:pt idx="1695">
                  <c:v>1277.1459445084429</c:v>
                </c:pt>
                <c:pt idx="1696">
                  <c:v>1277.2552283447901</c:v>
                </c:pt>
                <c:pt idx="1697">
                  <c:v>1277.3643738820099</c:v>
                </c:pt>
                <c:pt idx="1698">
                  <c:v>1277.4733815760799</c:v>
                </c:pt>
                <c:pt idx="1699">
                  <c:v>1277.58225172484</c:v>
                </c:pt>
                <c:pt idx="1700">
                  <c:v>1277.6909846120998</c:v>
                </c:pt>
                <c:pt idx="1701">
                  <c:v>1277.7995805253299</c:v>
                </c:pt>
                <c:pt idx="1702">
                  <c:v>1277.9080397591401</c:v>
                </c:pt>
                <c:pt idx="1703">
                  <c:v>1278.0163626180499</c:v>
                </c:pt>
                <c:pt idx="1704">
                  <c:v>1278.1245494195198</c:v>
                </c:pt>
                <c:pt idx="1705">
                  <c:v>1278.2326004967501</c:v>
                </c:pt>
                <c:pt idx="1706">
                  <c:v>1278.34051620166</c:v>
                </c:pt>
                <c:pt idx="1707">
                  <c:v>1278.4482969078099</c:v>
                </c:pt>
                <c:pt idx="1708">
                  <c:v>1278.5559430133098</c:v>
                </c:pt>
                <c:pt idx="1709">
                  <c:v>1278.6634549438998</c:v>
                </c:pt>
                <c:pt idx="1710">
                  <c:v>1278.77083315295</c:v>
                </c:pt>
                <c:pt idx="1711">
                  <c:v>1278.87807808353</c:v>
                </c:pt>
                <c:pt idx="1712">
                  <c:v>1278.98519015691</c:v>
                </c:pt>
                <c:pt idx="1713">
                  <c:v>1279.0921697702001</c:v>
                </c:pt>
                <c:pt idx="1714">
                  <c:v>1279.1990172933113</c:v>
                </c:pt>
                <c:pt idx="1715">
                  <c:v>1279.3057330661911</c:v>
                </c:pt>
                <c:pt idx="1716">
                  <c:v>1279.41231739566</c:v>
                </c:pt>
                <c:pt idx="1717">
                  <c:v>1279.5187705526801</c:v>
                </c:pt>
                <c:pt idx="1718">
                  <c:v>1279.62509276939</c:v>
                </c:pt>
                <c:pt idx="1719">
                  <c:v>1279.7312842361698</c:v>
                </c:pt>
                <c:pt idx="1720">
                  <c:v>1279.8373452116098</c:v>
                </c:pt>
                <c:pt idx="1721">
                  <c:v>1279.9432762145398</c:v>
                </c:pt>
                <c:pt idx="1722">
                  <c:v>1280.0490777471211</c:v>
                </c:pt>
                <c:pt idx="1723">
                  <c:v>1280.15475032428</c:v>
                </c:pt>
                <c:pt idx="1724">
                  <c:v>1280.26029446855</c:v>
                </c:pt>
                <c:pt idx="1725">
                  <c:v>1280.36571071103</c:v>
                </c:pt>
                <c:pt idx="1726">
                  <c:v>1280.4709995907501</c:v>
                </c:pt>
                <c:pt idx="1727">
                  <c:v>1280.5761616546401</c:v>
                </c:pt>
                <c:pt idx="1728">
                  <c:v>1280.6811974572199</c:v>
                </c:pt>
                <c:pt idx="1729">
                  <c:v>1280.7861075603</c:v>
                </c:pt>
                <c:pt idx="1730">
                  <c:v>1280.8908925326598</c:v>
                </c:pt>
                <c:pt idx="1731">
                  <c:v>1280.9955529497449</c:v>
                </c:pt>
                <c:pt idx="1732">
                  <c:v>1281.10008939311</c:v>
                </c:pt>
                <c:pt idx="1733">
                  <c:v>1281.2045024502411</c:v>
                </c:pt>
                <c:pt idx="1734">
                  <c:v>1281.3087927138199</c:v>
                </c:pt>
                <c:pt idx="1735">
                  <c:v>1281.4129607813711</c:v>
                </c:pt>
                <c:pt idx="1736">
                  <c:v>1281.51700725463</c:v>
                </c:pt>
                <c:pt idx="1737">
                  <c:v>1281.6209327389629</c:v>
                </c:pt>
                <c:pt idx="1738">
                  <c:v>1281.7247378428299</c:v>
                </c:pt>
                <c:pt idx="1739">
                  <c:v>1281.8284231768998</c:v>
                </c:pt>
                <c:pt idx="1740">
                  <c:v>1281.9319893535501</c:v>
                </c:pt>
                <c:pt idx="1741">
                  <c:v>1282.0354369860599</c:v>
                </c:pt>
                <c:pt idx="1742">
                  <c:v>1282.1387666877811</c:v>
                </c:pt>
                <c:pt idx="1743">
                  <c:v>1282.24197907139</c:v>
                </c:pt>
                <c:pt idx="1744">
                  <c:v>1282.3450747480811</c:v>
                </c:pt>
                <c:pt idx="1745">
                  <c:v>1282.4480543266511</c:v>
                </c:pt>
                <c:pt idx="1746">
                  <c:v>1282.5509184126499</c:v>
                </c:pt>
                <c:pt idx="1747">
                  <c:v>1282.65366760754</c:v>
                </c:pt>
                <c:pt idx="1748">
                  <c:v>1282.75630250774</c:v>
                </c:pt>
                <c:pt idx="1749">
                  <c:v>1282.8588237037711</c:v>
                </c:pt>
                <c:pt idx="1750">
                  <c:v>1282.9612317792999</c:v>
                </c:pt>
                <c:pt idx="1751">
                  <c:v>1283.0635273103399</c:v>
                </c:pt>
                <c:pt idx="1752">
                  <c:v>1283.1657108642601</c:v>
                </c:pt>
                <c:pt idx="1753">
                  <c:v>1283.26778299896</c:v>
                </c:pt>
                <c:pt idx="1754">
                  <c:v>1283.3697442620598</c:v>
                </c:pt>
                <c:pt idx="1755">
                  <c:v>1283.4715951899811</c:v>
                </c:pt>
                <c:pt idx="1756">
                  <c:v>1283.5733363072138</c:v>
                </c:pt>
                <c:pt idx="1757">
                  <c:v>1283.6749681256099</c:v>
                </c:pt>
                <c:pt idx="1758">
                  <c:v>1283.7764911445511</c:v>
                </c:pt>
                <c:pt idx="1759">
                  <c:v>1283.8779058638199</c:v>
                </c:pt>
                <c:pt idx="1760">
                  <c:v>1283.97921275304</c:v>
                </c:pt>
                <c:pt idx="1761">
                  <c:v>1284.0804122659422</c:v>
                </c:pt>
                <c:pt idx="1762">
                  <c:v>1284.1815048404899</c:v>
                </c:pt>
                <c:pt idx="1763">
                  <c:v>1284.2824908983343</c:v>
                </c:pt>
                <c:pt idx="1764">
                  <c:v>1284.3833708442996</c:v>
                </c:pt>
                <c:pt idx="1765">
                  <c:v>1284.48414506578</c:v>
                </c:pt>
                <c:pt idx="1766">
                  <c:v>1284.5848139326199</c:v>
                </c:pt>
                <c:pt idx="1767">
                  <c:v>1284.6853777968099</c:v>
                </c:pt>
                <c:pt idx="1768">
                  <c:v>1284.7858369922101</c:v>
                </c:pt>
                <c:pt idx="1769">
                  <c:v>1284.8861917841111</c:v>
                </c:pt>
                <c:pt idx="1770">
                  <c:v>1284.9864424278799</c:v>
                </c:pt>
                <c:pt idx="1771">
                  <c:v>1285.0865891596411</c:v>
                </c:pt>
                <c:pt idx="1772">
                  <c:v>1285.1866322085698</c:v>
                </c:pt>
                <c:pt idx="1773">
                  <c:v>1285.2865717963411</c:v>
                </c:pt>
                <c:pt idx="1774">
                  <c:v>1285.386408138362</c:v>
                </c:pt>
                <c:pt idx="1775">
                  <c:v>1285.4861414437469</c:v>
                </c:pt>
                <c:pt idx="1776">
                  <c:v>1285.5857719152211</c:v>
                </c:pt>
                <c:pt idx="1777">
                  <c:v>1285.68529974936</c:v>
                </c:pt>
                <c:pt idx="1778">
                  <c:v>1285.7847251364599</c:v>
                </c:pt>
                <c:pt idx="1779">
                  <c:v>1285.8840482605497</c:v>
                </c:pt>
                <c:pt idx="1780">
                  <c:v>1285.9832692887001</c:v>
                </c:pt>
                <c:pt idx="1781">
                  <c:v>1286.0823883275798</c:v>
                </c:pt>
                <c:pt idx="1782">
                  <c:v>1286.1814054709198</c:v>
                </c:pt>
                <c:pt idx="1783">
                  <c:v>1286.2803207863099</c:v>
                </c:pt>
                <c:pt idx="1784">
                  <c:v>1286.3791343261598</c:v>
                </c:pt>
                <c:pt idx="1785">
                  <c:v>1286.47784612633</c:v>
                </c:pt>
                <c:pt idx="1786">
                  <c:v>1286.5764562076999</c:v>
                </c:pt>
                <c:pt idx="1787">
                  <c:v>1286.6749645763539</c:v>
                </c:pt>
                <c:pt idx="1788">
                  <c:v>1286.77337122426</c:v>
                </c:pt>
                <c:pt idx="1789">
                  <c:v>1286.8716761293699</c:v>
                </c:pt>
                <c:pt idx="1790">
                  <c:v>1286.9698792563499</c:v>
                </c:pt>
                <c:pt idx="1791">
                  <c:v>1287.0679805568298</c:v>
                </c:pt>
                <c:pt idx="1792">
                  <c:v>1287.1659799699401</c:v>
                </c:pt>
                <c:pt idx="1793">
                  <c:v>1287.2638774226511</c:v>
                </c:pt>
                <c:pt idx="1794">
                  <c:v>1287.36167283028</c:v>
                </c:pt>
                <c:pt idx="1795">
                  <c:v>1287.4593660968399</c:v>
                </c:pt>
                <c:pt idx="1796">
                  <c:v>1287.5569571155411</c:v>
                </c:pt>
                <c:pt idx="1797">
                  <c:v>1287.6544457691598</c:v>
                </c:pt>
                <c:pt idx="1798">
                  <c:v>1287.75183193045</c:v>
                </c:pt>
                <c:pt idx="1799">
                  <c:v>1287.8491154625701</c:v>
                </c:pt>
                <c:pt idx="1800">
                  <c:v>1287.9462962194898</c:v>
                </c:pt>
                <c:pt idx="1801">
                  <c:v>1288.0433740463498</c:v>
                </c:pt>
                <c:pt idx="1802">
                  <c:v>1288.1403487798405</c:v>
                </c:pt>
                <c:pt idx="1803">
                  <c:v>1288.2372202487099</c:v>
                </c:pt>
                <c:pt idx="1804">
                  <c:v>1288.3339882738151</c:v>
                </c:pt>
                <c:pt idx="1805">
                  <c:v>1288.4306526689311</c:v>
                </c:pt>
                <c:pt idx="1806">
                  <c:v>1288.5272132406501</c:v>
                </c:pt>
                <c:pt idx="1807">
                  <c:v>1288.6236697890201</c:v>
                </c:pt>
                <c:pt idx="1808">
                  <c:v>1288.7200221077601</c:v>
                </c:pt>
                <c:pt idx="1809">
                  <c:v>1288.8162699845911</c:v>
                </c:pt>
                <c:pt idx="1810">
                  <c:v>1288.91241320157</c:v>
                </c:pt>
                <c:pt idx="1811">
                  <c:v>1289.0084515353599</c:v>
                </c:pt>
                <c:pt idx="1812">
                  <c:v>1289.1043847575029</c:v>
                </c:pt>
                <c:pt idx="1813">
                  <c:v>1289.2002126348198</c:v>
                </c:pt>
                <c:pt idx="1814">
                  <c:v>1289.2959349294799</c:v>
                </c:pt>
                <c:pt idx="1815">
                  <c:v>1289.39155139943</c:v>
                </c:pt>
                <c:pt idx="1816">
                  <c:v>1289.4870617986269</c:v>
                </c:pt>
                <c:pt idx="1817">
                  <c:v>1289.5824658771598</c:v>
                </c:pt>
                <c:pt idx="1818">
                  <c:v>1289.6777633816769</c:v>
                </c:pt>
                <c:pt idx="1819">
                  <c:v>1289.7729540554099</c:v>
                </c:pt>
                <c:pt idx="1820">
                  <c:v>1289.8680376385698</c:v>
                </c:pt>
                <c:pt idx="1821">
                  <c:v>1289.9630138684499</c:v>
                </c:pt>
                <c:pt idx="1822">
                  <c:v>1290.0578824796401</c:v>
                </c:pt>
                <c:pt idx="1823">
                  <c:v>1290.1526432042499</c:v>
                </c:pt>
                <c:pt idx="1824">
                  <c:v>1290.2472957720911</c:v>
                </c:pt>
                <c:pt idx="1825">
                  <c:v>1290.3418399108298</c:v>
                </c:pt>
                <c:pt idx="1826">
                  <c:v>1290.4362753461994</c:v>
                </c:pt>
                <c:pt idx="1827">
                  <c:v>1290.5306018020801</c:v>
                </c:pt>
                <c:pt idx="1828">
                  <c:v>1290.6248190008098</c:v>
                </c:pt>
                <c:pt idx="1829">
                  <c:v>1290.7189266632101</c:v>
                </c:pt>
                <c:pt idx="1830">
                  <c:v>1290.8129245087398</c:v>
                </c:pt>
                <c:pt idx="1831">
                  <c:v>1290.9068122557001</c:v>
                </c:pt>
                <c:pt idx="1832">
                  <c:v>1291.0005896213211</c:v>
                </c:pt>
                <c:pt idx="1833">
                  <c:v>1291.0942563218998</c:v>
                </c:pt>
                <c:pt idx="1834">
                  <c:v>1291.1878120729298</c:v>
                </c:pt>
                <c:pt idx="1835">
                  <c:v>1291.28125701205</c:v>
                </c:pt>
                <c:pt idx="1836">
                  <c:v>1291.3726382152529</c:v>
                </c:pt>
                <c:pt idx="1837">
                  <c:v>1291.46345675414</c:v>
                </c:pt>
                <c:pt idx="1838">
                  <c:v>1291.55414140212</c:v>
                </c:pt>
                <c:pt idx="1839">
                  <c:v>1291.6447193009799</c:v>
                </c:pt>
                <c:pt idx="1840">
                  <c:v>1291.73518892589</c:v>
                </c:pt>
                <c:pt idx="1841">
                  <c:v>1291.8255502796501</c:v>
                </c:pt>
                <c:pt idx="1842">
                  <c:v>1291.9158040076811</c:v>
                </c:pt>
                <c:pt idx="1843">
                  <c:v>1292.0059505987301</c:v>
                </c:pt>
                <c:pt idx="1844">
                  <c:v>1292.09599079285</c:v>
                </c:pt>
                <c:pt idx="1845">
                  <c:v>1292.1859252064198</c:v>
                </c:pt>
                <c:pt idx="1846">
                  <c:v>1292.275754487112</c:v>
                </c:pt>
                <c:pt idx="1847">
                  <c:v>1292.36547923121</c:v>
                </c:pt>
                <c:pt idx="1848">
                  <c:v>1292.4551000195399</c:v>
                </c:pt>
                <c:pt idx="1849">
                  <c:v>1292.5446174027111</c:v>
                </c:pt>
                <c:pt idx="1850">
                  <c:v>1292.6340319096298</c:v>
                </c:pt>
                <c:pt idx="1851">
                  <c:v>1292.7233440460898</c:v>
                </c:pt>
                <c:pt idx="1852">
                  <c:v>1292.8125542976099</c:v>
                </c:pt>
                <c:pt idx="1853">
                  <c:v>1292.9016631303211</c:v>
                </c:pt>
                <c:pt idx="1854">
                  <c:v>1292.9906709924501</c:v>
                </c:pt>
                <c:pt idx="1855">
                  <c:v>1293.0795783154199</c:v>
                </c:pt>
                <c:pt idx="1856">
                  <c:v>1293.1683855149329</c:v>
                </c:pt>
                <c:pt idx="1857">
                  <c:v>1293.25709299196</c:v>
                </c:pt>
                <c:pt idx="1858">
                  <c:v>1293.3457011334401</c:v>
                </c:pt>
                <c:pt idx="1859">
                  <c:v>1293.4342102190897</c:v>
                </c:pt>
                <c:pt idx="1860">
                  <c:v>1293.5226205039498</c:v>
                </c:pt>
                <c:pt idx="1861">
                  <c:v>1293.6109322297298</c:v>
                </c:pt>
                <c:pt idx="1862">
                  <c:v>1293.6991456275198</c:v>
                </c:pt>
                <c:pt idx="1863">
                  <c:v>1293.78726091979</c:v>
                </c:pt>
                <c:pt idx="1864">
                  <c:v>1293.8752783227601</c:v>
                </c:pt>
                <c:pt idx="1865">
                  <c:v>1293.9631980484598</c:v>
                </c:pt>
                <c:pt idx="1866">
                  <c:v>1294.0510203069398</c:v>
                </c:pt>
                <c:pt idx="1867">
                  <c:v>1294.1387453083798</c:v>
                </c:pt>
                <c:pt idx="1868">
                  <c:v>1294.22637326535</c:v>
                </c:pt>
                <c:pt idx="1869">
                  <c:v>1294.3139043950198</c:v>
                </c:pt>
                <c:pt idx="1870">
                  <c:v>1294.4013389154341</c:v>
                </c:pt>
                <c:pt idx="1871">
                  <c:v>1294.4886770202352</c:v>
                </c:pt>
                <c:pt idx="1872">
                  <c:v>1294.5759188754098</c:v>
                </c:pt>
                <c:pt idx="1873">
                  <c:v>1294.6630646174096</c:v>
                </c:pt>
                <c:pt idx="1874">
                  <c:v>1294.75011435075</c:v>
                </c:pt>
                <c:pt idx="1875">
                  <c:v>1294.8370681457711</c:v>
                </c:pt>
                <c:pt idx="1876">
                  <c:v>1294.9239260364798</c:v>
                </c:pt>
                <c:pt idx="1877">
                  <c:v>1295.01068801829</c:v>
                </c:pt>
                <c:pt idx="1878">
                  <c:v>1295.0973540456901</c:v>
                </c:pt>
                <c:pt idx="1879">
                  <c:v>1295.1839240299248</c:v>
                </c:pt>
                <c:pt idx="1880">
                  <c:v>1295.27039806825</c:v>
                </c:pt>
                <c:pt idx="1881">
                  <c:v>1295.3567762605401</c:v>
                </c:pt>
                <c:pt idx="1882">
                  <c:v>1295.4430586993299</c:v>
                </c:pt>
                <c:pt idx="1883">
                  <c:v>1295.5292454692301</c:v>
                </c:pt>
                <c:pt idx="1884">
                  <c:v>1295.6153366469898</c:v>
                </c:pt>
                <c:pt idx="1885">
                  <c:v>1295.7013323011299</c:v>
                </c:pt>
                <c:pt idx="1886">
                  <c:v>1295.7872324918098</c:v>
                </c:pt>
                <c:pt idx="1887">
                  <c:v>1295.8730372705745</c:v>
                </c:pt>
                <c:pt idx="1888">
                  <c:v>1295.9587466801411</c:v>
                </c:pt>
                <c:pt idx="1889">
                  <c:v>1296.0443607540399</c:v>
                </c:pt>
                <c:pt idx="1890">
                  <c:v>1296.12987952862</c:v>
                </c:pt>
                <c:pt idx="1891">
                  <c:v>1296.2153030504001</c:v>
                </c:pt>
                <c:pt idx="1892">
                  <c:v>1296.30063137825</c:v>
                </c:pt>
                <c:pt idx="1893">
                  <c:v>1296.38586458534</c:v>
                </c:pt>
                <c:pt idx="1894">
                  <c:v>1296.4710027595199</c:v>
                </c:pt>
                <c:pt idx="1895">
                  <c:v>1296.5560460036199</c:v>
                </c:pt>
                <c:pt idx="1896">
                  <c:v>1296.6409944355798</c:v>
                </c:pt>
                <c:pt idx="1897">
                  <c:v>1296.7258481885801</c:v>
                </c:pt>
                <c:pt idx="1898">
                  <c:v>1296.8106074111201</c:v>
                </c:pt>
                <c:pt idx="1899">
                  <c:v>1296.8952722670299</c:v>
                </c:pt>
                <c:pt idx="1900">
                  <c:v>1296.9798429354398</c:v>
                </c:pt>
                <c:pt idx="1901">
                  <c:v>1297.0643196106698</c:v>
                </c:pt>
                <c:pt idx="1902">
                  <c:v>1297.1487025020699</c:v>
                </c:pt>
                <c:pt idx="1903">
                  <c:v>1297.2329918338198</c:v>
                </c:pt>
                <c:pt idx="1904">
                  <c:v>1297.3171878446901</c:v>
                </c:pt>
                <c:pt idx="1905">
                  <c:v>1297.4012907877111</c:v>
                </c:pt>
                <c:pt idx="1906">
                  <c:v>1297.4853009298001</c:v>
                </c:pt>
                <c:pt idx="1907">
                  <c:v>1297.5692185513797</c:v>
                </c:pt>
                <c:pt idx="1908">
                  <c:v>1297.6530439459798</c:v>
                </c:pt>
                <c:pt idx="1909">
                  <c:v>1297.7367774195411</c:v>
                </c:pt>
                <c:pt idx="1910">
                  <c:v>1297.8204192900898</c:v>
                </c:pt>
                <c:pt idx="1911">
                  <c:v>1297.9039698870511</c:v>
                </c:pt>
                <c:pt idx="1912">
                  <c:v>1297.9874295506399</c:v>
                </c:pt>
                <c:pt idx="1913">
                  <c:v>1298.07079863123</c:v>
                </c:pt>
                <c:pt idx="1914">
                  <c:v>1298.1540774886701</c:v>
                </c:pt>
                <c:pt idx="1915">
                  <c:v>1298.2372664915911</c:v>
                </c:pt>
                <c:pt idx="1916">
                  <c:v>1298.3203660166898</c:v>
                </c:pt>
                <c:pt idx="1917">
                  <c:v>1298.40337644798</c:v>
                </c:pt>
                <c:pt idx="1918">
                  <c:v>1298.4862981769099</c:v>
                </c:pt>
                <c:pt idx="1919">
                  <c:v>1298.5691316167199</c:v>
                </c:pt>
                <c:pt idx="1920">
                  <c:v>1298.65187716734</c:v>
                </c:pt>
                <c:pt idx="1921">
                  <c:v>1298.7345352349998</c:v>
                </c:pt>
                <c:pt idx="1922">
                  <c:v>1298.8171062288698</c:v>
                </c:pt>
                <c:pt idx="1923">
                  <c:v>1298.89959056109</c:v>
                </c:pt>
                <c:pt idx="1924">
                  <c:v>1298.9819886457701</c:v>
                </c:pt>
                <c:pt idx="1925">
                  <c:v>1299.0643008985051</c:v>
                </c:pt>
                <c:pt idx="1926">
                  <c:v>1299.1465277356901</c:v>
                </c:pt>
                <c:pt idx="1927">
                  <c:v>1299.2286695737669</c:v>
                </c:pt>
                <c:pt idx="1928">
                  <c:v>1299.3107268286699</c:v>
                </c:pt>
                <c:pt idx="1929">
                  <c:v>1299.39269991528</c:v>
                </c:pt>
                <c:pt idx="1930">
                  <c:v>1299.4745892467611</c:v>
                </c:pt>
                <c:pt idx="1931">
                  <c:v>1299.5563952339899</c:v>
                </c:pt>
                <c:pt idx="1932">
                  <c:v>1299.6381182851098</c:v>
                </c:pt>
                <c:pt idx="1933">
                  <c:v>1299.7197588049801</c:v>
                </c:pt>
                <c:pt idx="1934">
                  <c:v>1299.80131719472</c:v>
                </c:pt>
                <c:pt idx="1935">
                  <c:v>1299.88279385126</c:v>
                </c:pt>
                <c:pt idx="1936">
                  <c:v>1299.9641891669801</c:v>
                </c:pt>
                <c:pt idx="1937">
                  <c:v>1300.0455035292869</c:v>
                </c:pt>
                <c:pt idx="1938">
                  <c:v>1300.1267373202011</c:v>
                </c:pt>
                <c:pt idx="1939">
                  <c:v>1300.2078909161901</c:v>
                </c:pt>
                <c:pt idx="1940">
                  <c:v>1300.2889646877211</c:v>
                </c:pt>
                <c:pt idx="1941">
                  <c:v>1300.3699589990499</c:v>
                </c:pt>
                <c:pt idx="1942">
                  <c:v>1300.4508742079599</c:v>
                </c:pt>
                <c:pt idx="1943">
                  <c:v>1300.53171066553</c:v>
                </c:pt>
                <c:pt idx="1944">
                  <c:v>1300.6124687159229</c:v>
                </c:pt>
                <c:pt idx="1945">
                  <c:v>1300.6931486962596</c:v>
                </c:pt>
                <c:pt idx="1946">
                  <c:v>1300.7737509363999</c:v>
                </c:pt>
                <c:pt idx="1947">
                  <c:v>1300.85427575874</c:v>
                </c:pt>
                <c:pt idx="1948">
                  <c:v>1300.9347234782401</c:v>
                </c:pt>
                <c:pt idx="1949">
                  <c:v>1301.0150944022262</c:v>
                </c:pt>
                <c:pt idx="1950">
                  <c:v>1301.0953888302599</c:v>
                </c:pt>
                <c:pt idx="1951">
                  <c:v>1301.1756070541901</c:v>
                </c:pt>
                <c:pt idx="1952">
                  <c:v>1301.25574935796</c:v>
                </c:pt>
                <c:pt idx="1953">
                  <c:v>1301.3358160176499</c:v>
                </c:pt>
                <c:pt idx="1954">
                  <c:v>1301.4158073013964</c:v>
                </c:pt>
                <c:pt idx="1955">
                  <c:v>1301.4957234693311</c:v>
                </c:pt>
                <c:pt idx="1956">
                  <c:v>1301.5755647735757</c:v>
                </c:pt>
                <c:pt idx="1957">
                  <c:v>1301.6553314579098</c:v>
                </c:pt>
                <c:pt idx="1958">
                  <c:v>1301.7350237579801</c:v>
                </c:pt>
                <c:pt idx="1959">
                  <c:v>1301.81464190115</c:v>
                </c:pt>
                <c:pt idx="1960">
                  <c:v>1301.8941861065198</c:v>
                </c:pt>
                <c:pt idx="1961">
                  <c:v>1301.9736565850001</c:v>
                </c:pt>
                <c:pt idx="1962">
                  <c:v>1302.05305353925</c:v>
                </c:pt>
                <c:pt idx="1963">
                  <c:v>1302.1323771637901</c:v>
                </c:pt>
                <c:pt idx="1964">
                  <c:v>1302.2116276449701</c:v>
                </c:pt>
                <c:pt idx="1965">
                  <c:v>1302.2908051610411</c:v>
                </c:pt>
                <c:pt idx="1966">
                  <c:v>1302.3699098822001</c:v>
                </c:pt>
                <c:pt idx="1967">
                  <c:v>1302.4489419706401</c:v>
                </c:pt>
                <c:pt idx="1968">
                  <c:v>1302.5279015806011</c:v>
                </c:pt>
                <c:pt idx="1969">
                  <c:v>1302.6067888584498</c:v>
                </c:pt>
                <c:pt idx="1970">
                  <c:v>1302.6856039427369</c:v>
                </c:pt>
                <c:pt idx="1971">
                  <c:v>1302.7643469641898</c:v>
                </c:pt>
                <c:pt idx="1972">
                  <c:v>1302.8430180459698</c:v>
                </c:pt>
                <c:pt idx="1973">
                  <c:v>1302.9216172672311</c:v>
                </c:pt>
                <c:pt idx="1974">
                  <c:v>1303.00014470677</c:v>
                </c:pt>
                <c:pt idx="1975">
                  <c:v>1303.0786004315401</c:v>
                </c:pt>
                <c:pt idx="1976">
                  <c:v>1303.1569845070799</c:v>
                </c:pt>
                <c:pt idx="1977">
                  <c:v>1303.2352969961401</c:v>
                </c:pt>
                <c:pt idx="1978">
                  <c:v>1303.3135379598598</c:v>
                </c:pt>
                <c:pt idx="1979">
                  <c:v>1303.39170745767</c:v>
                </c:pt>
                <c:pt idx="1980">
                  <c:v>1303.46980554739</c:v>
                </c:pt>
                <c:pt idx="1981">
                  <c:v>1303.54783228524</c:v>
                </c:pt>
                <c:pt idx="1982">
                  <c:v>1303.6257877258911</c:v>
                </c:pt>
                <c:pt idx="1983">
                  <c:v>1303.7036719224311</c:v>
                </c:pt>
                <c:pt idx="1984">
                  <c:v>1303.7814849264198</c:v>
                </c:pt>
                <c:pt idx="1985">
                  <c:v>1303.8592267878798</c:v>
                </c:pt>
                <c:pt idx="1986">
                  <c:v>1303.9368975553</c:v>
                </c:pt>
                <c:pt idx="1987">
                  <c:v>1304.0144972756698</c:v>
                </c:pt>
                <c:pt idx="1988">
                  <c:v>1304.0920259944598</c:v>
                </c:pt>
                <c:pt idx="1989">
                  <c:v>1304.1694837556399</c:v>
                </c:pt>
                <c:pt idx="1990">
                  <c:v>1304.2468705812973</c:v>
                </c:pt>
                <c:pt idx="1991">
                  <c:v>1304.3241864723798</c:v>
                </c:pt>
                <c:pt idx="1992">
                  <c:v>1304.4014314218</c:v>
                </c:pt>
                <c:pt idx="1993">
                  <c:v>1304.4786054127487</c:v>
                </c:pt>
                <c:pt idx="1994">
                  <c:v>1304.5543821475899</c:v>
                </c:pt>
                <c:pt idx="1995">
                  <c:v>1304.6297784441501</c:v>
                </c:pt>
                <c:pt idx="1996">
                  <c:v>1304.7050869037769</c:v>
                </c:pt>
                <c:pt idx="1997">
                  <c:v>1304.7803268870898</c:v>
                </c:pt>
                <c:pt idx="1998">
                  <c:v>1304.8554958524899</c:v>
                </c:pt>
                <c:pt idx="1999">
                  <c:v>1304.9305937982303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val>
            <c:numRef>
              <c:f>comparison_level_share_ed0!$B$1:$B$2000</c:f>
              <c:numCache>
                <c:formatCode>_(* #,##0.00_);_(* \(#,##0.00\);_(* "-"??_);_(@_)</c:formatCode>
                <c:ptCount val="2000"/>
                <c:pt idx="0">
                  <c:v>316.46647167633802</c:v>
                </c:pt>
                <c:pt idx="1">
                  <c:v>317.05298965236778</c:v>
                </c:pt>
                <c:pt idx="2">
                  <c:v>317.66291063953565</c:v>
                </c:pt>
                <c:pt idx="3">
                  <c:v>318.26675635599207</c:v>
                </c:pt>
                <c:pt idx="4">
                  <c:v>318.87226091608801</c:v>
                </c:pt>
                <c:pt idx="5">
                  <c:v>319.47863797733669</c:v>
                </c:pt>
                <c:pt idx="6">
                  <c:v>320.08590622982405</c:v>
                </c:pt>
                <c:pt idx="7">
                  <c:v>320.69402540657899</c:v>
                </c:pt>
                <c:pt idx="8">
                  <c:v>321.302986951344</c:v>
                </c:pt>
                <c:pt idx="9">
                  <c:v>321.91279094998163</c:v>
                </c:pt>
                <c:pt idx="10">
                  <c:v>322.52344265813764</c:v>
                </c:pt>
                <c:pt idx="11">
                  <c:v>323.13495008893705</c:v>
                </c:pt>
                <c:pt idx="12">
                  <c:v>323.74732288625898</c:v>
                </c:pt>
                <c:pt idx="13">
                  <c:v>324.36057169642402</c:v>
                </c:pt>
                <c:pt idx="14">
                  <c:v>324.97470780313608</c:v>
                </c:pt>
                <c:pt idx="15">
                  <c:v>325.58974290376278</c:v>
                </c:pt>
                <c:pt idx="16">
                  <c:v>326.20568896698569</c:v>
                </c:pt>
                <c:pt idx="17">
                  <c:v>326.82255813944732</c:v>
                </c:pt>
                <c:pt idx="18">
                  <c:v>327.44036268307002</c:v>
                </c:pt>
                <c:pt idx="19">
                  <c:v>328.05911493226893</c:v>
                </c:pt>
                <c:pt idx="20">
                  <c:v>328.67882726435732</c:v>
                </c:pt>
                <c:pt idx="21">
                  <c:v>329.29951207894823</c:v>
                </c:pt>
                <c:pt idx="22">
                  <c:v>329.92118178365695</c:v>
                </c:pt>
                <c:pt idx="23">
                  <c:v>330.54384878416408</c:v>
                </c:pt>
                <c:pt idx="24">
                  <c:v>331.16752547751793</c:v>
                </c:pt>
                <c:pt idx="25">
                  <c:v>331.79222424770694</c:v>
                </c:pt>
                <c:pt idx="26">
                  <c:v>332.41795746293064</c:v>
                </c:pt>
                <c:pt idx="27">
                  <c:v>333.04473747416301</c:v>
                </c:pt>
                <c:pt idx="28">
                  <c:v>333.67257661456426</c:v>
                </c:pt>
                <c:pt idx="29">
                  <c:v>334.30148719967701</c:v>
                </c:pt>
                <c:pt idx="30">
                  <c:v>334.93148152812364</c:v>
                </c:pt>
                <c:pt idx="31">
                  <c:v>335.56257188265403</c:v>
                </c:pt>
                <c:pt idx="32">
                  <c:v>336.19477053151701</c:v>
                </c:pt>
                <c:pt idx="33">
                  <c:v>336.828089730042</c:v>
                </c:pt>
                <c:pt idx="34">
                  <c:v>337.462541722362</c:v>
                </c:pt>
                <c:pt idx="35">
                  <c:v>338.0981387432434</c:v>
                </c:pt>
                <c:pt idx="36">
                  <c:v>338.73489302002702</c:v>
                </c:pt>
                <c:pt idx="37">
                  <c:v>339.37281677448897</c:v>
                </c:pt>
                <c:pt idx="38">
                  <c:v>340.01192222488203</c:v>
                </c:pt>
                <c:pt idx="39">
                  <c:v>340.65222158785116</c:v>
                </c:pt>
                <c:pt idx="40">
                  <c:v>341.29372708034964</c:v>
                </c:pt>
                <c:pt idx="41">
                  <c:v>341.93645092158692</c:v>
                </c:pt>
                <c:pt idx="42">
                  <c:v>342.58040533486798</c:v>
                </c:pt>
                <c:pt idx="43">
                  <c:v>343.22560254932705</c:v>
                </c:pt>
                <c:pt idx="44">
                  <c:v>343.87205480177698</c:v>
                </c:pt>
                <c:pt idx="45">
                  <c:v>344.51977433828603</c:v>
                </c:pt>
                <c:pt idx="46">
                  <c:v>345.16877341579698</c:v>
                </c:pt>
                <c:pt idx="47">
                  <c:v>345.81904455654404</c:v>
                </c:pt>
                <c:pt idx="48">
                  <c:v>346.47055854392369</c:v>
                </c:pt>
                <c:pt idx="49">
                  <c:v>347.12328666246401</c:v>
                </c:pt>
                <c:pt idx="50">
                  <c:v>347.77720067910678</c:v>
                </c:pt>
                <c:pt idx="51">
                  <c:v>348.43227345908906</c:v>
                </c:pt>
                <c:pt idx="52">
                  <c:v>349.08847925903899</c:v>
                </c:pt>
                <c:pt idx="53">
                  <c:v>349.74579403284702</c:v>
                </c:pt>
                <c:pt idx="54">
                  <c:v>350.40419573838869</c:v>
                </c:pt>
                <c:pt idx="55">
                  <c:v>351.06366464896701</c:v>
                </c:pt>
                <c:pt idx="56">
                  <c:v>351.72418366934738</c:v>
                </c:pt>
                <c:pt idx="57">
                  <c:v>352.38573865646993</c:v>
                </c:pt>
                <c:pt idx="58">
                  <c:v>353.04831874486803</c:v>
                </c:pt>
                <c:pt idx="59">
                  <c:v>353.71191667681194</c:v>
                </c:pt>
                <c:pt idx="60">
                  <c:v>354.37652913732001</c:v>
                </c:pt>
                <c:pt idx="61">
                  <c:v>355.042155449353</c:v>
                </c:pt>
                <c:pt idx="62">
                  <c:v>355.70879103567199</c:v>
                </c:pt>
                <c:pt idx="63">
                  <c:v>356.37642645719825</c:v>
                </c:pt>
                <c:pt idx="64">
                  <c:v>357.04504698969396</c:v>
                </c:pt>
                <c:pt idx="65">
                  <c:v>357.71463228128169</c:v>
                </c:pt>
                <c:pt idx="66">
                  <c:v>358.38515602732895</c:v>
                </c:pt>
                <c:pt idx="67">
                  <c:v>359.05658565771301</c:v>
                </c:pt>
                <c:pt idx="68">
                  <c:v>359.72888203842808</c:v>
                </c:pt>
                <c:pt idx="69">
                  <c:v>360.40199919010303</c:v>
                </c:pt>
                <c:pt idx="70">
                  <c:v>361.07588402626902</c:v>
                </c:pt>
                <c:pt idx="71">
                  <c:v>361.75047611426902</c:v>
                </c:pt>
                <c:pt idx="72">
                  <c:v>362.42570746179138</c:v>
                </c:pt>
                <c:pt idx="73">
                  <c:v>363.10150233204502</c:v>
                </c:pt>
                <c:pt idx="74">
                  <c:v>363.77783388691</c:v>
                </c:pt>
                <c:pt idx="75">
                  <c:v>364.45469145251269</c:v>
                </c:pt>
                <c:pt idx="76">
                  <c:v>365.13206492114301</c:v>
                </c:pt>
                <c:pt idx="77">
                  <c:v>365.80994446806994</c:v>
                </c:pt>
                <c:pt idx="78">
                  <c:v>366.48832031938269</c:v>
                </c:pt>
                <c:pt idx="79">
                  <c:v>367.16718274993002</c:v>
                </c:pt>
                <c:pt idx="80">
                  <c:v>367.84652208152698</c:v>
                </c:pt>
                <c:pt idx="81">
                  <c:v>368.526328684036</c:v>
                </c:pt>
                <c:pt idx="82">
                  <c:v>369.20659297656363</c:v>
                </c:pt>
                <c:pt idx="83">
                  <c:v>369.88730542884196</c:v>
                </c:pt>
                <c:pt idx="84">
                  <c:v>370.56845656272395</c:v>
                </c:pt>
                <c:pt idx="85">
                  <c:v>371.25003695381503</c:v>
                </c:pt>
                <c:pt idx="86">
                  <c:v>371.93203723320369</c:v>
                </c:pt>
                <c:pt idx="87">
                  <c:v>372.61444808932617</c:v>
                </c:pt>
                <c:pt idx="88">
                  <c:v>373.29726026985497</c:v>
                </c:pt>
                <c:pt idx="89">
                  <c:v>373.98046458380401</c:v>
                </c:pt>
                <c:pt idx="90">
                  <c:v>374.66405190355408</c:v>
                </c:pt>
                <c:pt idx="91">
                  <c:v>375.34801316705102</c:v>
                </c:pt>
                <c:pt idx="92">
                  <c:v>376.03233938000869</c:v>
                </c:pt>
                <c:pt idx="93">
                  <c:v>376.71702161816501</c:v>
                </c:pt>
                <c:pt idx="94">
                  <c:v>377.402051029549</c:v>
                </c:pt>
                <c:pt idx="95">
                  <c:v>378.08741883677897</c:v>
                </c:pt>
                <c:pt idx="96">
                  <c:v>378.77311633934499</c:v>
                </c:pt>
                <c:pt idx="97">
                  <c:v>379.45913491588323</c:v>
                </c:pt>
                <c:pt idx="98">
                  <c:v>380.14546602644606</c:v>
                </c:pt>
                <c:pt idx="99">
                  <c:v>380.83210121465299</c:v>
                </c:pt>
                <c:pt idx="100">
                  <c:v>381.51903210994402</c:v>
                </c:pt>
                <c:pt idx="101">
                  <c:v>382.20625042959369</c:v>
                </c:pt>
                <c:pt idx="102">
                  <c:v>382.89374798078393</c:v>
                </c:pt>
                <c:pt idx="103">
                  <c:v>383.58151666252235</c:v>
                </c:pt>
                <c:pt idx="104">
                  <c:v>384.26954846752369</c:v>
                </c:pt>
                <c:pt idx="105">
                  <c:v>384.95783548390602</c:v>
                </c:pt>
                <c:pt idx="106">
                  <c:v>385.64636989687398</c:v>
                </c:pt>
                <c:pt idx="107">
                  <c:v>386.33514399022363</c:v>
                </c:pt>
                <c:pt idx="108">
                  <c:v>387.02415014774499</c:v>
                </c:pt>
                <c:pt idx="109">
                  <c:v>387.71338085448099</c:v>
                </c:pt>
                <c:pt idx="110">
                  <c:v>388.40282869788001</c:v>
                </c:pt>
                <c:pt idx="111">
                  <c:v>389.09248636879698</c:v>
                </c:pt>
                <c:pt idx="112">
                  <c:v>389.78234666386231</c:v>
                </c:pt>
                <c:pt idx="113">
                  <c:v>390.47240248657869</c:v>
                </c:pt>
                <c:pt idx="114">
                  <c:v>391.16264684261398</c:v>
                </c:pt>
                <c:pt idx="115">
                  <c:v>391.85307284389302</c:v>
                </c:pt>
                <c:pt idx="116">
                  <c:v>392.54367370888463</c:v>
                </c:pt>
                <c:pt idx="117">
                  <c:v>393.23444276279895</c:v>
                </c:pt>
                <c:pt idx="118">
                  <c:v>393.92537343759403</c:v>
                </c:pt>
                <c:pt idx="119">
                  <c:v>394.61645927190023</c:v>
                </c:pt>
                <c:pt idx="120">
                  <c:v>395.30769391072408</c:v>
                </c:pt>
                <c:pt idx="121">
                  <c:v>395.99907110514499</c:v>
                </c:pt>
                <c:pt idx="122">
                  <c:v>396.69058471182404</c:v>
                </c:pt>
                <c:pt idx="123">
                  <c:v>397.38222869241702</c:v>
                </c:pt>
                <c:pt idx="124">
                  <c:v>398.07399711288764</c:v>
                </c:pt>
                <c:pt idx="125">
                  <c:v>398.76588414271998</c:v>
                </c:pt>
                <c:pt idx="126">
                  <c:v>399.45788405403408</c:v>
                </c:pt>
                <c:pt idx="127">
                  <c:v>400.14999122061408</c:v>
                </c:pt>
                <c:pt idx="128">
                  <c:v>400.84220011686119</c:v>
                </c:pt>
                <c:pt idx="129">
                  <c:v>401.53450531663299</c:v>
                </c:pt>
                <c:pt idx="130">
                  <c:v>402.22690149210325</c:v>
                </c:pt>
                <c:pt idx="131">
                  <c:v>402.91938341246203</c:v>
                </c:pt>
                <c:pt idx="132">
                  <c:v>403.61194594256864</c:v>
                </c:pt>
                <c:pt idx="133">
                  <c:v>404.30458404163602</c:v>
                </c:pt>
                <c:pt idx="134">
                  <c:v>404.99729276176703</c:v>
                </c:pt>
                <c:pt idx="135">
                  <c:v>405.69006724651695</c:v>
                </c:pt>
                <c:pt idx="136">
                  <c:v>406.38290272938798</c:v>
                </c:pt>
                <c:pt idx="137">
                  <c:v>407.07579453230301</c:v>
                </c:pt>
                <c:pt idx="138">
                  <c:v>407.76873806405303</c:v>
                </c:pt>
                <c:pt idx="139">
                  <c:v>408.46172881872695</c:v>
                </c:pt>
                <c:pt idx="140">
                  <c:v>409.15476237412241</c:v>
                </c:pt>
                <c:pt idx="141">
                  <c:v>409.84783439011738</c:v>
                </c:pt>
                <c:pt idx="142">
                  <c:v>410.54094060711338</c:v>
                </c:pt>
                <c:pt idx="143">
                  <c:v>411.23407684436501</c:v>
                </c:pt>
                <c:pt idx="144">
                  <c:v>411.92723899838103</c:v>
                </c:pt>
                <c:pt idx="145">
                  <c:v>412.62042304133701</c:v>
                </c:pt>
                <c:pt idx="146">
                  <c:v>413.31362501940202</c:v>
                </c:pt>
                <c:pt idx="147">
                  <c:v>414.00684105118694</c:v>
                </c:pt>
                <c:pt idx="148">
                  <c:v>414.70006732613905</c:v>
                </c:pt>
                <c:pt idx="149">
                  <c:v>415.39330010294395</c:v>
                </c:pt>
                <c:pt idx="150">
                  <c:v>416.08653570796719</c:v>
                </c:pt>
                <c:pt idx="151">
                  <c:v>416.77977053373291</c:v>
                </c:pt>
                <c:pt idx="152">
                  <c:v>417.47300103729663</c:v>
                </c:pt>
                <c:pt idx="153">
                  <c:v>418.16622373886702</c:v>
                </c:pt>
                <c:pt idx="154">
                  <c:v>418.85943522018601</c:v>
                </c:pt>
                <c:pt idx="155">
                  <c:v>419.55263212314264</c:v>
                </c:pt>
                <c:pt idx="156">
                  <c:v>420.24581114825969</c:v>
                </c:pt>
                <c:pt idx="157">
                  <c:v>420.93896905333395</c:v>
                </c:pt>
                <c:pt idx="158">
                  <c:v>421.63210265197699</c:v>
                </c:pt>
                <c:pt idx="159">
                  <c:v>422.32520881226969</c:v>
                </c:pt>
                <c:pt idx="160">
                  <c:v>423.01828445540269</c:v>
                </c:pt>
                <c:pt idx="161">
                  <c:v>423.71132655435503</c:v>
                </c:pt>
                <c:pt idx="162">
                  <c:v>424.40433213259303</c:v>
                </c:pt>
                <c:pt idx="163">
                  <c:v>425.09729826279869</c:v>
                </c:pt>
                <c:pt idx="164">
                  <c:v>425.79022206563423</c:v>
                </c:pt>
                <c:pt idx="165">
                  <c:v>426.48310070849845</c:v>
                </c:pt>
                <c:pt idx="166">
                  <c:v>427.17593140438601</c:v>
                </c:pt>
                <c:pt idx="167">
                  <c:v>427.86871141064393</c:v>
                </c:pt>
                <c:pt idx="168">
                  <c:v>428.56143802791303</c:v>
                </c:pt>
                <c:pt idx="169">
                  <c:v>429.25410859896698</c:v>
                </c:pt>
                <c:pt idx="170">
                  <c:v>429.94672050764223</c:v>
                </c:pt>
                <c:pt idx="171">
                  <c:v>430.63927117778297</c:v>
                </c:pt>
                <c:pt idx="172">
                  <c:v>431.33175807218532</c:v>
                </c:pt>
                <c:pt idx="173">
                  <c:v>432.02417869163895</c:v>
                </c:pt>
                <c:pt idx="174">
                  <c:v>432.71653057385799</c:v>
                </c:pt>
                <c:pt idx="175">
                  <c:v>433.40881129260163</c:v>
                </c:pt>
                <c:pt idx="176">
                  <c:v>434.10101845671193</c:v>
                </c:pt>
                <c:pt idx="177">
                  <c:v>434.79314970917306</c:v>
                </c:pt>
                <c:pt idx="178">
                  <c:v>435.48520272627883</c:v>
                </c:pt>
                <c:pt idx="179">
                  <c:v>436.17717521671705</c:v>
                </c:pt>
                <c:pt idx="180">
                  <c:v>436.86906492074394</c:v>
                </c:pt>
                <c:pt idx="181">
                  <c:v>437.56086960936619</c:v>
                </c:pt>
                <c:pt idx="182">
                  <c:v>438.25258708353732</c:v>
                </c:pt>
                <c:pt idx="183">
                  <c:v>438.94421517339498</c:v>
                </c:pt>
                <c:pt idx="184">
                  <c:v>439.63575173747893</c:v>
                </c:pt>
                <c:pt idx="185">
                  <c:v>440.32719466199899</c:v>
                </c:pt>
                <c:pt idx="186">
                  <c:v>441.01854186012395</c:v>
                </c:pt>
                <c:pt idx="187">
                  <c:v>441.70979127127669</c:v>
                </c:pt>
                <c:pt idx="188">
                  <c:v>442.40094086046008</c:v>
                </c:pt>
                <c:pt idx="189">
                  <c:v>443.09198861758199</c:v>
                </c:pt>
                <c:pt idx="190">
                  <c:v>443.78293255682593</c:v>
                </c:pt>
                <c:pt idx="191">
                  <c:v>444.18242297054638</c:v>
                </c:pt>
                <c:pt idx="192">
                  <c:v>444.54516323382438</c:v>
                </c:pt>
                <c:pt idx="193">
                  <c:v>444.90608294248932</c:v>
                </c:pt>
                <c:pt idx="194">
                  <c:v>445.26671610298928</c:v>
                </c:pt>
                <c:pt idx="195">
                  <c:v>445.62738907280897</c:v>
                </c:pt>
                <c:pt idx="196">
                  <c:v>445.98808603266963</c:v>
                </c:pt>
                <c:pt idx="197">
                  <c:v>446.34878425560493</c:v>
                </c:pt>
                <c:pt idx="198">
                  <c:v>446.70947486144405</c:v>
                </c:pt>
                <c:pt idx="199">
                  <c:v>447.07015419721603</c:v>
                </c:pt>
                <c:pt idx="200">
                  <c:v>447.43082194978399</c:v>
                </c:pt>
                <c:pt idx="201">
                  <c:v>447.79147927573899</c:v>
                </c:pt>
                <c:pt idx="202">
                  <c:v>448.15212814976405</c:v>
                </c:pt>
                <c:pt idx="203">
                  <c:v>448.51277096387696</c:v>
                </c:pt>
                <c:pt idx="204">
                  <c:v>448.87341033014638</c:v>
                </c:pt>
                <c:pt idx="205">
                  <c:v>449.23404896407169</c:v>
                </c:pt>
                <c:pt idx="206">
                  <c:v>449.59468961796932</c:v>
                </c:pt>
                <c:pt idx="207">
                  <c:v>449.9553350406884</c:v>
                </c:pt>
                <c:pt idx="208">
                  <c:v>450.31598795355802</c:v>
                </c:pt>
                <c:pt idx="209">
                  <c:v>450.67665103571238</c:v>
                </c:pt>
                <c:pt idx="210">
                  <c:v>451.03732691564369</c:v>
                </c:pt>
                <c:pt idx="211">
                  <c:v>451.39801816645399</c:v>
                </c:pt>
                <c:pt idx="212">
                  <c:v>451.75872730352302</c:v>
                </c:pt>
                <c:pt idx="213">
                  <c:v>452.11945678380408</c:v>
                </c:pt>
                <c:pt idx="214">
                  <c:v>452.48020900609163</c:v>
                </c:pt>
                <c:pt idx="215">
                  <c:v>452.84098631197008</c:v>
                </c:pt>
                <c:pt idx="216">
                  <c:v>453.20179098707223</c:v>
                </c:pt>
                <c:pt idx="217">
                  <c:v>453.56262526274401</c:v>
                </c:pt>
                <c:pt idx="218">
                  <c:v>453.92349131761199</c:v>
                </c:pt>
                <c:pt idx="219">
                  <c:v>454.28439127941101</c:v>
                </c:pt>
                <c:pt idx="220">
                  <c:v>454.64532722669293</c:v>
                </c:pt>
                <c:pt idx="221">
                  <c:v>455.00630119055597</c:v>
                </c:pt>
                <c:pt idx="222">
                  <c:v>455.36731515631396</c:v>
                </c:pt>
                <c:pt idx="223">
                  <c:v>455.72837106510696</c:v>
                </c:pt>
                <c:pt idx="224">
                  <c:v>456.08947081546938</c:v>
                </c:pt>
                <c:pt idx="225">
                  <c:v>456.450616264752</c:v>
                </c:pt>
                <c:pt idx="226">
                  <c:v>456.81180923058264</c:v>
                </c:pt>
                <c:pt idx="227">
                  <c:v>457.17305149216469</c:v>
                </c:pt>
                <c:pt idx="228">
                  <c:v>457.534344791553</c:v>
                </c:pt>
                <c:pt idx="229">
                  <c:v>457.89569083485196</c:v>
                </c:pt>
                <c:pt idx="230">
                  <c:v>458.25709129332432</c:v>
                </c:pt>
                <c:pt idx="231">
                  <c:v>458.61854780451898</c:v>
                </c:pt>
                <c:pt idx="232">
                  <c:v>458.98006197324969</c:v>
                </c:pt>
                <c:pt idx="233">
                  <c:v>459.34163537257263</c:v>
                </c:pt>
                <c:pt idx="234">
                  <c:v>459.70326954470801</c:v>
                </c:pt>
                <c:pt idx="235">
                  <c:v>460.06496600191201</c:v>
                </c:pt>
                <c:pt idx="236">
                  <c:v>460.42672622730669</c:v>
                </c:pt>
                <c:pt idx="237">
                  <c:v>460.78855167567394</c:v>
                </c:pt>
                <c:pt idx="238">
                  <c:v>461.15044377421901</c:v>
                </c:pt>
                <c:pt idx="239">
                  <c:v>461.51240392325298</c:v>
                </c:pt>
                <c:pt idx="240">
                  <c:v>461.87443349692904</c:v>
                </c:pt>
                <c:pt idx="241">
                  <c:v>462.23653384386893</c:v>
                </c:pt>
                <c:pt idx="242">
                  <c:v>462.59870628782193</c:v>
                </c:pt>
                <c:pt idx="243">
                  <c:v>462.96095212822894</c:v>
                </c:pt>
                <c:pt idx="244">
                  <c:v>463.32327264084108</c:v>
                </c:pt>
                <c:pt idx="245">
                  <c:v>463.68566907826403</c:v>
                </c:pt>
                <c:pt idx="246">
                  <c:v>464.04814267049602</c:v>
                </c:pt>
                <c:pt idx="247">
                  <c:v>464.41069462544908</c:v>
                </c:pt>
                <c:pt idx="248">
                  <c:v>464.77332612944701</c:v>
                </c:pt>
                <c:pt idx="249">
                  <c:v>465.13603834770669</c:v>
                </c:pt>
                <c:pt idx="250">
                  <c:v>465.49883242480894</c:v>
                </c:pt>
                <c:pt idx="251">
                  <c:v>465.86170948514564</c:v>
                </c:pt>
                <c:pt idx="252">
                  <c:v>466.22467063336484</c:v>
                </c:pt>
                <c:pt idx="253">
                  <c:v>466.58771695474923</c:v>
                </c:pt>
                <c:pt idx="254">
                  <c:v>466.95084951571408</c:v>
                </c:pt>
                <c:pt idx="255">
                  <c:v>467.314069364109</c:v>
                </c:pt>
                <c:pt idx="256">
                  <c:v>467.67737752965701</c:v>
                </c:pt>
                <c:pt idx="257">
                  <c:v>468.04077502430408</c:v>
                </c:pt>
                <c:pt idx="258">
                  <c:v>468.40426284258695</c:v>
                </c:pt>
                <c:pt idx="259">
                  <c:v>468.76784196197895</c:v>
                </c:pt>
                <c:pt idx="260">
                  <c:v>469.13151334322163</c:v>
                </c:pt>
                <c:pt idx="261">
                  <c:v>469.49527793066869</c:v>
                </c:pt>
                <c:pt idx="262">
                  <c:v>469.85913665257323</c:v>
                </c:pt>
                <c:pt idx="263">
                  <c:v>470.22309042141694</c:v>
                </c:pt>
                <c:pt idx="264">
                  <c:v>470.58714013418302</c:v>
                </c:pt>
                <c:pt idx="265">
                  <c:v>470.95128667265499</c:v>
                </c:pt>
                <c:pt idx="266">
                  <c:v>471.31553090367669</c:v>
                </c:pt>
                <c:pt idx="267">
                  <c:v>471.67987367943692</c:v>
                </c:pt>
                <c:pt idx="268">
                  <c:v>472.044315837645</c:v>
                </c:pt>
                <c:pt idx="269">
                  <c:v>472.40885820187663</c:v>
                </c:pt>
                <c:pt idx="270">
                  <c:v>472.77350158172101</c:v>
                </c:pt>
                <c:pt idx="271">
                  <c:v>473.13824677300499</c:v>
                </c:pt>
                <c:pt idx="272">
                  <c:v>473.50308510866898</c:v>
                </c:pt>
                <c:pt idx="273">
                  <c:v>473.86800362953232</c:v>
                </c:pt>
                <c:pt idx="274">
                  <c:v>474.23298990699169</c:v>
                </c:pt>
                <c:pt idx="275">
                  <c:v>474.59803204780059</c:v>
                </c:pt>
                <c:pt idx="276">
                  <c:v>474.96311884325149</c:v>
                </c:pt>
                <c:pt idx="277">
                  <c:v>475.32823982773601</c:v>
                </c:pt>
                <c:pt idx="278">
                  <c:v>475.69338534194895</c:v>
                </c:pt>
                <c:pt idx="279">
                  <c:v>476.05854659586402</c:v>
                </c:pt>
                <c:pt idx="280">
                  <c:v>476.42371573314369</c:v>
                </c:pt>
                <c:pt idx="281">
                  <c:v>476.78888589682902</c:v>
                </c:pt>
                <c:pt idx="282">
                  <c:v>477.15405129634684</c:v>
                </c:pt>
                <c:pt idx="283">
                  <c:v>477.51920727586401</c:v>
                </c:pt>
                <c:pt idx="284">
                  <c:v>477.884350384073</c:v>
                </c:pt>
                <c:pt idx="285">
                  <c:v>478.24947844526969</c:v>
                </c:pt>
                <c:pt idx="286">
                  <c:v>478.61459013056083</c:v>
                </c:pt>
                <c:pt idx="287">
                  <c:v>478.97968289939382</c:v>
                </c:pt>
                <c:pt idx="288">
                  <c:v>479.34475275840703</c:v>
                </c:pt>
                <c:pt idx="289">
                  <c:v>479.70979415790396</c:v>
                </c:pt>
                <c:pt idx="290">
                  <c:v>480.07479991750199</c:v>
                </c:pt>
                <c:pt idx="291">
                  <c:v>480.43976115542301</c:v>
                </c:pt>
                <c:pt idx="292">
                  <c:v>480.80466721979712</c:v>
                </c:pt>
                <c:pt idx="293">
                  <c:v>481.16950562156438</c:v>
                </c:pt>
                <c:pt idx="294">
                  <c:v>481.53426196951301</c:v>
                </c:pt>
                <c:pt idx="295">
                  <c:v>481.89891990755507</c:v>
                </c:pt>
                <c:pt idx="296">
                  <c:v>482.26346105480798</c:v>
                </c:pt>
                <c:pt idx="297">
                  <c:v>482.62786494866469</c:v>
                </c:pt>
                <c:pt idx="298">
                  <c:v>482.99210981380293</c:v>
                </c:pt>
                <c:pt idx="299">
                  <c:v>483.35619376788623</c:v>
                </c:pt>
                <c:pt idx="300">
                  <c:v>483.72011421443199</c:v>
                </c:pt>
                <c:pt idx="301">
                  <c:v>484.08386896634403</c:v>
                </c:pt>
                <c:pt idx="302">
                  <c:v>484.44745583737398</c:v>
                </c:pt>
                <c:pt idx="303">
                  <c:v>484.81087266522201</c:v>
                </c:pt>
                <c:pt idx="304">
                  <c:v>485.17411730301598</c:v>
                </c:pt>
                <c:pt idx="305">
                  <c:v>485.537187621052</c:v>
                </c:pt>
                <c:pt idx="306">
                  <c:v>485.900081506221</c:v>
                </c:pt>
                <c:pt idx="307">
                  <c:v>486.26279686252394</c:v>
                </c:pt>
                <c:pt idx="308">
                  <c:v>486.625331611121</c:v>
                </c:pt>
                <c:pt idx="309">
                  <c:v>486.98768369066232</c:v>
                </c:pt>
                <c:pt idx="310">
                  <c:v>487.34985105750502</c:v>
                </c:pt>
                <c:pt idx="311">
                  <c:v>487.71183168605302</c:v>
                </c:pt>
                <c:pt idx="312">
                  <c:v>488.07362356905298</c:v>
                </c:pt>
                <c:pt idx="313">
                  <c:v>488.43522471795899</c:v>
                </c:pt>
                <c:pt idx="314">
                  <c:v>488.79663316330897</c:v>
                </c:pt>
                <c:pt idx="315">
                  <c:v>489.15784695512002</c:v>
                </c:pt>
                <c:pt idx="316">
                  <c:v>489.51886416331479</c:v>
                </c:pt>
                <c:pt idx="317">
                  <c:v>489.87968287814732</c:v>
                </c:pt>
                <c:pt idx="318">
                  <c:v>490.24030121068893</c:v>
                </c:pt>
                <c:pt idx="319">
                  <c:v>490.60071729328899</c:v>
                </c:pt>
                <c:pt idx="320">
                  <c:v>490.96092928005896</c:v>
                </c:pt>
                <c:pt idx="321">
                  <c:v>491.32093534738669</c:v>
                </c:pt>
                <c:pt idx="322">
                  <c:v>491.68073369444232</c:v>
                </c:pt>
                <c:pt idx="323">
                  <c:v>492.04032254370202</c:v>
                </c:pt>
                <c:pt idx="324">
                  <c:v>492.39970014146797</c:v>
                </c:pt>
                <c:pt idx="325">
                  <c:v>492.75886475840463</c:v>
                </c:pt>
                <c:pt idx="326">
                  <c:v>493.11781469006388</c:v>
                </c:pt>
                <c:pt idx="327">
                  <c:v>493.47654825738061</c:v>
                </c:pt>
                <c:pt idx="328">
                  <c:v>493.83506380727869</c:v>
                </c:pt>
                <c:pt idx="329">
                  <c:v>494.19335971306197</c:v>
                </c:pt>
                <c:pt idx="330">
                  <c:v>494.55143437500999</c:v>
                </c:pt>
                <c:pt idx="331">
                  <c:v>494.90928622082708</c:v>
                </c:pt>
                <c:pt idx="332">
                  <c:v>495.2669137061136</c:v>
                </c:pt>
                <c:pt idx="333">
                  <c:v>495.62431531484702</c:v>
                </c:pt>
                <c:pt idx="334">
                  <c:v>495.98148955975205</c:v>
                </c:pt>
                <c:pt idx="335">
                  <c:v>496.33843498276894</c:v>
                </c:pt>
                <c:pt idx="336">
                  <c:v>496.69515015539793</c:v>
                </c:pt>
                <c:pt idx="337">
                  <c:v>497.05163367905578</c:v>
                </c:pt>
                <c:pt idx="338">
                  <c:v>497.40788418538932</c:v>
                </c:pt>
                <c:pt idx="339">
                  <c:v>497.763900336554</c:v>
                </c:pt>
                <c:pt idx="340">
                  <c:v>498.11968082548083</c:v>
                </c:pt>
                <c:pt idx="341">
                  <c:v>498.475224376028</c:v>
                </c:pt>
                <c:pt idx="342">
                  <c:v>498.83052974321669</c:v>
                </c:pt>
                <c:pt idx="343">
                  <c:v>499.185595713304</c:v>
                </c:pt>
                <c:pt idx="344">
                  <c:v>499.54042110386877</c:v>
                </c:pt>
                <c:pt idx="345">
                  <c:v>499.89500476382204</c:v>
                </c:pt>
                <c:pt idx="346">
                  <c:v>500.24934557346938</c:v>
                </c:pt>
                <c:pt idx="347">
                  <c:v>500.60344244434702</c:v>
                </c:pt>
                <c:pt idx="348">
                  <c:v>500.957294319178</c:v>
                </c:pt>
                <c:pt idx="349">
                  <c:v>501.31090017168896</c:v>
                </c:pt>
                <c:pt idx="350">
                  <c:v>501.66425900639598</c:v>
                </c:pt>
                <c:pt idx="351">
                  <c:v>502.01736985835799</c:v>
                </c:pt>
                <c:pt idx="352">
                  <c:v>502.370231792862</c:v>
                </c:pt>
                <c:pt idx="353">
                  <c:v>502.72284390507269</c:v>
                </c:pt>
                <c:pt idx="354">
                  <c:v>503.07520531963098</c:v>
                </c:pt>
                <c:pt idx="355">
                  <c:v>503.42731519020163</c:v>
                </c:pt>
                <c:pt idx="356">
                  <c:v>503.77917269899899</c:v>
                </c:pt>
                <c:pt idx="357">
                  <c:v>504.13077705622823</c:v>
                </c:pt>
                <c:pt idx="358">
                  <c:v>504.48212749954064</c:v>
                </c:pt>
                <c:pt idx="359">
                  <c:v>504.833223293397</c:v>
                </c:pt>
                <c:pt idx="360">
                  <c:v>505.18406372843901</c:v>
                </c:pt>
                <c:pt idx="361">
                  <c:v>505.53464812080426</c:v>
                </c:pt>
                <c:pt idx="362">
                  <c:v>505.88497581140001</c:v>
                </c:pt>
                <c:pt idx="363">
                  <c:v>506.23504616520199</c:v>
                </c:pt>
                <c:pt idx="364">
                  <c:v>506.58485857045798</c:v>
                </c:pt>
                <c:pt idx="365">
                  <c:v>506.93441243791563</c:v>
                </c:pt>
                <c:pt idx="366">
                  <c:v>507.28370720002664</c:v>
                </c:pt>
                <c:pt idx="367">
                  <c:v>507.63274231012502</c:v>
                </c:pt>
                <c:pt idx="368">
                  <c:v>507.98151724159152</c:v>
                </c:pt>
                <c:pt idx="369">
                  <c:v>508.33003148706899</c:v>
                </c:pt>
                <c:pt idx="370">
                  <c:v>508.67828455751697</c:v>
                </c:pt>
                <c:pt idx="371">
                  <c:v>509.02627598146893</c:v>
                </c:pt>
                <c:pt idx="372">
                  <c:v>509.37400530415732</c:v>
                </c:pt>
                <c:pt idx="373">
                  <c:v>509.72147208664393</c:v>
                </c:pt>
                <c:pt idx="374">
                  <c:v>510.06867590504493</c:v>
                </c:pt>
                <c:pt idx="375">
                  <c:v>510.41561634966399</c:v>
                </c:pt>
                <c:pt idx="376">
                  <c:v>510.76229302420501</c:v>
                </c:pt>
                <c:pt idx="377">
                  <c:v>511.10870554497194</c:v>
                </c:pt>
                <c:pt idx="378">
                  <c:v>511.45485354797199</c:v>
                </c:pt>
                <c:pt idx="379">
                  <c:v>511.80073667405202</c:v>
                </c:pt>
                <c:pt idx="380">
                  <c:v>512.14635457372253</c:v>
                </c:pt>
                <c:pt idx="381">
                  <c:v>512.49171222010852</c:v>
                </c:pt>
                <c:pt idx="382">
                  <c:v>512.83681623427049</c:v>
                </c:pt>
                <c:pt idx="383">
                  <c:v>513.18167311192599</c:v>
                </c:pt>
                <c:pt idx="384">
                  <c:v>513.52628909608939</c:v>
                </c:pt>
                <c:pt idx="385">
                  <c:v>513.87067011398506</c:v>
                </c:pt>
                <c:pt idx="386">
                  <c:v>514.21482178813255</c:v>
                </c:pt>
                <c:pt idx="387">
                  <c:v>514.55874945327753</c:v>
                </c:pt>
                <c:pt idx="388">
                  <c:v>514.90245816983099</c:v>
                </c:pt>
                <c:pt idx="389">
                  <c:v>515.24595273860905</c:v>
                </c:pt>
                <c:pt idx="390">
                  <c:v>515.58923771325499</c:v>
                </c:pt>
                <c:pt idx="391">
                  <c:v>515.93231741271723</c:v>
                </c:pt>
                <c:pt idx="392">
                  <c:v>516.27519593259854</c:v>
                </c:pt>
                <c:pt idx="393">
                  <c:v>516.61787715598996</c:v>
                </c:pt>
                <c:pt idx="394">
                  <c:v>516.96036476382096</c:v>
                </c:pt>
                <c:pt idx="395">
                  <c:v>517.30266224452748</c:v>
                </c:pt>
                <c:pt idx="396">
                  <c:v>517.64477290329353</c:v>
                </c:pt>
                <c:pt idx="397">
                  <c:v>517.98669987076198</c:v>
                </c:pt>
                <c:pt idx="398">
                  <c:v>518.32844611135704</c:v>
                </c:pt>
                <c:pt idx="399">
                  <c:v>518.67001443111303</c:v>
                </c:pt>
                <c:pt idx="400">
                  <c:v>519.01140748512296</c:v>
                </c:pt>
                <c:pt idx="401">
                  <c:v>519.35262778459401</c:v>
                </c:pt>
                <c:pt idx="402">
                  <c:v>519.69367770362305</c:v>
                </c:pt>
                <c:pt idx="403">
                  <c:v>520.03455948535247</c:v>
                </c:pt>
                <c:pt idx="404">
                  <c:v>520.37527524820302</c:v>
                </c:pt>
                <c:pt idx="405">
                  <c:v>520.71582699143198</c:v>
                </c:pt>
                <c:pt idx="406">
                  <c:v>521.05621660061547</c:v>
                </c:pt>
                <c:pt idx="407">
                  <c:v>521.39644585274289</c:v>
                </c:pt>
                <c:pt idx="408">
                  <c:v>521.73651642108348</c:v>
                </c:pt>
                <c:pt idx="409">
                  <c:v>522.07642987979705</c:v>
                </c:pt>
                <c:pt idx="410">
                  <c:v>522.41618770829996</c:v>
                </c:pt>
                <c:pt idx="411">
                  <c:v>522.75579129540847</c:v>
                </c:pt>
                <c:pt idx="412">
                  <c:v>523.095241943264</c:v>
                </c:pt>
                <c:pt idx="413">
                  <c:v>523.43454087105397</c:v>
                </c:pt>
                <c:pt idx="414">
                  <c:v>523.77368921855634</c:v>
                </c:pt>
                <c:pt idx="415">
                  <c:v>524.11268804942097</c:v>
                </c:pt>
                <c:pt idx="416">
                  <c:v>524.45153835447297</c:v>
                </c:pt>
                <c:pt idx="417">
                  <c:v>524.79024105459303</c:v>
                </c:pt>
                <c:pt idx="418">
                  <c:v>525.12879700363305</c:v>
                </c:pt>
                <c:pt idx="419">
                  <c:v>525.46720699110347</c:v>
                </c:pt>
                <c:pt idx="420">
                  <c:v>525.805471744795</c:v>
                </c:pt>
                <c:pt idx="421">
                  <c:v>526.14359193310804</c:v>
                </c:pt>
                <c:pt idx="422">
                  <c:v>526.48156816745939</c:v>
                </c:pt>
                <c:pt idx="423">
                  <c:v>526.81940100444297</c:v>
                </c:pt>
                <c:pt idx="424">
                  <c:v>527.15709094790998</c:v>
                </c:pt>
                <c:pt idx="425">
                  <c:v>527.49463845093499</c:v>
                </c:pt>
                <c:pt idx="426">
                  <c:v>527.83204391770846</c:v>
                </c:pt>
                <c:pt idx="427">
                  <c:v>528.16930770531201</c:v>
                </c:pt>
                <c:pt idx="428">
                  <c:v>528.50643012540297</c:v>
                </c:pt>
                <c:pt idx="429">
                  <c:v>528.84341144583288</c:v>
                </c:pt>
                <c:pt idx="430">
                  <c:v>529.18025189215598</c:v>
                </c:pt>
                <c:pt idx="431">
                  <c:v>529.51695164909802</c:v>
                </c:pt>
                <c:pt idx="432">
                  <c:v>529.77311168469805</c:v>
                </c:pt>
                <c:pt idx="433">
                  <c:v>530.01529524117404</c:v>
                </c:pt>
                <c:pt idx="434">
                  <c:v>530.25657194811163</c:v>
                </c:pt>
                <c:pt idx="435">
                  <c:v>530.49765236822702</c:v>
                </c:pt>
                <c:pt idx="436">
                  <c:v>530.73860561820004</c:v>
                </c:pt>
                <c:pt idx="437">
                  <c:v>530.97944643802305</c:v>
                </c:pt>
                <c:pt idx="438">
                  <c:v>531.22015708073798</c:v>
                </c:pt>
                <c:pt idx="439">
                  <c:v>531.46074059928105</c:v>
                </c:pt>
                <c:pt idx="440">
                  <c:v>531.70119305714854</c:v>
                </c:pt>
                <c:pt idx="441">
                  <c:v>531.94151598649046</c:v>
                </c:pt>
                <c:pt idx="442">
                  <c:v>532.18170897180414</c:v>
                </c:pt>
                <c:pt idx="443">
                  <c:v>532.421773115527</c:v>
                </c:pt>
                <c:pt idx="444">
                  <c:v>532.66170895037453</c:v>
                </c:pt>
                <c:pt idx="445">
                  <c:v>532.90151744512548</c:v>
                </c:pt>
                <c:pt idx="446">
                  <c:v>533.14119938615795</c:v>
                </c:pt>
                <c:pt idx="447">
                  <c:v>533.38075567576402</c:v>
                </c:pt>
                <c:pt idx="448">
                  <c:v>533.62018714362705</c:v>
                </c:pt>
                <c:pt idx="449">
                  <c:v>533.85949463675695</c:v>
                </c:pt>
                <c:pt idx="450">
                  <c:v>534.09867896124354</c:v>
                </c:pt>
                <c:pt idx="451">
                  <c:v>534.33774091004398</c:v>
                </c:pt>
                <c:pt idx="452">
                  <c:v>534.57668124518455</c:v>
                </c:pt>
                <c:pt idx="453">
                  <c:v>534.81550070688309</c:v>
                </c:pt>
                <c:pt idx="454">
                  <c:v>535.05420000854099</c:v>
                </c:pt>
                <c:pt idx="455">
                  <c:v>535.29277984023304</c:v>
                </c:pt>
                <c:pt idx="456">
                  <c:v>535.531240867767</c:v>
                </c:pt>
                <c:pt idx="457">
                  <c:v>535.76958373444199</c:v>
                </c:pt>
                <c:pt idx="458">
                  <c:v>536.00780906137754</c:v>
                </c:pt>
                <c:pt idx="459">
                  <c:v>536.24591744868303</c:v>
                </c:pt>
                <c:pt idx="460">
                  <c:v>536.48390947615974</c:v>
                </c:pt>
                <c:pt idx="461">
                  <c:v>536.72178570416804</c:v>
                </c:pt>
                <c:pt idx="462">
                  <c:v>536.95954667447438</c:v>
                </c:pt>
                <c:pt idx="463">
                  <c:v>537.19719291092497</c:v>
                </c:pt>
                <c:pt idx="464">
                  <c:v>537.43472492018304</c:v>
                </c:pt>
                <c:pt idx="465">
                  <c:v>537.67214319239849</c:v>
                </c:pt>
                <c:pt idx="466">
                  <c:v>537.90944820181903</c:v>
                </c:pt>
                <c:pt idx="467">
                  <c:v>538.14664040736602</c:v>
                </c:pt>
                <c:pt idx="468">
                  <c:v>538.38372025319075</c:v>
                </c:pt>
                <c:pt idx="469">
                  <c:v>538.62068816911403</c:v>
                </c:pt>
                <c:pt idx="470">
                  <c:v>538.85754457120549</c:v>
                </c:pt>
                <c:pt idx="471">
                  <c:v>539.09428986210753</c:v>
                </c:pt>
                <c:pt idx="472">
                  <c:v>539.33092443148746</c:v>
                </c:pt>
                <c:pt idx="473">
                  <c:v>539.56744865642202</c:v>
                </c:pt>
                <c:pt idx="474">
                  <c:v>539.80386290171896</c:v>
                </c:pt>
                <c:pt idx="475">
                  <c:v>540.04016752027098</c:v>
                </c:pt>
                <c:pt idx="476">
                  <c:v>540.27636285334802</c:v>
                </c:pt>
                <c:pt idx="477">
                  <c:v>540.51244923089303</c:v>
                </c:pt>
                <c:pt idx="478">
                  <c:v>540.74842697178303</c:v>
                </c:pt>
                <c:pt idx="479">
                  <c:v>540.98429638408788</c:v>
                </c:pt>
                <c:pt idx="480">
                  <c:v>541.22005776531807</c:v>
                </c:pt>
                <c:pt idx="481">
                  <c:v>541.45571140263291</c:v>
                </c:pt>
                <c:pt idx="482">
                  <c:v>541.69125757306801</c:v>
                </c:pt>
                <c:pt idx="483">
                  <c:v>541.92669654373697</c:v>
                </c:pt>
                <c:pt idx="484">
                  <c:v>542.162028572022</c:v>
                </c:pt>
                <c:pt idx="485">
                  <c:v>542.39725390575518</c:v>
                </c:pt>
                <c:pt idx="486">
                  <c:v>542.63237278343797</c:v>
                </c:pt>
                <c:pt idx="487">
                  <c:v>542.86738543431738</c:v>
                </c:pt>
                <c:pt idx="488">
                  <c:v>543.10229207865302</c:v>
                </c:pt>
                <c:pt idx="489">
                  <c:v>543.33709292781293</c:v>
                </c:pt>
                <c:pt idx="490">
                  <c:v>543.57178818445198</c:v>
                </c:pt>
                <c:pt idx="491">
                  <c:v>543.80637804265302</c:v>
                </c:pt>
                <c:pt idx="492">
                  <c:v>544.040862688066</c:v>
                </c:pt>
                <c:pt idx="493">
                  <c:v>544.27524229806852</c:v>
                </c:pt>
                <c:pt idx="494">
                  <c:v>544.50951704186809</c:v>
                </c:pt>
                <c:pt idx="495">
                  <c:v>544.74368708068755</c:v>
                </c:pt>
                <c:pt idx="496">
                  <c:v>544.97775256785906</c:v>
                </c:pt>
                <c:pt idx="497">
                  <c:v>545.21171364892905</c:v>
                </c:pt>
                <c:pt idx="498">
                  <c:v>545.445570461888</c:v>
                </c:pt>
                <c:pt idx="499">
                  <c:v>545.67932313719484</c:v>
                </c:pt>
                <c:pt idx="500">
                  <c:v>545.91297179790797</c:v>
                </c:pt>
                <c:pt idx="501">
                  <c:v>546.14651655990201</c:v>
                </c:pt>
                <c:pt idx="502">
                  <c:v>546.37995753188454</c:v>
                </c:pt>
                <c:pt idx="503">
                  <c:v>546.61329481556947</c:v>
                </c:pt>
                <c:pt idx="504">
                  <c:v>546.84652850577856</c:v>
                </c:pt>
                <c:pt idx="505">
                  <c:v>547.079658690614</c:v>
                </c:pt>
                <c:pt idx="506">
                  <c:v>547.31268545146247</c:v>
                </c:pt>
                <c:pt idx="507">
                  <c:v>547.54560886323748</c:v>
                </c:pt>
                <c:pt idx="508">
                  <c:v>547.77842899443704</c:v>
                </c:pt>
                <c:pt idx="509">
                  <c:v>548.01114590725001</c:v>
                </c:pt>
                <c:pt idx="510">
                  <c:v>548.24375965771355</c:v>
                </c:pt>
                <c:pt idx="511">
                  <c:v>548.47627029578791</c:v>
                </c:pt>
                <c:pt idx="512">
                  <c:v>548.7086778655181</c:v>
                </c:pt>
                <c:pt idx="513">
                  <c:v>548.94098240510948</c:v>
                </c:pt>
                <c:pt idx="514">
                  <c:v>549.17318394708184</c:v>
                </c:pt>
                <c:pt idx="515">
                  <c:v>549.40528251829801</c:v>
                </c:pt>
                <c:pt idx="516">
                  <c:v>549.63727814024298</c:v>
                </c:pt>
                <c:pt idx="517">
                  <c:v>549.86917082897799</c:v>
                </c:pt>
                <c:pt idx="518">
                  <c:v>550.10096059533396</c:v>
                </c:pt>
                <c:pt idx="519">
                  <c:v>550.33264744499752</c:v>
                </c:pt>
                <c:pt idx="520">
                  <c:v>550.56423137869854</c:v>
                </c:pt>
                <c:pt idx="521">
                  <c:v>550.79571082268853</c:v>
                </c:pt>
                <c:pt idx="522">
                  <c:v>551.02708084840299</c:v>
                </c:pt>
                <c:pt idx="523">
                  <c:v>551.25833686149053</c:v>
                </c:pt>
                <c:pt idx="524">
                  <c:v>551.48947442335805</c:v>
                </c:pt>
                <c:pt idx="525">
                  <c:v>551.72048933801352</c:v>
                </c:pt>
                <c:pt idx="526">
                  <c:v>551.95137765741902</c:v>
                </c:pt>
                <c:pt idx="527">
                  <c:v>552.18213569704403</c:v>
                </c:pt>
                <c:pt idx="528">
                  <c:v>552.41276004626604</c:v>
                </c:pt>
                <c:pt idx="529">
                  <c:v>552.64324758139753</c:v>
                </c:pt>
                <c:pt idx="530">
                  <c:v>552.87359547705853</c:v>
                </c:pt>
                <c:pt idx="531">
                  <c:v>553.10380121856599</c:v>
                </c:pt>
                <c:pt idx="532">
                  <c:v>553.33386261364103</c:v>
                </c:pt>
                <c:pt idx="533">
                  <c:v>553.56377780463811</c:v>
                </c:pt>
                <c:pt idx="534">
                  <c:v>553.79354528031854</c:v>
                </c:pt>
                <c:pt idx="535">
                  <c:v>554.02316388790246</c:v>
                </c:pt>
                <c:pt idx="536">
                  <c:v>554.25263284497748</c:v>
                </c:pt>
                <c:pt idx="537">
                  <c:v>554.48195163356502</c:v>
                </c:pt>
                <c:pt idx="538">
                  <c:v>554.71111941507297</c:v>
                </c:pt>
                <c:pt idx="539">
                  <c:v>554.94013496390448</c:v>
                </c:pt>
                <c:pt idx="540">
                  <c:v>555.16899664953655</c:v>
                </c:pt>
                <c:pt idx="541">
                  <c:v>555.39770242613804</c:v>
                </c:pt>
                <c:pt idx="542">
                  <c:v>555.62624982358648</c:v>
                </c:pt>
                <c:pt idx="543">
                  <c:v>555.85463593983309</c:v>
                </c:pt>
                <c:pt idx="544">
                  <c:v>556.08285743394049</c:v>
                </c:pt>
                <c:pt idx="545">
                  <c:v>556.31091052028</c:v>
                </c:pt>
                <c:pt idx="546">
                  <c:v>556.53879096357855</c:v>
                </c:pt>
                <c:pt idx="547">
                  <c:v>556.76649407506102</c:v>
                </c:pt>
                <c:pt idx="548">
                  <c:v>556.99401470960004</c:v>
                </c:pt>
                <c:pt idx="549">
                  <c:v>557.22134726391653</c:v>
                </c:pt>
                <c:pt idx="550">
                  <c:v>557.44848567585302</c:v>
                </c:pt>
                <c:pt idx="551">
                  <c:v>557.67542342473496</c:v>
                </c:pt>
                <c:pt idx="552">
                  <c:v>557.90215750995606</c:v>
                </c:pt>
                <c:pt idx="553">
                  <c:v>558.12868734093001</c:v>
                </c:pt>
                <c:pt idx="554">
                  <c:v>558.35501226812801</c:v>
                </c:pt>
                <c:pt idx="555">
                  <c:v>558.581131701206</c:v>
                </c:pt>
                <c:pt idx="556">
                  <c:v>558.80704505988001</c:v>
                </c:pt>
                <c:pt idx="557">
                  <c:v>559.032751775831</c:v>
                </c:pt>
                <c:pt idx="558">
                  <c:v>559.25825129188604</c:v>
                </c:pt>
                <c:pt idx="559">
                  <c:v>559.48354306206852</c:v>
                </c:pt>
                <c:pt idx="560">
                  <c:v>559.70862655153655</c:v>
                </c:pt>
                <c:pt idx="561">
                  <c:v>559.93350123660355</c:v>
                </c:pt>
                <c:pt idx="562">
                  <c:v>560.158166604656</c:v>
                </c:pt>
                <c:pt idx="563">
                  <c:v>560.38262215418797</c:v>
                </c:pt>
                <c:pt idx="564">
                  <c:v>560.60686739470248</c:v>
                </c:pt>
                <c:pt idx="565">
                  <c:v>560.83090374196547</c:v>
                </c:pt>
                <c:pt idx="566">
                  <c:v>561.05473351194655</c:v>
                </c:pt>
                <c:pt idx="567">
                  <c:v>561.27835907534575</c:v>
                </c:pt>
                <c:pt idx="568">
                  <c:v>561.50178281533499</c:v>
                </c:pt>
                <c:pt idx="569">
                  <c:v>561.72500707962354</c:v>
                </c:pt>
                <c:pt idx="570">
                  <c:v>561.94803417673802</c:v>
                </c:pt>
                <c:pt idx="571">
                  <c:v>562.17086637503053</c:v>
                </c:pt>
                <c:pt idx="572">
                  <c:v>562.39350590094898</c:v>
                </c:pt>
                <c:pt idx="573">
                  <c:v>562.61595493889354</c:v>
                </c:pt>
                <c:pt idx="574">
                  <c:v>562.83821563007996</c:v>
                </c:pt>
                <c:pt idx="575">
                  <c:v>563.06029007228699</c:v>
                </c:pt>
                <c:pt idx="576">
                  <c:v>563.28218031907352</c:v>
                </c:pt>
                <c:pt idx="577">
                  <c:v>563.50388837949367</c:v>
                </c:pt>
                <c:pt idx="578">
                  <c:v>563.72541621758353</c:v>
                </c:pt>
                <c:pt idx="579">
                  <c:v>563.94676575220797</c:v>
                </c:pt>
                <c:pt idx="580">
                  <c:v>564.16793885669904</c:v>
                </c:pt>
                <c:pt idx="581">
                  <c:v>564.38893735877855</c:v>
                </c:pt>
                <c:pt idx="582">
                  <c:v>564.60976304043095</c:v>
                </c:pt>
                <c:pt idx="583">
                  <c:v>564.83041763794699</c:v>
                </c:pt>
                <c:pt idx="584">
                  <c:v>565.05090284193147</c:v>
                </c:pt>
                <c:pt idx="585">
                  <c:v>565.27122029745897</c:v>
                </c:pt>
                <c:pt idx="586">
                  <c:v>565.491371604248</c:v>
                </c:pt>
                <c:pt idx="587">
                  <c:v>565.71135831692754</c:v>
                </c:pt>
                <c:pt idx="588">
                  <c:v>565.93118194647195</c:v>
                </c:pt>
                <c:pt idx="589">
                  <c:v>566.15084395761664</c:v>
                </c:pt>
                <c:pt idx="590">
                  <c:v>566.37034577029351</c:v>
                </c:pt>
                <c:pt idx="591">
                  <c:v>566.58968876102801</c:v>
                </c:pt>
                <c:pt idx="592">
                  <c:v>566.80887426339473</c:v>
                </c:pt>
                <c:pt idx="593">
                  <c:v>567.02790356859055</c:v>
                </c:pt>
                <c:pt idx="594">
                  <c:v>567.24677792615353</c:v>
                </c:pt>
                <c:pt idx="595">
                  <c:v>567.46549854442299</c:v>
                </c:pt>
                <c:pt idx="596">
                  <c:v>567.68406659140794</c:v>
                </c:pt>
                <c:pt idx="597">
                  <c:v>567.90248319533248</c:v>
                </c:pt>
                <c:pt idx="598">
                  <c:v>568.12074944545896</c:v>
                </c:pt>
                <c:pt idx="599">
                  <c:v>568.33886639279046</c:v>
                </c:pt>
                <c:pt idx="600">
                  <c:v>568.55683505088405</c:v>
                </c:pt>
                <c:pt idx="601">
                  <c:v>568.77465639662853</c:v>
                </c:pt>
                <c:pt idx="602">
                  <c:v>568.99233137104954</c:v>
                </c:pt>
                <c:pt idx="603">
                  <c:v>569.20986088015195</c:v>
                </c:pt>
                <c:pt idx="604">
                  <c:v>569.42724579571541</c:v>
                </c:pt>
                <c:pt idx="605">
                  <c:v>569.64448695661599</c:v>
                </c:pt>
                <c:pt idx="606">
                  <c:v>569.86158517107799</c:v>
                </c:pt>
                <c:pt idx="607">
                  <c:v>570.07854121426305</c:v>
                </c:pt>
                <c:pt idx="608">
                  <c:v>570.29535583041809</c:v>
                </c:pt>
                <c:pt idx="609">
                  <c:v>570.51202973369948</c:v>
                </c:pt>
                <c:pt idx="610">
                  <c:v>570.72856360906155</c:v>
                </c:pt>
                <c:pt idx="611">
                  <c:v>570.94495811305796</c:v>
                </c:pt>
                <c:pt idx="612">
                  <c:v>571.1612138760679</c:v>
                </c:pt>
                <c:pt idx="613">
                  <c:v>571.37733150240103</c:v>
                </c:pt>
                <c:pt idx="614">
                  <c:v>571.59331157017232</c:v>
                </c:pt>
                <c:pt idx="615">
                  <c:v>571.80915463219992</c:v>
                </c:pt>
                <c:pt idx="616">
                  <c:v>572.02486121697302</c:v>
                </c:pt>
                <c:pt idx="617">
                  <c:v>572.24043182926152</c:v>
                </c:pt>
                <c:pt idx="618">
                  <c:v>572.45586695098496</c:v>
                </c:pt>
                <c:pt idx="619">
                  <c:v>572.67116704195098</c:v>
                </c:pt>
                <c:pt idx="620">
                  <c:v>572.88633254061085</c:v>
                </c:pt>
                <c:pt idx="621">
                  <c:v>573.10136386473096</c:v>
                </c:pt>
                <c:pt idx="622">
                  <c:v>573.31626141219931</c:v>
                </c:pt>
                <c:pt idx="623">
                  <c:v>573.53102556168301</c:v>
                </c:pt>
                <c:pt idx="624">
                  <c:v>573.74565667321701</c:v>
                </c:pt>
                <c:pt idx="625">
                  <c:v>573.96015508898336</c:v>
                </c:pt>
                <c:pt idx="626">
                  <c:v>574.17452113393199</c:v>
                </c:pt>
                <c:pt idx="627">
                  <c:v>574.38875511631954</c:v>
                </c:pt>
                <c:pt idx="628">
                  <c:v>574.60285732841294</c:v>
                </c:pt>
                <c:pt idx="629">
                  <c:v>574.816828047032</c:v>
                </c:pt>
                <c:pt idx="630">
                  <c:v>575.03066753412293</c:v>
                </c:pt>
                <c:pt idx="631">
                  <c:v>575.24437603732986</c:v>
                </c:pt>
                <c:pt idx="632">
                  <c:v>575.45795379045046</c:v>
                </c:pt>
                <c:pt idx="633">
                  <c:v>575.67140101414304</c:v>
                </c:pt>
                <c:pt idx="634">
                  <c:v>575.88471791618099</c:v>
                </c:pt>
                <c:pt idx="635">
                  <c:v>576.09790469208349</c:v>
                </c:pt>
                <c:pt idx="636">
                  <c:v>576.31096152560349</c:v>
                </c:pt>
                <c:pt idx="637">
                  <c:v>576.52388858908853</c:v>
                </c:pt>
                <c:pt idx="638">
                  <c:v>576.73668604395289</c:v>
                </c:pt>
                <c:pt idx="639">
                  <c:v>576.949354041113</c:v>
                </c:pt>
                <c:pt idx="640">
                  <c:v>577.16189272136705</c:v>
                </c:pt>
                <c:pt idx="641">
                  <c:v>577.37430221578802</c:v>
                </c:pt>
                <c:pt idx="642">
                  <c:v>577.5865826461087</c:v>
                </c:pt>
                <c:pt idx="643">
                  <c:v>577.79873412502855</c:v>
                </c:pt>
                <c:pt idx="644">
                  <c:v>578.01075675666232</c:v>
                </c:pt>
                <c:pt idx="645">
                  <c:v>578.22265063673251</c:v>
                </c:pt>
                <c:pt idx="646">
                  <c:v>578.43441585301798</c:v>
                </c:pt>
                <c:pt idx="647">
                  <c:v>578.64605248555438</c:v>
                </c:pt>
                <c:pt idx="648">
                  <c:v>578.85756060700749</c:v>
                </c:pt>
                <c:pt idx="649">
                  <c:v>579.06894028286399</c:v>
                </c:pt>
                <c:pt idx="650">
                  <c:v>579.28019157178039</c:v>
                </c:pt>
                <c:pt idx="651">
                  <c:v>579.49131452576103</c:v>
                </c:pt>
                <c:pt idx="652">
                  <c:v>579.70230919049789</c:v>
                </c:pt>
                <c:pt idx="653">
                  <c:v>579.91317560551295</c:v>
                </c:pt>
                <c:pt idx="654">
                  <c:v>580.12391380441738</c:v>
                </c:pt>
                <c:pt idx="655">
                  <c:v>580.33452381512222</c:v>
                </c:pt>
                <c:pt idx="656">
                  <c:v>580.54500566006595</c:v>
                </c:pt>
                <c:pt idx="657">
                  <c:v>580.75535935633354</c:v>
                </c:pt>
                <c:pt idx="658">
                  <c:v>580.96558491590747</c:v>
                </c:pt>
                <c:pt idx="659">
                  <c:v>581.17568234584655</c:v>
                </c:pt>
                <c:pt idx="660">
                  <c:v>581.38565164839304</c:v>
                </c:pt>
                <c:pt idx="661">
                  <c:v>581.59549282118053</c:v>
                </c:pt>
                <c:pt idx="662">
                  <c:v>581.80520585736997</c:v>
                </c:pt>
                <c:pt idx="663">
                  <c:v>582.01479074579254</c:v>
                </c:pt>
                <c:pt idx="664">
                  <c:v>582.224247471078</c:v>
                </c:pt>
                <c:pt idx="665">
                  <c:v>582.43357601379603</c:v>
                </c:pt>
                <c:pt idx="666">
                  <c:v>582.64277635056851</c:v>
                </c:pt>
                <c:pt idx="667">
                  <c:v>582.85184845418701</c:v>
                </c:pt>
                <c:pt idx="668">
                  <c:v>583.06079229372699</c:v>
                </c:pt>
                <c:pt idx="669">
                  <c:v>583.26960783464597</c:v>
                </c:pt>
                <c:pt idx="670">
                  <c:v>583.47829503888352</c:v>
                </c:pt>
                <c:pt idx="671">
                  <c:v>583.65486098302699</c:v>
                </c:pt>
                <c:pt idx="672">
                  <c:v>583.82506191412949</c:v>
                </c:pt>
                <c:pt idx="673">
                  <c:v>583.99474008290792</c:v>
                </c:pt>
                <c:pt idx="674">
                  <c:v>584.16427412548296</c:v>
                </c:pt>
                <c:pt idx="675">
                  <c:v>584.33366092053348</c:v>
                </c:pt>
                <c:pt idx="676">
                  <c:v>584.50292428938496</c:v>
                </c:pt>
                <c:pt idx="677">
                  <c:v>584.6720402329081</c:v>
                </c:pt>
                <c:pt idx="678">
                  <c:v>584.841022978007</c:v>
                </c:pt>
                <c:pt idx="679">
                  <c:v>585.00986329690204</c:v>
                </c:pt>
                <c:pt idx="680">
                  <c:v>585.17856887837354</c:v>
                </c:pt>
                <c:pt idx="681">
                  <c:v>585.34713639297638</c:v>
                </c:pt>
                <c:pt idx="682">
                  <c:v>585.51557013050808</c:v>
                </c:pt>
                <c:pt idx="683">
                  <c:v>585.68386924630295</c:v>
                </c:pt>
                <c:pt idx="684">
                  <c:v>585.85203636397046</c:v>
                </c:pt>
                <c:pt idx="685">
                  <c:v>586.02007170126603</c:v>
                </c:pt>
                <c:pt idx="686">
                  <c:v>586.18797705428904</c:v>
                </c:pt>
                <c:pt idx="687">
                  <c:v>586.35575308024738</c:v>
                </c:pt>
                <c:pt idx="688">
                  <c:v>586.52340114834055</c:v>
                </c:pt>
                <c:pt idx="689">
                  <c:v>586.69092207976155</c:v>
                </c:pt>
                <c:pt idx="690">
                  <c:v>586.85831700998199</c:v>
                </c:pt>
                <c:pt idx="691">
                  <c:v>587.02558680380298</c:v>
                </c:pt>
                <c:pt idx="692">
                  <c:v>587.19273245831073</c:v>
                </c:pt>
                <c:pt idx="693">
                  <c:v>587.35975483124298</c:v>
                </c:pt>
                <c:pt idx="694">
                  <c:v>587.52665483015699</c:v>
                </c:pt>
                <c:pt idx="695">
                  <c:v>587.69343328641355</c:v>
                </c:pt>
                <c:pt idx="696">
                  <c:v>587.86009104444247</c:v>
                </c:pt>
                <c:pt idx="697">
                  <c:v>588.02662890361296</c:v>
                </c:pt>
                <c:pt idx="698">
                  <c:v>588.19304766070354</c:v>
                </c:pt>
                <c:pt idx="699">
                  <c:v>588.35934808327249</c:v>
                </c:pt>
                <c:pt idx="700">
                  <c:v>588.52553093023403</c:v>
                </c:pt>
                <c:pt idx="701">
                  <c:v>588.69159693983852</c:v>
                </c:pt>
                <c:pt idx="702">
                  <c:v>588.85754683984248</c:v>
                </c:pt>
                <c:pt idx="703">
                  <c:v>589.02338134236652</c:v>
                </c:pt>
                <c:pt idx="704">
                  <c:v>589.18910114898904</c:v>
                </c:pt>
                <c:pt idx="705">
                  <c:v>589.35470694883804</c:v>
                </c:pt>
                <c:pt idx="706">
                  <c:v>589.52019942127299</c:v>
                </c:pt>
                <c:pt idx="707">
                  <c:v>589.68557923531353</c:v>
                </c:pt>
                <c:pt idx="708">
                  <c:v>589.850847051237</c:v>
                </c:pt>
                <c:pt idx="709">
                  <c:v>590.01600352057994</c:v>
                </c:pt>
                <c:pt idx="710">
                  <c:v>590.18104928715854</c:v>
                </c:pt>
                <c:pt idx="711">
                  <c:v>590.34598498729201</c:v>
                </c:pt>
                <c:pt idx="712">
                  <c:v>590.51081125055305</c:v>
                </c:pt>
                <c:pt idx="713">
                  <c:v>590.675528700055</c:v>
                </c:pt>
                <c:pt idx="714">
                  <c:v>590.84013795299938</c:v>
                </c:pt>
                <c:pt idx="715">
                  <c:v>591.00463962101901</c:v>
                </c:pt>
                <c:pt idx="716">
                  <c:v>591.16903431059154</c:v>
                </c:pt>
                <c:pt idx="717">
                  <c:v>591.33332262336705</c:v>
                </c:pt>
                <c:pt idx="718">
                  <c:v>591.49750515652295</c:v>
                </c:pt>
                <c:pt idx="719">
                  <c:v>591.66158250304898</c:v>
                </c:pt>
                <c:pt idx="720">
                  <c:v>591.82555525204896</c:v>
                </c:pt>
                <c:pt idx="721">
                  <c:v>591.98942398900601</c:v>
                </c:pt>
                <c:pt idx="722">
                  <c:v>592.15318929603654</c:v>
                </c:pt>
                <c:pt idx="723">
                  <c:v>592.31685175212294</c:v>
                </c:pt>
                <c:pt idx="724">
                  <c:v>592.48041193334302</c:v>
                </c:pt>
                <c:pt idx="725">
                  <c:v>592.64387041306395</c:v>
                </c:pt>
                <c:pt idx="726">
                  <c:v>592.80722776214247</c:v>
                </c:pt>
                <c:pt idx="727">
                  <c:v>592.97048454913568</c:v>
                </c:pt>
                <c:pt idx="728">
                  <c:v>593.13364134035555</c:v>
                </c:pt>
                <c:pt idx="729">
                  <c:v>593.29669870020848</c:v>
                </c:pt>
                <c:pt idx="730">
                  <c:v>593.45965719117748</c:v>
                </c:pt>
                <c:pt idx="731">
                  <c:v>593.62251737404347</c:v>
                </c:pt>
                <c:pt idx="732">
                  <c:v>593.785279807964</c:v>
                </c:pt>
                <c:pt idx="733">
                  <c:v>593.94794505061293</c:v>
                </c:pt>
                <c:pt idx="734">
                  <c:v>594.11051365827802</c:v>
                </c:pt>
                <c:pt idx="735">
                  <c:v>594.27298618593738</c:v>
                </c:pt>
                <c:pt idx="736">
                  <c:v>594.4353631873729</c:v>
                </c:pt>
                <c:pt idx="737">
                  <c:v>594.59764521520196</c:v>
                </c:pt>
                <c:pt idx="738">
                  <c:v>594.759832820974</c:v>
                </c:pt>
                <c:pt idx="739">
                  <c:v>594.92192655520296</c:v>
                </c:pt>
                <c:pt idx="740">
                  <c:v>595.08392696743351</c:v>
                </c:pt>
                <c:pt idx="741">
                  <c:v>595.24583460622955</c:v>
                </c:pt>
                <c:pt idx="742">
                  <c:v>595.40765001925297</c:v>
                </c:pt>
                <c:pt idx="743">
                  <c:v>595.56937375324605</c:v>
                </c:pt>
                <c:pt idx="744">
                  <c:v>595.73100635402898</c:v>
                </c:pt>
                <c:pt idx="745">
                  <c:v>595.8925483665131</c:v>
                </c:pt>
                <c:pt idx="746">
                  <c:v>596.05400033467311</c:v>
                </c:pt>
                <c:pt idx="747">
                  <c:v>596.215362801521</c:v>
                </c:pt>
                <c:pt idx="748">
                  <c:v>596.37663498128347</c:v>
                </c:pt>
                <c:pt idx="749">
                  <c:v>596.53781534677807</c:v>
                </c:pt>
                <c:pt idx="750">
                  <c:v>596.69890247316914</c:v>
                </c:pt>
                <c:pt idx="751">
                  <c:v>596.85989501156598</c:v>
                </c:pt>
                <c:pt idx="752">
                  <c:v>597.02079171050002</c:v>
                </c:pt>
                <c:pt idx="753">
                  <c:v>597.1815914218181</c:v>
                </c:pt>
                <c:pt idx="754">
                  <c:v>597.34229310677722</c:v>
                </c:pt>
                <c:pt idx="755">
                  <c:v>597.50289584231291</c:v>
                </c:pt>
                <c:pt idx="756">
                  <c:v>597.66339882683803</c:v>
                </c:pt>
                <c:pt idx="757">
                  <c:v>597.82380138642839</c:v>
                </c:pt>
                <c:pt idx="758">
                  <c:v>597.98410298068302</c:v>
                </c:pt>
                <c:pt idx="759">
                  <c:v>598.14430320871895</c:v>
                </c:pt>
                <c:pt idx="760">
                  <c:v>598.30440181506549</c:v>
                </c:pt>
                <c:pt idx="761">
                  <c:v>598.46439869556946</c:v>
                </c:pt>
                <c:pt idx="762">
                  <c:v>598.62429390324701</c:v>
                </c:pt>
                <c:pt idx="763">
                  <c:v>598.78408765396455</c:v>
                </c:pt>
                <c:pt idx="764">
                  <c:v>598.94378014599101</c:v>
                </c:pt>
                <c:pt idx="765">
                  <c:v>599.10337140235754</c:v>
                </c:pt>
                <c:pt idx="766">
                  <c:v>599.262861271053</c:v>
                </c:pt>
                <c:pt idx="767">
                  <c:v>599.42224941681297</c:v>
                </c:pt>
                <c:pt idx="768">
                  <c:v>599.58153531625805</c:v>
                </c:pt>
                <c:pt idx="769">
                  <c:v>599.74071825334954</c:v>
                </c:pt>
                <c:pt idx="770">
                  <c:v>599.89979731540348</c:v>
                </c:pt>
                <c:pt idx="771">
                  <c:v>600.05877138948995</c:v>
                </c:pt>
                <c:pt idx="772">
                  <c:v>600.21763915936253</c:v>
                </c:pt>
                <c:pt idx="773">
                  <c:v>600.37639910286396</c:v>
                </c:pt>
                <c:pt idx="774">
                  <c:v>600.53504948985346</c:v>
                </c:pt>
                <c:pt idx="775">
                  <c:v>600.69358838063852</c:v>
                </c:pt>
                <c:pt idx="776">
                  <c:v>600.85201362491239</c:v>
                </c:pt>
                <c:pt idx="777">
                  <c:v>601.01032286132101</c:v>
                </c:pt>
                <c:pt idx="778">
                  <c:v>601.16851382020798</c:v>
                </c:pt>
                <c:pt idx="779">
                  <c:v>601.32658670941146</c:v>
                </c:pt>
                <c:pt idx="780">
                  <c:v>601.4845415726187</c:v>
                </c:pt>
                <c:pt idx="781">
                  <c:v>601.64237850782354</c:v>
                </c:pt>
                <c:pt idx="782">
                  <c:v>601.80009760692496</c:v>
                </c:pt>
                <c:pt idx="783">
                  <c:v>601.95769896567947</c:v>
                </c:pt>
                <c:pt idx="784">
                  <c:v>602.11518267737586</c:v>
                </c:pt>
                <c:pt idx="785">
                  <c:v>602.27254883662351</c:v>
                </c:pt>
                <c:pt idx="786">
                  <c:v>602.4297975361917</c:v>
                </c:pt>
                <c:pt idx="787">
                  <c:v>602.58692886890049</c:v>
                </c:pt>
                <c:pt idx="788">
                  <c:v>602.74394292587351</c:v>
                </c:pt>
                <c:pt idx="789">
                  <c:v>602.90083979746998</c:v>
                </c:pt>
                <c:pt idx="790">
                  <c:v>603.05761957218203</c:v>
                </c:pt>
                <c:pt idx="791">
                  <c:v>603.21428233717688</c:v>
                </c:pt>
                <c:pt idx="792">
                  <c:v>603.37082817749501</c:v>
                </c:pt>
                <c:pt idx="793">
                  <c:v>603.52725717641249</c:v>
                </c:pt>
                <c:pt idx="794">
                  <c:v>603.68356941485001</c:v>
                </c:pt>
                <c:pt idx="795">
                  <c:v>603.83976497149899</c:v>
                </c:pt>
                <c:pt idx="796">
                  <c:v>603.99584392249994</c:v>
                </c:pt>
                <c:pt idx="797">
                  <c:v>604.15180634143348</c:v>
                </c:pt>
                <c:pt idx="798">
                  <c:v>604.30765229909696</c:v>
                </c:pt>
                <c:pt idx="799">
                  <c:v>604.46338186346202</c:v>
                </c:pt>
                <c:pt idx="800">
                  <c:v>604.61899509951195</c:v>
                </c:pt>
                <c:pt idx="801">
                  <c:v>604.77449206920915</c:v>
                </c:pt>
                <c:pt idx="802">
                  <c:v>604.9298728313081</c:v>
                </c:pt>
                <c:pt idx="803">
                  <c:v>605.08513744142897</c:v>
                </c:pt>
                <c:pt idx="804">
                  <c:v>605.24028595185655</c:v>
                </c:pt>
                <c:pt idx="805">
                  <c:v>605.39531841155599</c:v>
                </c:pt>
                <c:pt idx="806">
                  <c:v>605.55023486631205</c:v>
                </c:pt>
                <c:pt idx="807">
                  <c:v>605.70503535885371</c:v>
                </c:pt>
                <c:pt idx="808">
                  <c:v>605.85971992693396</c:v>
                </c:pt>
                <c:pt idx="809">
                  <c:v>606.01428860501096</c:v>
                </c:pt>
                <c:pt idx="810">
                  <c:v>606.16874142403105</c:v>
                </c:pt>
                <c:pt idx="811">
                  <c:v>606.32307841154295</c:v>
                </c:pt>
                <c:pt idx="812">
                  <c:v>606.47729959168498</c:v>
                </c:pt>
                <c:pt idx="813">
                  <c:v>606.63140498686755</c:v>
                </c:pt>
                <c:pt idx="814">
                  <c:v>606.78539461463367</c:v>
                </c:pt>
                <c:pt idx="815">
                  <c:v>606.93926848899991</c:v>
                </c:pt>
                <c:pt idx="816">
                  <c:v>607.09302662231653</c:v>
                </c:pt>
                <c:pt idx="817">
                  <c:v>607.246669022677</c:v>
                </c:pt>
                <c:pt idx="818">
                  <c:v>607.40019569491733</c:v>
                </c:pt>
                <c:pt idx="819">
                  <c:v>607.5536066405931</c:v>
                </c:pt>
                <c:pt idx="820">
                  <c:v>607.70690185797105</c:v>
                </c:pt>
                <c:pt idx="821">
                  <c:v>607.86008134219253</c:v>
                </c:pt>
                <c:pt idx="822">
                  <c:v>608.01314508528196</c:v>
                </c:pt>
                <c:pt idx="823">
                  <c:v>608.16609307623105</c:v>
                </c:pt>
                <c:pt idx="824">
                  <c:v>608.31892530106597</c:v>
                </c:pt>
                <c:pt idx="825">
                  <c:v>608.47164174292288</c:v>
                </c:pt>
                <c:pt idx="826">
                  <c:v>608.62424238212338</c:v>
                </c:pt>
                <c:pt idx="827">
                  <c:v>608.77672719645898</c:v>
                </c:pt>
                <c:pt idx="828">
                  <c:v>608.92909616240297</c:v>
                </c:pt>
                <c:pt idx="829">
                  <c:v>609.08134925352851</c:v>
                </c:pt>
                <c:pt idx="830">
                  <c:v>609.23348644080852</c:v>
                </c:pt>
                <c:pt idx="831">
                  <c:v>609.38550769271706</c:v>
                </c:pt>
                <c:pt idx="832">
                  <c:v>609.53741297529098</c:v>
                </c:pt>
                <c:pt idx="833">
                  <c:v>609.68920225222803</c:v>
                </c:pt>
                <c:pt idx="834">
                  <c:v>609.84087548497746</c:v>
                </c:pt>
                <c:pt idx="835">
                  <c:v>609.99243263282801</c:v>
                </c:pt>
                <c:pt idx="836">
                  <c:v>610.14387365298853</c:v>
                </c:pt>
                <c:pt idx="837">
                  <c:v>610.29519850069209</c:v>
                </c:pt>
                <c:pt idx="838">
                  <c:v>610.44640712923206</c:v>
                </c:pt>
                <c:pt idx="839">
                  <c:v>610.59749949014099</c:v>
                </c:pt>
                <c:pt idx="840">
                  <c:v>610.74847553319705</c:v>
                </c:pt>
                <c:pt idx="841">
                  <c:v>610.89933520648867</c:v>
                </c:pt>
                <c:pt idx="842">
                  <c:v>611.05007845661453</c:v>
                </c:pt>
                <c:pt idx="843">
                  <c:v>611.20070522940352</c:v>
                </c:pt>
                <c:pt idx="844">
                  <c:v>611.35121547007248</c:v>
                </c:pt>
                <c:pt idx="845">
                  <c:v>611.50160912331296</c:v>
                </c:pt>
                <c:pt idx="846">
                  <c:v>611.65188613311705</c:v>
                </c:pt>
                <c:pt idx="847">
                  <c:v>611.80204644279797</c:v>
                </c:pt>
                <c:pt idx="848">
                  <c:v>611.95208999489807</c:v>
                </c:pt>
                <c:pt idx="849">
                  <c:v>612.10201673120298</c:v>
                </c:pt>
                <c:pt idx="850">
                  <c:v>612.25182659259201</c:v>
                </c:pt>
                <c:pt idx="851">
                  <c:v>612.40151951912503</c:v>
                </c:pt>
                <c:pt idx="852">
                  <c:v>612.55109544996446</c:v>
                </c:pt>
                <c:pt idx="853">
                  <c:v>612.70055432337301</c:v>
                </c:pt>
                <c:pt idx="854">
                  <c:v>612.84989607670195</c:v>
                </c:pt>
                <c:pt idx="855">
                  <c:v>612.99912064639352</c:v>
                </c:pt>
                <c:pt idx="856">
                  <c:v>613.14822796798103</c:v>
                </c:pt>
                <c:pt idx="857">
                  <c:v>613.29721797610853</c:v>
                </c:pt>
                <c:pt idx="858">
                  <c:v>613.44609060452547</c:v>
                </c:pt>
                <c:pt idx="859">
                  <c:v>613.59484578613353</c:v>
                </c:pt>
                <c:pt idx="860">
                  <c:v>613.74348345297904</c:v>
                </c:pt>
                <c:pt idx="861">
                  <c:v>613.89200353630304</c:v>
                </c:pt>
                <c:pt idx="862">
                  <c:v>614.04040596656353</c:v>
                </c:pt>
                <c:pt idx="863">
                  <c:v>614.18869067345804</c:v>
                </c:pt>
                <c:pt idx="864">
                  <c:v>614.33685758597517</c:v>
                </c:pt>
                <c:pt idx="865">
                  <c:v>614.48490663246105</c:v>
                </c:pt>
                <c:pt idx="866">
                  <c:v>614.63283774057095</c:v>
                </c:pt>
                <c:pt idx="867">
                  <c:v>614.78065083740807</c:v>
                </c:pt>
                <c:pt idx="868">
                  <c:v>614.92834584951902</c:v>
                </c:pt>
                <c:pt idx="869">
                  <c:v>615.07592270295299</c:v>
                </c:pt>
                <c:pt idx="870">
                  <c:v>615.22338132331754</c:v>
                </c:pt>
                <c:pt idx="871">
                  <c:v>615.370721635775</c:v>
                </c:pt>
                <c:pt idx="872">
                  <c:v>615.51794356519304</c:v>
                </c:pt>
                <c:pt idx="873">
                  <c:v>615.66504703609553</c:v>
                </c:pt>
                <c:pt idx="874">
                  <c:v>615.81203197276295</c:v>
                </c:pt>
                <c:pt idx="875">
                  <c:v>615.95889829927103</c:v>
                </c:pt>
                <c:pt idx="876">
                  <c:v>616.10564593954302</c:v>
                </c:pt>
                <c:pt idx="877">
                  <c:v>616.252274817395</c:v>
                </c:pt>
                <c:pt idx="878">
                  <c:v>616.39878485661063</c:v>
                </c:pt>
                <c:pt idx="879">
                  <c:v>616.54517598092048</c:v>
                </c:pt>
                <c:pt idx="880">
                  <c:v>616.69144811417004</c:v>
                </c:pt>
                <c:pt idx="881">
                  <c:v>616.83760118024395</c:v>
                </c:pt>
                <c:pt idx="882">
                  <c:v>616.98363510324202</c:v>
                </c:pt>
                <c:pt idx="883">
                  <c:v>617.12954980736754</c:v>
                </c:pt>
                <c:pt idx="884">
                  <c:v>617.27534521714097</c:v>
                </c:pt>
                <c:pt idx="885">
                  <c:v>617.42102125728502</c:v>
                </c:pt>
                <c:pt idx="886">
                  <c:v>617.56657785296147</c:v>
                </c:pt>
                <c:pt idx="887">
                  <c:v>617.71201492963905</c:v>
                </c:pt>
                <c:pt idx="888">
                  <c:v>617.85733241321748</c:v>
                </c:pt>
                <c:pt idx="889">
                  <c:v>618.00253023007554</c:v>
                </c:pt>
                <c:pt idx="890">
                  <c:v>618.14760830687896</c:v>
                </c:pt>
                <c:pt idx="891">
                  <c:v>618.27696150750353</c:v>
                </c:pt>
                <c:pt idx="892">
                  <c:v>618.40295967919803</c:v>
                </c:pt>
                <c:pt idx="893">
                  <c:v>618.52864515552096</c:v>
                </c:pt>
                <c:pt idx="894">
                  <c:v>618.65422360684204</c:v>
                </c:pt>
                <c:pt idx="895">
                  <c:v>618.77969670348295</c:v>
                </c:pt>
                <c:pt idx="896">
                  <c:v>618.90507370406999</c:v>
                </c:pt>
                <c:pt idx="897">
                  <c:v>619.03034468437397</c:v>
                </c:pt>
                <c:pt idx="898">
                  <c:v>619.15551567550949</c:v>
                </c:pt>
                <c:pt idx="899">
                  <c:v>619.28058257548355</c:v>
                </c:pt>
                <c:pt idx="900">
                  <c:v>619.405549088616</c:v>
                </c:pt>
                <c:pt idx="901">
                  <c:v>619.53041349925797</c:v>
                </c:pt>
                <c:pt idx="902">
                  <c:v>619.65517806079094</c:v>
                </c:pt>
                <c:pt idx="903">
                  <c:v>619.77984215245851</c:v>
                </c:pt>
                <c:pt idx="904">
                  <c:v>619.90440719878347</c:v>
                </c:pt>
                <c:pt idx="905">
                  <c:v>620.02887309715356</c:v>
                </c:pt>
                <c:pt idx="906">
                  <c:v>620.15324080016399</c:v>
                </c:pt>
                <c:pt idx="907">
                  <c:v>620.27751044438901</c:v>
                </c:pt>
                <c:pt idx="908">
                  <c:v>620.40168270803099</c:v>
                </c:pt>
                <c:pt idx="909">
                  <c:v>620.52575782923896</c:v>
                </c:pt>
                <c:pt idx="910">
                  <c:v>620.64973632093302</c:v>
                </c:pt>
                <c:pt idx="911">
                  <c:v>620.77361845546295</c:v>
                </c:pt>
                <c:pt idx="912">
                  <c:v>620.89740464150339</c:v>
                </c:pt>
                <c:pt idx="913">
                  <c:v>621.02109515353288</c:v>
                </c:pt>
                <c:pt idx="914">
                  <c:v>621.14469033087801</c:v>
                </c:pt>
                <c:pt idx="915">
                  <c:v>621.26819043582202</c:v>
                </c:pt>
                <c:pt idx="916">
                  <c:v>621.39159575895098</c:v>
                </c:pt>
                <c:pt idx="917">
                  <c:v>621.51490654484303</c:v>
                </c:pt>
                <c:pt idx="918">
                  <c:v>621.63812304800604</c:v>
                </c:pt>
                <c:pt idx="919">
                  <c:v>621.76124549405836</c:v>
                </c:pt>
                <c:pt idx="920">
                  <c:v>621.88427410962095</c:v>
                </c:pt>
                <c:pt idx="921">
                  <c:v>622.00720910204222</c:v>
                </c:pt>
                <c:pt idx="922">
                  <c:v>622.13005067557901</c:v>
                </c:pt>
                <c:pt idx="923">
                  <c:v>622.25279902085811</c:v>
                </c:pt>
                <c:pt idx="924">
                  <c:v>622.37545432368904</c:v>
                </c:pt>
                <c:pt idx="925">
                  <c:v>622.498016759743</c:v>
                </c:pt>
                <c:pt idx="926">
                  <c:v>622.62048649936003</c:v>
                </c:pt>
                <c:pt idx="927">
                  <c:v>622.74286370494247</c:v>
                </c:pt>
                <c:pt idx="928">
                  <c:v>622.86514853368294</c:v>
                </c:pt>
                <c:pt idx="929">
                  <c:v>622.98734113629655</c:v>
                </c:pt>
                <c:pt idx="930">
                  <c:v>623.10944165865965</c:v>
                </c:pt>
                <c:pt idx="931">
                  <c:v>623.23145024120311</c:v>
                </c:pt>
                <c:pt idx="932">
                  <c:v>623.353367020012</c:v>
                </c:pt>
                <c:pt idx="933">
                  <c:v>623.4751921265331</c:v>
                </c:pt>
                <c:pt idx="934">
                  <c:v>623.5969256882579</c:v>
                </c:pt>
                <c:pt idx="935">
                  <c:v>623.71856782872601</c:v>
                </c:pt>
                <c:pt idx="936">
                  <c:v>623.84011866794447</c:v>
                </c:pt>
                <c:pt idx="937">
                  <c:v>623.96157832248298</c:v>
                </c:pt>
                <c:pt idx="938">
                  <c:v>624.08294690577839</c:v>
                </c:pt>
                <c:pt idx="939">
                  <c:v>624.20422452826301</c:v>
                </c:pt>
                <c:pt idx="940">
                  <c:v>624.32541129759602</c:v>
                </c:pt>
                <c:pt idx="941">
                  <c:v>624.44650731879949</c:v>
                </c:pt>
                <c:pt idx="942">
                  <c:v>624.56751269443498</c:v>
                </c:pt>
                <c:pt idx="943">
                  <c:v>624.68842752480305</c:v>
                </c:pt>
                <c:pt idx="944">
                  <c:v>624.8092519079529</c:v>
                </c:pt>
                <c:pt idx="945">
                  <c:v>624.9299859399631</c:v>
                </c:pt>
                <c:pt idx="946">
                  <c:v>625.05062971497682</c:v>
                </c:pt>
                <c:pt idx="947">
                  <c:v>625.17118332540008</c:v>
                </c:pt>
                <c:pt idx="948">
                  <c:v>625.29164686188994</c:v>
                </c:pt>
                <c:pt idx="949">
                  <c:v>625.41202041358247</c:v>
                </c:pt>
                <c:pt idx="950">
                  <c:v>625.53230406814805</c:v>
                </c:pt>
                <c:pt idx="951">
                  <c:v>625.652497911865</c:v>
                </c:pt>
                <c:pt idx="952">
                  <c:v>625.7726020297431</c:v>
                </c:pt>
                <c:pt idx="953">
                  <c:v>625.89261650559149</c:v>
                </c:pt>
                <c:pt idx="954">
                  <c:v>626.01254142210701</c:v>
                </c:pt>
                <c:pt idx="955">
                  <c:v>626.13237686094294</c:v>
                </c:pt>
                <c:pt idx="956">
                  <c:v>626.25212290278796</c:v>
                </c:pt>
                <c:pt idx="957">
                  <c:v>626.37177962743351</c:v>
                </c:pt>
                <c:pt idx="958">
                  <c:v>626.49134694665986</c:v>
                </c:pt>
                <c:pt idx="959">
                  <c:v>626.61082383438793</c:v>
                </c:pt>
                <c:pt idx="960">
                  <c:v>626.73020935823308</c:v>
                </c:pt>
                <c:pt idx="961">
                  <c:v>626.84950261006293</c:v>
                </c:pt>
                <c:pt idx="962">
                  <c:v>626.96870273260402</c:v>
                </c:pt>
                <c:pt idx="963">
                  <c:v>627.08780891957804</c:v>
                </c:pt>
                <c:pt idx="964">
                  <c:v>627.20682042192288</c:v>
                </c:pt>
                <c:pt idx="965">
                  <c:v>627.325736550172</c:v>
                </c:pt>
                <c:pt idx="966">
                  <c:v>627.44455667933755</c:v>
                </c:pt>
                <c:pt idx="967">
                  <c:v>627.56328025205505</c:v>
                </c:pt>
                <c:pt idx="968">
                  <c:v>627.68190678289295</c:v>
                </c:pt>
                <c:pt idx="969">
                  <c:v>627.80043586176203</c:v>
                </c:pt>
                <c:pt idx="970">
                  <c:v>627.91886715802309</c:v>
                </c:pt>
                <c:pt idx="971">
                  <c:v>628.03720042400585</c:v>
                </c:pt>
                <c:pt idx="972">
                  <c:v>628.15543549899098</c:v>
                </c:pt>
                <c:pt idx="973">
                  <c:v>628.27357230817825</c:v>
                </c:pt>
                <c:pt idx="974">
                  <c:v>628.39161073632397</c:v>
                </c:pt>
                <c:pt idx="975">
                  <c:v>628.50955057459805</c:v>
                </c:pt>
                <c:pt idx="976">
                  <c:v>628.62739151828305</c:v>
                </c:pt>
                <c:pt idx="977">
                  <c:v>628.74513316273897</c:v>
                </c:pt>
                <c:pt idx="978">
                  <c:v>628.86277500041797</c:v>
                </c:pt>
                <c:pt idx="979">
                  <c:v>628.98031641818352</c:v>
                </c:pt>
                <c:pt idx="980">
                  <c:v>629.09775669485498</c:v>
                </c:pt>
                <c:pt idx="981">
                  <c:v>629.21509499909303</c:v>
                </c:pt>
                <c:pt idx="982">
                  <c:v>629.332330387507</c:v>
                </c:pt>
                <c:pt idx="983">
                  <c:v>629.44946180311797</c:v>
                </c:pt>
                <c:pt idx="984">
                  <c:v>629.56648807407998</c:v>
                </c:pt>
                <c:pt idx="985">
                  <c:v>629.68340791273852</c:v>
                </c:pt>
                <c:pt idx="986">
                  <c:v>629.80021991497347</c:v>
                </c:pt>
                <c:pt idx="987">
                  <c:v>629.91692263930099</c:v>
                </c:pt>
                <c:pt idx="988">
                  <c:v>630.03351604690397</c:v>
                </c:pt>
                <c:pt idx="989">
                  <c:v>630.149999996426</c:v>
                </c:pt>
                <c:pt idx="990">
                  <c:v>630.26637438071202</c:v>
                </c:pt>
                <c:pt idx="991">
                  <c:v>630.38263909234047</c:v>
                </c:pt>
                <c:pt idx="992">
                  <c:v>630.49879402970305</c:v>
                </c:pt>
                <c:pt idx="993">
                  <c:v>630.61483909328103</c:v>
                </c:pt>
                <c:pt idx="994">
                  <c:v>630.73077418802995</c:v>
                </c:pt>
                <c:pt idx="995">
                  <c:v>630.84659922143248</c:v>
                </c:pt>
                <c:pt idx="996">
                  <c:v>630.96231410481482</c:v>
                </c:pt>
                <c:pt idx="997">
                  <c:v>631.07791875221847</c:v>
                </c:pt>
                <c:pt idx="998">
                  <c:v>631.19341308104003</c:v>
                </c:pt>
                <c:pt idx="999">
                  <c:v>631.30879701140339</c:v>
                </c:pt>
                <c:pt idx="1000">
                  <c:v>631.42407046649055</c:v>
                </c:pt>
                <c:pt idx="1001">
                  <c:v>631.53923337208403</c:v>
                </c:pt>
                <c:pt idx="1002">
                  <c:v>631.65428565674404</c:v>
                </c:pt>
                <c:pt idx="1003">
                  <c:v>631.769227251492</c:v>
                </c:pt>
                <c:pt idx="1004">
                  <c:v>631.88405808986499</c:v>
                </c:pt>
                <c:pt idx="1005">
                  <c:v>631.9987781076926</c:v>
                </c:pt>
                <c:pt idx="1006">
                  <c:v>632.11338724303187</c:v>
                </c:pt>
                <c:pt idx="1007">
                  <c:v>632.22788543606305</c:v>
                </c:pt>
                <c:pt idx="1008">
                  <c:v>632.34227262899049</c:v>
                </c:pt>
                <c:pt idx="1009">
                  <c:v>632.45654876587298</c:v>
                </c:pt>
                <c:pt idx="1010">
                  <c:v>632.57071379255603</c:v>
                </c:pt>
                <c:pt idx="1011">
                  <c:v>632.68476765654884</c:v>
                </c:pt>
                <c:pt idx="1012">
                  <c:v>632.7987103068748</c:v>
                </c:pt>
                <c:pt idx="1013">
                  <c:v>632.91254169398746</c:v>
                </c:pt>
                <c:pt idx="1014">
                  <c:v>633.02626176970796</c:v>
                </c:pt>
                <c:pt idx="1015">
                  <c:v>633.13987048721151</c:v>
                </c:pt>
                <c:pt idx="1016">
                  <c:v>633.253367800766</c:v>
                </c:pt>
                <c:pt idx="1017">
                  <c:v>633.36675366495047</c:v>
                </c:pt>
                <c:pt idx="1018">
                  <c:v>633.48002803581448</c:v>
                </c:pt>
                <c:pt idx="1019">
                  <c:v>633.59319087167353</c:v>
                </c:pt>
                <c:pt idx="1020">
                  <c:v>633.70624212931705</c:v>
                </c:pt>
                <c:pt idx="1021">
                  <c:v>633.81918176614954</c:v>
                </c:pt>
                <c:pt idx="1022">
                  <c:v>633.93200974046249</c:v>
                </c:pt>
                <c:pt idx="1023">
                  <c:v>634.04472601131704</c:v>
                </c:pt>
                <c:pt idx="1024">
                  <c:v>634.15733053770805</c:v>
                </c:pt>
                <c:pt idx="1025">
                  <c:v>634.26982327875055</c:v>
                </c:pt>
                <c:pt idx="1026">
                  <c:v>634.38220419355025</c:v>
                </c:pt>
                <c:pt idx="1027">
                  <c:v>634.49447324120354</c:v>
                </c:pt>
                <c:pt idx="1028">
                  <c:v>634.60663038052849</c:v>
                </c:pt>
                <c:pt idx="1029">
                  <c:v>634.71867557023802</c:v>
                </c:pt>
                <c:pt idx="1030">
                  <c:v>634.83060876862896</c:v>
                </c:pt>
                <c:pt idx="1031">
                  <c:v>634.94242993393505</c:v>
                </c:pt>
                <c:pt idx="1032">
                  <c:v>635.05413902483201</c:v>
                </c:pt>
                <c:pt idx="1033">
                  <c:v>635.16573599921003</c:v>
                </c:pt>
                <c:pt idx="1034">
                  <c:v>635.27722081435797</c:v>
                </c:pt>
                <c:pt idx="1035">
                  <c:v>635.38859342683804</c:v>
                </c:pt>
                <c:pt idx="1036">
                  <c:v>635.49985379244697</c:v>
                </c:pt>
                <c:pt idx="1037">
                  <c:v>635.61100186617853</c:v>
                </c:pt>
                <c:pt idx="1038">
                  <c:v>635.72203760216803</c:v>
                </c:pt>
                <c:pt idx="1039">
                  <c:v>635.83296095366848</c:v>
                </c:pt>
                <c:pt idx="1040">
                  <c:v>635.94377187300802</c:v>
                </c:pt>
                <c:pt idx="1041">
                  <c:v>636.05447031155802</c:v>
                </c:pt>
                <c:pt idx="1042">
                  <c:v>636.16505621970703</c:v>
                </c:pt>
                <c:pt idx="1043">
                  <c:v>636.27552954684973</c:v>
                </c:pt>
                <c:pt idx="1044">
                  <c:v>636.38589024131352</c:v>
                </c:pt>
                <c:pt idx="1045">
                  <c:v>636.49613825043605</c:v>
                </c:pt>
                <c:pt idx="1046">
                  <c:v>636.60627352046311</c:v>
                </c:pt>
                <c:pt idx="1047">
                  <c:v>636.71629599657695</c:v>
                </c:pt>
                <c:pt idx="1048">
                  <c:v>636.82620562287696</c:v>
                </c:pt>
                <c:pt idx="1049">
                  <c:v>636.93600234238295</c:v>
                </c:pt>
                <c:pt idx="1050">
                  <c:v>637.04568609702289</c:v>
                </c:pt>
                <c:pt idx="1051">
                  <c:v>637.15525682763598</c:v>
                </c:pt>
                <c:pt idx="1052">
                  <c:v>637.264714473975</c:v>
                </c:pt>
                <c:pt idx="1053">
                  <c:v>637.37405897470808</c:v>
                </c:pt>
                <c:pt idx="1054">
                  <c:v>637.48329026742852</c:v>
                </c:pt>
                <c:pt idx="1055">
                  <c:v>637.59240828864404</c:v>
                </c:pt>
                <c:pt idx="1056">
                  <c:v>637.70141297382304</c:v>
                </c:pt>
                <c:pt idx="1057">
                  <c:v>637.81030425737868</c:v>
                </c:pt>
                <c:pt idx="1058">
                  <c:v>637.91908207265055</c:v>
                </c:pt>
                <c:pt idx="1059">
                  <c:v>638.02774635200808</c:v>
                </c:pt>
                <c:pt idx="1060">
                  <c:v>638.13629702677599</c:v>
                </c:pt>
                <c:pt idx="1061">
                  <c:v>638.24473402730234</c:v>
                </c:pt>
                <c:pt idx="1062">
                  <c:v>638.35305728290746</c:v>
                </c:pt>
                <c:pt idx="1063">
                  <c:v>638.46126672202433</c:v>
                </c:pt>
                <c:pt idx="1064">
                  <c:v>638.56936227212054</c:v>
                </c:pt>
                <c:pt idx="1065">
                  <c:v>638.67734385969959</c:v>
                </c:pt>
                <c:pt idx="1066">
                  <c:v>638.78521141037095</c:v>
                </c:pt>
                <c:pt idx="1067">
                  <c:v>638.89296484889792</c:v>
                </c:pt>
                <c:pt idx="1068">
                  <c:v>639.00060409913897</c:v>
                </c:pt>
                <c:pt idx="1069">
                  <c:v>639.10812908411299</c:v>
                </c:pt>
                <c:pt idx="1070">
                  <c:v>639.21553972601305</c:v>
                </c:pt>
                <c:pt idx="1071">
                  <c:v>639.32283594621754</c:v>
                </c:pt>
                <c:pt idx="1072">
                  <c:v>639.43001766531449</c:v>
                </c:pt>
                <c:pt idx="1073">
                  <c:v>639.53708480312696</c:v>
                </c:pt>
                <c:pt idx="1074">
                  <c:v>639.64403727872354</c:v>
                </c:pt>
                <c:pt idx="1075">
                  <c:v>639.75087501042594</c:v>
                </c:pt>
                <c:pt idx="1076">
                  <c:v>639.85759791585747</c:v>
                </c:pt>
                <c:pt idx="1077">
                  <c:v>639.96420591194249</c:v>
                </c:pt>
                <c:pt idx="1078">
                  <c:v>640.07069891491506</c:v>
                </c:pt>
                <c:pt idx="1079">
                  <c:v>640.17707684034804</c:v>
                </c:pt>
                <c:pt idx="1080">
                  <c:v>640.28333960318332</c:v>
                </c:pt>
                <c:pt idx="1081">
                  <c:v>640.38948711767455</c:v>
                </c:pt>
                <c:pt idx="1082">
                  <c:v>640.49551929754705</c:v>
                </c:pt>
                <c:pt idx="1083">
                  <c:v>640.60143605586654</c:v>
                </c:pt>
                <c:pt idx="1084">
                  <c:v>640.70723730512293</c:v>
                </c:pt>
                <c:pt idx="1085">
                  <c:v>640.81292295723949</c:v>
                </c:pt>
                <c:pt idx="1086">
                  <c:v>640.91849292357654</c:v>
                </c:pt>
                <c:pt idx="1087">
                  <c:v>641.02394711494446</c:v>
                </c:pt>
                <c:pt idx="1088">
                  <c:v>641.12928544162605</c:v>
                </c:pt>
                <c:pt idx="1089">
                  <c:v>641.23450781337306</c:v>
                </c:pt>
                <c:pt idx="1090">
                  <c:v>641.33961413941825</c:v>
                </c:pt>
                <c:pt idx="1091">
                  <c:v>641.44460432853202</c:v>
                </c:pt>
                <c:pt idx="1092">
                  <c:v>641.54947828893205</c:v>
                </c:pt>
                <c:pt idx="1093">
                  <c:v>641.65423592839352</c:v>
                </c:pt>
                <c:pt idx="1094">
                  <c:v>641.75887715420504</c:v>
                </c:pt>
                <c:pt idx="1095">
                  <c:v>641.86340187319308</c:v>
                </c:pt>
                <c:pt idx="1096">
                  <c:v>641.96780999171528</c:v>
                </c:pt>
                <c:pt idx="1097">
                  <c:v>642.07210141571238</c:v>
                </c:pt>
                <c:pt idx="1098">
                  <c:v>642.16818123740904</c:v>
                </c:pt>
                <c:pt idx="1099">
                  <c:v>642.26240201179701</c:v>
                </c:pt>
                <c:pt idx="1100">
                  <c:v>642.35640054237194</c:v>
                </c:pt>
                <c:pt idx="1101">
                  <c:v>642.45029464526249</c:v>
                </c:pt>
                <c:pt idx="1102">
                  <c:v>642.544084041019</c:v>
                </c:pt>
                <c:pt idx="1103">
                  <c:v>642.63777241748403</c:v>
                </c:pt>
                <c:pt idx="1104">
                  <c:v>642.73135526388455</c:v>
                </c:pt>
                <c:pt idx="1105">
                  <c:v>642.8248352276637</c:v>
                </c:pt>
                <c:pt idx="1106">
                  <c:v>642.91821064389501</c:v>
                </c:pt>
                <c:pt idx="1107">
                  <c:v>643.01148318863602</c:v>
                </c:pt>
                <c:pt idx="1108">
                  <c:v>643.10465226428153</c:v>
                </c:pt>
                <c:pt idx="1109">
                  <c:v>643.19771890463255</c:v>
                </c:pt>
                <c:pt idx="1110">
                  <c:v>643.29068296669618</c:v>
                </c:pt>
                <c:pt idx="1111">
                  <c:v>643.38354511186901</c:v>
                </c:pt>
                <c:pt idx="1112">
                  <c:v>643.47630539240697</c:v>
                </c:pt>
                <c:pt idx="1113">
                  <c:v>643.56896425477703</c:v>
                </c:pt>
                <c:pt idx="1114">
                  <c:v>643.66152182751148</c:v>
                </c:pt>
                <c:pt idx="1115">
                  <c:v>643.75397842908353</c:v>
                </c:pt>
                <c:pt idx="1116">
                  <c:v>643.84633420947398</c:v>
                </c:pt>
                <c:pt idx="1117">
                  <c:v>643.93858940714802</c:v>
                </c:pt>
                <c:pt idx="1118">
                  <c:v>644.03074416905304</c:v>
                </c:pt>
                <c:pt idx="1119">
                  <c:v>644.12279868068595</c:v>
                </c:pt>
                <c:pt idx="1120">
                  <c:v>644.21475307601622</c:v>
                </c:pt>
                <c:pt idx="1121">
                  <c:v>644.30660750333038</c:v>
                </c:pt>
                <c:pt idx="1122">
                  <c:v>644.39836208049098</c:v>
                </c:pt>
                <c:pt idx="1123">
                  <c:v>644.49001692831303</c:v>
                </c:pt>
                <c:pt idx="1124">
                  <c:v>644.58157214844152</c:v>
                </c:pt>
                <c:pt idx="1125">
                  <c:v>644.67302784047808</c:v>
                </c:pt>
                <c:pt idx="1126">
                  <c:v>644.76438409113302</c:v>
                </c:pt>
                <c:pt idx="1127">
                  <c:v>644.85564098307748</c:v>
                </c:pt>
                <c:pt idx="1128">
                  <c:v>644.94679858976349</c:v>
                </c:pt>
                <c:pt idx="1129">
                  <c:v>645.03785698005549</c:v>
                </c:pt>
                <c:pt idx="1130">
                  <c:v>645.12881621585302</c:v>
                </c:pt>
                <c:pt idx="1131">
                  <c:v>645.21967635458805</c:v>
                </c:pt>
                <c:pt idx="1132">
                  <c:v>645.31043744821</c:v>
                </c:pt>
                <c:pt idx="1133">
                  <c:v>645.40109954458501</c:v>
                </c:pt>
                <c:pt idx="1134">
                  <c:v>645.49166268713293</c:v>
                </c:pt>
                <c:pt idx="1135">
                  <c:v>645.58212691566791</c:v>
                </c:pt>
                <c:pt idx="1136">
                  <c:v>645.67249226634374</c:v>
                </c:pt>
                <c:pt idx="1137">
                  <c:v>645.76275877212902</c:v>
                </c:pt>
                <c:pt idx="1138">
                  <c:v>645.85292646299956</c:v>
                </c:pt>
                <c:pt idx="1139">
                  <c:v>645.94299536623396</c:v>
                </c:pt>
                <c:pt idx="1140">
                  <c:v>646.03296550648793</c:v>
                </c:pt>
                <c:pt idx="1141">
                  <c:v>646.12283690618369</c:v>
                </c:pt>
                <c:pt idx="1142">
                  <c:v>646.21260958554547</c:v>
                </c:pt>
                <c:pt idx="1143">
                  <c:v>646.30228356292446</c:v>
                </c:pt>
                <c:pt idx="1144">
                  <c:v>646.39185885484198</c:v>
                </c:pt>
                <c:pt idx="1145">
                  <c:v>646.48133547621353</c:v>
                </c:pt>
                <c:pt idx="1146">
                  <c:v>646.57071344047404</c:v>
                </c:pt>
                <c:pt idx="1147">
                  <c:v>646.65999275973309</c:v>
                </c:pt>
                <c:pt idx="1148">
                  <c:v>646.74917344489302</c:v>
                </c:pt>
                <c:pt idx="1149">
                  <c:v>646.83825550577797</c:v>
                </c:pt>
                <c:pt idx="1150">
                  <c:v>646.92723895125789</c:v>
                </c:pt>
                <c:pt idx="1151">
                  <c:v>647.01612378935647</c:v>
                </c:pt>
                <c:pt idx="1152">
                  <c:v>647.10491002735853</c:v>
                </c:pt>
                <c:pt idx="1153">
                  <c:v>647.19359767190804</c:v>
                </c:pt>
                <c:pt idx="1154">
                  <c:v>647.28218672911453</c:v>
                </c:pt>
                <c:pt idx="1155">
                  <c:v>647.37067693155905</c:v>
                </c:pt>
                <c:pt idx="1156">
                  <c:v>647.45906773484296</c:v>
                </c:pt>
                <c:pt idx="1157">
                  <c:v>647.54735862983705</c:v>
                </c:pt>
                <c:pt idx="1158">
                  <c:v>647.63554912500797</c:v>
                </c:pt>
                <c:pt idx="1159">
                  <c:v>647.72363875540793</c:v>
                </c:pt>
                <c:pt idx="1160">
                  <c:v>647.81162708467389</c:v>
                </c:pt>
                <c:pt idx="1161">
                  <c:v>647.89951370815095</c:v>
                </c:pt>
                <c:pt idx="1162">
                  <c:v>647.98729825522798</c:v>
                </c:pt>
                <c:pt idx="1163">
                  <c:v>648.07498039227653</c:v>
                </c:pt>
                <c:pt idx="1164">
                  <c:v>648.16255982512746</c:v>
                </c:pt>
                <c:pt idx="1165">
                  <c:v>648.25003630183903</c:v>
                </c:pt>
                <c:pt idx="1166">
                  <c:v>648.33740961523517</c:v>
                </c:pt>
                <c:pt idx="1167">
                  <c:v>648.42467960567103</c:v>
                </c:pt>
                <c:pt idx="1168">
                  <c:v>648.51184616353203</c:v>
                </c:pt>
                <c:pt idx="1169">
                  <c:v>648.59890921740055</c:v>
                </c:pt>
                <c:pt idx="1170">
                  <c:v>648.68586865271254</c:v>
                </c:pt>
                <c:pt idx="1171">
                  <c:v>648.77272430234405</c:v>
                </c:pt>
                <c:pt idx="1172">
                  <c:v>648.85947594347897</c:v>
                </c:pt>
                <c:pt idx="1173">
                  <c:v>648.94612329536221</c:v>
                </c:pt>
                <c:pt idx="1174">
                  <c:v>649.03266601717792</c:v>
                </c:pt>
                <c:pt idx="1175">
                  <c:v>649.11910370608302</c:v>
                </c:pt>
                <c:pt idx="1176">
                  <c:v>649.20543589549789</c:v>
                </c:pt>
                <c:pt idx="1177">
                  <c:v>649.29166205350293</c:v>
                </c:pt>
                <c:pt idx="1178">
                  <c:v>649.37778158140793</c:v>
                </c:pt>
                <c:pt idx="1179">
                  <c:v>649.46379381254201</c:v>
                </c:pt>
                <c:pt idx="1180">
                  <c:v>649.54969801119989</c:v>
                </c:pt>
                <c:pt idx="1181">
                  <c:v>649.63549337181155</c:v>
                </c:pt>
                <c:pt idx="1182">
                  <c:v>649.72117946431194</c:v>
                </c:pt>
                <c:pt idx="1183">
                  <c:v>649.80675622345996</c:v>
                </c:pt>
                <c:pt idx="1184">
                  <c:v>649.89222356142739</c:v>
                </c:pt>
                <c:pt idx="1185">
                  <c:v>649.97758140145788</c:v>
                </c:pt>
                <c:pt idx="1186">
                  <c:v>650.06282966971696</c:v>
                </c:pt>
                <c:pt idx="1187">
                  <c:v>650.14796829612999</c:v>
                </c:pt>
                <c:pt idx="1188">
                  <c:v>650.23299721392846</c:v>
                </c:pt>
                <c:pt idx="1189">
                  <c:v>650.31791635981699</c:v>
                </c:pt>
                <c:pt idx="1190">
                  <c:v>650.40272567374996</c:v>
                </c:pt>
                <c:pt idx="1191">
                  <c:v>650.48742509898238</c:v>
                </c:pt>
                <c:pt idx="1192">
                  <c:v>650.57201458192606</c:v>
                </c:pt>
                <c:pt idx="1193">
                  <c:v>650.65649407211902</c:v>
                </c:pt>
                <c:pt idx="1194">
                  <c:v>650.74086352211395</c:v>
                </c:pt>
                <c:pt idx="1195">
                  <c:v>650.82512288740156</c:v>
                </c:pt>
                <c:pt idx="1196">
                  <c:v>650.90927212637905</c:v>
                </c:pt>
                <c:pt idx="1197">
                  <c:v>650.9933112001188</c:v>
                </c:pt>
                <c:pt idx="1198">
                  <c:v>651.07724007236595</c:v>
                </c:pt>
                <c:pt idx="1199">
                  <c:v>651.16105870945796</c:v>
                </c:pt>
                <c:pt idx="1200">
                  <c:v>651.24476708012901</c:v>
                </c:pt>
                <c:pt idx="1201">
                  <c:v>651.32836515544238</c:v>
                </c:pt>
                <c:pt idx="1202">
                  <c:v>651.41185290866804</c:v>
                </c:pt>
                <c:pt idx="1203">
                  <c:v>651.495230315139</c:v>
                </c:pt>
                <c:pt idx="1204">
                  <c:v>651.57849735216848</c:v>
                </c:pt>
                <c:pt idx="1205">
                  <c:v>651.66165399883596</c:v>
                </c:pt>
                <c:pt idx="1206">
                  <c:v>651.74470023598053</c:v>
                </c:pt>
                <c:pt idx="1207">
                  <c:v>651.82763604593777</c:v>
                </c:pt>
                <c:pt idx="1208">
                  <c:v>651.91046141251798</c:v>
                </c:pt>
                <c:pt idx="1209">
                  <c:v>651.99317632074894</c:v>
                </c:pt>
                <c:pt idx="1210">
                  <c:v>652.07578075685262</c:v>
                </c:pt>
                <c:pt idx="1211">
                  <c:v>652.15827470799002</c:v>
                </c:pt>
                <c:pt idx="1212">
                  <c:v>652.24065816227289</c:v>
                </c:pt>
                <c:pt idx="1213">
                  <c:v>652.32293110859996</c:v>
                </c:pt>
                <c:pt idx="1214">
                  <c:v>652.40509353656853</c:v>
                </c:pt>
                <c:pt idx="1215">
                  <c:v>652.48714543824292</c:v>
                </c:pt>
                <c:pt idx="1216">
                  <c:v>652.56908680449749</c:v>
                </c:pt>
                <c:pt idx="1217">
                  <c:v>652.65091762527697</c:v>
                </c:pt>
                <c:pt idx="1218">
                  <c:v>652.73263789050748</c:v>
                </c:pt>
                <c:pt idx="1219">
                  <c:v>652.81424759078038</c:v>
                </c:pt>
                <c:pt idx="1220">
                  <c:v>652.89574671641503</c:v>
                </c:pt>
                <c:pt idx="1221">
                  <c:v>652.97713525737367</c:v>
                </c:pt>
                <c:pt idx="1222">
                  <c:v>653.05841320314403</c:v>
                </c:pt>
                <c:pt idx="1223">
                  <c:v>653.13958054325451</c:v>
                </c:pt>
                <c:pt idx="1224">
                  <c:v>653.22063726690055</c:v>
                </c:pt>
                <c:pt idx="1225">
                  <c:v>653.3015833623931</c:v>
                </c:pt>
                <c:pt idx="1226">
                  <c:v>653.38241881722797</c:v>
                </c:pt>
                <c:pt idx="1227">
                  <c:v>653.46314361787904</c:v>
                </c:pt>
                <c:pt idx="1228">
                  <c:v>653.54375774977802</c:v>
                </c:pt>
                <c:pt idx="1229">
                  <c:v>653.62426119723796</c:v>
                </c:pt>
                <c:pt idx="1230">
                  <c:v>653.70465394338805</c:v>
                </c:pt>
                <c:pt idx="1231">
                  <c:v>653.78493597012334</c:v>
                </c:pt>
                <c:pt idx="1232">
                  <c:v>653.86510725797291</c:v>
                </c:pt>
                <c:pt idx="1233">
                  <c:v>653.94516778620755</c:v>
                </c:pt>
                <c:pt idx="1234">
                  <c:v>654.02511753268004</c:v>
                </c:pt>
                <c:pt idx="1235">
                  <c:v>654.10495647376695</c:v>
                </c:pt>
                <c:pt idx="1236">
                  <c:v>654.18468458442396</c:v>
                </c:pt>
                <c:pt idx="1237">
                  <c:v>654.26430183810805</c:v>
                </c:pt>
                <c:pt idx="1238">
                  <c:v>654.34380820675801</c:v>
                </c:pt>
                <c:pt idx="1239">
                  <c:v>654.42320366079002</c:v>
                </c:pt>
                <c:pt idx="1240">
                  <c:v>654.50248816907754</c:v>
                </c:pt>
                <c:pt idx="1241">
                  <c:v>654.58166169894048</c:v>
                </c:pt>
                <c:pt idx="1242">
                  <c:v>654.66072421615354</c:v>
                </c:pt>
                <c:pt idx="1243">
                  <c:v>654.73967568491946</c:v>
                </c:pt>
                <c:pt idx="1244">
                  <c:v>654.81851606791849</c:v>
                </c:pt>
                <c:pt idx="1245">
                  <c:v>654.89724532627292</c:v>
                </c:pt>
                <c:pt idx="1246">
                  <c:v>654.97586341958254</c:v>
                </c:pt>
                <c:pt idx="1247">
                  <c:v>655.054370305931</c:v>
                </c:pt>
                <c:pt idx="1248">
                  <c:v>655.13276594190938</c:v>
                </c:pt>
                <c:pt idx="1249">
                  <c:v>655.21105028263401</c:v>
                </c:pt>
                <c:pt idx="1250">
                  <c:v>655.289223281766</c:v>
                </c:pt>
                <c:pt idx="1251">
                  <c:v>655.36728489152983</c:v>
                </c:pt>
                <c:pt idx="1252">
                  <c:v>655.44523506281598</c:v>
                </c:pt>
                <c:pt idx="1253">
                  <c:v>655.52307374504801</c:v>
                </c:pt>
                <c:pt idx="1254">
                  <c:v>655.60080088637994</c:v>
                </c:pt>
                <c:pt idx="1255">
                  <c:v>655.67841643364955</c:v>
                </c:pt>
                <c:pt idx="1256">
                  <c:v>655.75592033242197</c:v>
                </c:pt>
                <c:pt idx="1257">
                  <c:v>655.83331252703351</c:v>
                </c:pt>
                <c:pt idx="1258">
                  <c:v>655.91059296062554</c:v>
                </c:pt>
                <c:pt idx="1259">
                  <c:v>655.98776157517852</c:v>
                </c:pt>
                <c:pt idx="1260">
                  <c:v>656.06481831155293</c:v>
                </c:pt>
                <c:pt idx="1261">
                  <c:v>656.14176310953496</c:v>
                </c:pt>
                <c:pt idx="1262">
                  <c:v>656.21859590787312</c:v>
                </c:pt>
                <c:pt idx="1263">
                  <c:v>656.29531664427304</c:v>
                </c:pt>
                <c:pt idx="1264">
                  <c:v>656.37192525554292</c:v>
                </c:pt>
                <c:pt idx="1265">
                  <c:v>656.44842167752404</c:v>
                </c:pt>
                <c:pt idx="1266">
                  <c:v>656.52480584518401</c:v>
                </c:pt>
                <c:pt idx="1267">
                  <c:v>656.60107769264903</c:v>
                </c:pt>
                <c:pt idx="1268">
                  <c:v>656.677237153237</c:v>
                </c:pt>
                <c:pt idx="1269">
                  <c:v>656.75328415950105</c:v>
                </c:pt>
                <c:pt idx="1270">
                  <c:v>656.82921864326249</c:v>
                </c:pt>
                <c:pt idx="1271">
                  <c:v>656.90504053566451</c:v>
                </c:pt>
                <c:pt idx="1272">
                  <c:v>656.98074976719045</c:v>
                </c:pt>
                <c:pt idx="1273">
                  <c:v>657.05634626767869</c:v>
                </c:pt>
                <c:pt idx="1274">
                  <c:v>657.13182996642104</c:v>
                </c:pt>
                <c:pt idx="1275">
                  <c:v>657.20720079217199</c:v>
                </c:pt>
                <c:pt idx="1276">
                  <c:v>657.28245867315354</c:v>
                </c:pt>
                <c:pt idx="1277">
                  <c:v>657.357603537101</c:v>
                </c:pt>
                <c:pt idx="1278">
                  <c:v>657.43263531133346</c:v>
                </c:pt>
                <c:pt idx="1279">
                  <c:v>657.50755392274198</c:v>
                </c:pt>
                <c:pt idx="1280">
                  <c:v>657.58235929783802</c:v>
                </c:pt>
                <c:pt idx="1281">
                  <c:v>657.65705136278598</c:v>
                </c:pt>
                <c:pt idx="1282">
                  <c:v>657.73163004343098</c:v>
                </c:pt>
                <c:pt idx="1283">
                  <c:v>657.80609526532498</c:v>
                </c:pt>
                <c:pt idx="1284">
                  <c:v>657.88044695375902</c:v>
                </c:pt>
                <c:pt idx="1285">
                  <c:v>657.95468503378788</c:v>
                </c:pt>
                <c:pt idx="1286">
                  <c:v>658.02880943026253</c:v>
                </c:pt>
                <c:pt idx="1287">
                  <c:v>658.10282006784155</c:v>
                </c:pt>
                <c:pt idx="1288">
                  <c:v>658.17671687103302</c:v>
                </c:pt>
                <c:pt idx="1289">
                  <c:v>658.25049976420848</c:v>
                </c:pt>
                <c:pt idx="1290">
                  <c:v>658.32009960245296</c:v>
                </c:pt>
                <c:pt idx="1291">
                  <c:v>658.38868705561401</c:v>
                </c:pt>
                <c:pt idx="1292">
                  <c:v>658.45710531117049</c:v>
                </c:pt>
                <c:pt idx="1293">
                  <c:v>658.525420149149</c:v>
                </c:pt>
                <c:pt idx="1294">
                  <c:v>658.59363015877852</c:v>
                </c:pt>
                <c:pt idx="1295">
                  <c:v>658.66173631757351</c:v>
                </c:pt>
                <c:pt idx="1296">
                  <c:v>658.72973709873304</c:v>
                </c:pt>
                <c:pt idx="1297">
                  <c:v>658.79763328947399</c:v>
                </c:pt>
                <c:pt idx="1298">
                  <c:v>658.86542460805299</c:v>
                </c:pt>
                <c:pt idx="1299">
                  <c:v>658.93311159241796</c:v>
                </c:pt>
                <c:pt idx="1300">
                  <c:v>659.00069428965901</c:v>
                </c:pt>
                <c:pt idx="1301">
                  <c:v>659.06817305973755</c:v>
                </c:pt>
                <c:pt idx="1302">
                  <c:v>659.13554804085004</c:v>
                </c:pt>
                <c:pt idx="1303">
                  <c:v>659.20281948826198</c:v>
                </c:pt>
                <c:pt idx="1304">
                  <c:v>659.26998755406555</c:v>
                </c:pt>
                <c:pt idx="1305">
                  <c:v>659.33705242952249</c:v>
                </c:pt>
                <c:pt idx="1306">
                  <c:v>659.404014254711</c:v>
                </c:pt>
                <c:pt idx="1307">
                  <c:v>659.47087317840055</c:v>
                </c:pt>
                <c:pt idx="1308">
                  <c:v>659.53762932134248</c:v>
                </c:pt>
                <c:pt idx="1309">
                  <c:v>659.60428280179849</c:v>
                </c:pt>
                <c:pt idx="1310">
                  <c:v>659.67083372084562</c:v>
                </c:pt>
                <c:pt idx="1311">
                  <c:v>659.73728217339101</c:v>
                </c:pt>
                <c:pt idx="1312">
                  <c:v>659.80362824273789</c:v>
                </c:pt>
                <c:pt idx="1313">
                  <c:v>659.86987200539988</c:v>
                </c:pt>
                <c:pt idx="1314">
                  <c:v>659.93601352927794</c:v>
                </c:pt>
                <c:pt idx="1315">
                  <c:v>660.00205287600204</c:v>
                </c:pt>
                <c:pt idx="1316">
                  <c:v>660.06799010047746</c:v>
                </c:pt>
                <c:pt idx="1317">
                  <c:v>660.13382525214854</c:v>
                </c:pt>
                <c:pt idx="1318">
                  <c:v>660.199558375018</c:v>
                </c:pt>
                <c:pt idx="1319">
                  <c:v>660.26518950846605</c:v>
                </c:pt>
                <c:pt idx="1320">
                  <c:v>660.33071868743298</c:v>
                </c:pt>
                <c:pt idx="1321">
                  <c:v>660.39614594294846</c:v>
                </c:pt>
                <c:pt idx="1322">
                  <c:v>660.46147130240297</c:v>
                </c:pt>
                <c:pt idx="1323">
                  <c:v>660.52669478990288</c:v>
                </c:pt>
                <c:pt idx="1324">
                  <c:v>660.59181642659803</c:v>
                </c:pt>
                <c:pt idx="1325">
                  <c:v>660.65683623085852</c:v>
                </c:pt>
                <c:pt idx="1326">
                  <c:v>660.72175421862232</c:v>
                </c:pt>
                <c:pt idx="1327">
                  <c:v>660.78657040354801</c:v>
                </c:pt>
                <c:pt idx="1328">
                  <c:v>660.85128479731247</c:v>
                </c:pt>
                <c:pt idx="1329">
                  <c:v>660.91589740972597</c:v>
                </c:pt>
                <c:pt idx="1330">
                  <c:v>660.98040824894804</c:v>
                </c:pt>
                <c:pt idx="1331">
                  <c:v>661.044817321653</c:v>
                </c:pt>
                <c:pt idx="1332">
                  <c:v>661.10912463319994</c:v>
                </c:pt>
                <c:pt idx="1333">
                  <c:v>661.17333018776355</c:v>
                </c:pt>
                <c:pt idx="1334">
                  <c:v>661.237433988465</c:v>
                </c:pt>
                <c:pt idx="1335">
                  <c:v>661.30143603753902</c:v>
                </c:pt>
                <c:pt idx="1336">
                  <c:v>661.36533618953047</c:v>
                </c:pt>
                <c:pt idx="1337">
                  <c:v>661.42913418264288</c:v>
                </c:pt>
                <c:pt idx="1338">
                  <c:v>661.49282977066105</c:v>
                </c:pt>
                <c:pt idx="1339">
                  <c:v>661.55642271543604</c:v>
                </c:pt>
                <c:pt idx="1340">
                  <c:v>661.61991279138499</c:v>
                </c:pt>
                <c:pt idx="1341">
                  <c:v>661.68329978695795</c:v>
                </c:pt>
                <c:pt idx="1342">
                  <c:v>661.74658370031102</c:v>
                </c:pt>
                <c:pt idx="1343">
                  <c:v>661.80976474701311</c:v>
                </c:pt>
                <c:pt idx="1344">
                  <c:v>661.87284318862203</c:v>
                </c:pt>
                <c:pt idx="1345">
                  <c:v>661.93581935067402</c:v>
                </c:pt>
                <c:pt idx="1346">
                  <c:v>661.99869358154501</c:v>
                </c:pt>
                <c:pt idx="1347">
                  <c:v>662.06146625701695</c:v>
                </c:pt>
                <c:pt idx="1348">
                  <c:v>662.12413777769575</c:v>
                </c:pt>
                <c:pt idx="1349">
                  <c:v>662.18670855953383</c:v>
                </c:pt>
                <c:pt idx="1350">
                  <c:v>662.24917898970398</c:v>
                </c:pt>
                <c:pt idx="1351">
                  <c:v>662.31154942438638</c:v>
                </c:pt>
                <c:pt idx="1352">
                  <c:v>662.37382018624896</c:v>
                </c:pt>
                <c:pt idx="1353">
                  <c:v>662.43599156290998</c:v>
                </c:pt>
                <c:pt idx="1354">
                  <c:v>662.49806380515201</c:v>
                </c:pt>
                <c:pt idx="1355">
                  <c:v>662.56003712539791</c:v>
                </c:pt>
                <c:pt idx="1356">
                  <c:v>662.62191169615653</c:v>
                </c:pt>
                <c:pt idx="1357">
                  <c:v>662.68368764863874</c:v>
                </c:pt>
                <c:pt idx="1358">
                  <c:v>662.74536507135304</c:v>
                </c:pt>
                <c:pt idx="1359">
                  <c:v>662.80694400900597</c:v>
                </c:pt>
                <c:pt idx="1360">
                  <c:v>662.86842446126639</c:v>
                </c:pt>
                <c:pt idx="1361">
                  <c:v>662.92980677864955</c:v>
                </c:pt>
                <c:pt idx="1362">
                  <c:v>662.99109133219395</c:v>
                </c:pt>
                <c:pt idx="1363">
                  <c:v>663.05227849441246</c:v>
                </c:pt>
                <c:pt idx="1364">
                  <c:v>663.11336863649854</c:v>
                </c:pt>
                <c:pt idx="1365">
                  <c:v>663.17436212922553</c:v>
                </c:pt>
                <c:pt idx="1366">
                  <c:v>663.23525934181998</c:v>
                </c:pt>
                <c:pt idx="1367">
                  <c:v>663.29606064246104</c:v>
                </c:pt>
                <c:pt idx="1368">
                  <c:v>663.35676639767792</c:v>
                </c:pt>
                <c:pt idx="1369">
                  <c:v>663.41737697248595</c:v>
                </c:pt>
                <c:pt idx="1370">
                  <c:v>663.47789273004003</c:v>
                </c:pt>
                <c:pt idx="1371">
                  <c:v>663.53831403158802</c:v>
                </c:pt>
                <c:pt idx="1372">
                  <c:v>663.59864123623663</c:v>
                </c:pt>
                <c:pt idx="1373">
                  <c:v>663.65887470078405</c:v>
                </c:pt>
                <c:pt idx="1374">
                  <c:v>663.71901477961353</c:v>
                </c:pt>
                <c:pt idx="1375">
                  <c:v>663.77906182443201</c:v>
                </c:pt>
                <c:pt idx="1376">
                  <c:v>663.83901618415746</c:v>
                </c:pt>
                <c:pt idx="1377">
                  <c:v>663.89887820473905</c:v>
                </c:pt>
                <c:pt idx="1378">
                  <c:v>663.95864822894703</c:v>
                </c:pt>
                <c:pt idx="1379">
                  <c:v>664.01832659625404</c:v>
                </c:pt>
                <c:pt idx="1380">
                  <c:v>664.07791364263653</c:v>
                </c:pt>
                <c:pt idx="1381">
                  <c:v>664.13740970042147</c:v>
                </c:pt>
                <c:pt idx="1382">
                  <c:v>664.19681509812494</c:v>
                </c:pt>
                <c:pt idx="1383">
                  <c:v>664.25613016029104</c:v>
                </c:pt>
                <c:pt idx="1384">
                  <c:v>664.31535520734803</c:v>
                </c:pt>
                <c:pt idx="1385">
                  <c:v>664.37449055545653</c:v>
                </c:pt>
                <c:pt idx="1386">
                  <c:v>664.4335365163837</c:v>
                </c:pt>
                <c:pt idx="1387">
                  <c:v>664.49249339731705</c:v>
                </c:pt>
                <c:pt idx="1388">
                  <c:v>664.551361500844</c:v>
                </c:pt>
                <c:pt idx="1389">
                  <c:v>664.61014112473049</c:v>
                </c:pt>
                <c:pt idx="1390">
                  <c:v>664.66883256187464</c:v>
                </c:pt>
                <c:pt idx="1391">
                  <c:v>664.72743610012901</c:v>
                </c:pt>
                <c:pt idx="1392">
                  <c:v>664.78595202233953</c:v>
                </c:pt>
                <c:pt idx="1393">
                  <c:v>664.84438060613354</c:v>
                </c:pt>
                <c:pt idx="1394">
                  <c:v>664.90272212389948</c:v>
                </c:pt>
                <c:pt idx="1395">
                  <c:v>664.96097684287201</c:v>
                </c:pt>
                <c:pt idx="1396">
                  <c:v>665.01914502771103</c:v>
                </c:pt>
                <c:pt idx="1397">
                  <c:v>665.07722693662402</c:v>
                </c:pt>
                <c:pt idx="1398">
                  <c:v>665.13522282006249</c:v>
                </c:pt>
                <c:pt idx="1399">
                  <c:v>665.19313292290803</c:v>
                </c:pt>
                <c:pt idx="1400">
                  <c:v>665.25095748501747</c:v>
                </c:pt>
                <c:pt idx="1401">
                  <c:v>665.30869674117901</c:v>
                </c:pt>
                <c:pt idx="1402">
                  <c:v>665.36635092086794</c:v>
                </c:pt>
                <c:pt idx="1403">
                  <c:v>665.42392024797755</c:v>
                </c:pt>
                <c:pt idx="1404">
                  <c:v>665.48140494085453</c:v>
                </c:pt>
                <c:pt idx="1405">
                  <c:v>665.53880521233555</c:v>
                </c:pt>
                <c:pt idx="1406">
                  <c:v>665.59612126977595</c:v>
                </c:pt>
                <c:pt idx="1407">
                  <c:v>665.653353315103</c:v>
                </c:pt>
                <c:pt idx="1408">
                  <c:v>665.71050154486352</c:v>
                </c:pt>
                <c:pt idx="1409">
                  <c:v>665.76756615026738</c:v>
                </c:pt>
                <c:pt idx="1410">
                  <c:v>665.82454731728603</c:v>
                </c:pt>
                <c:pt idx="1411">
                  <c:v>665.88144522669688</c:v>
                </c:pt>
                <c:pt idx="1412">
                  <c:v>665.938260054122</c:v>
                </c:pt>
                <c:pt idx="1413">
                  <c:v>665.99499197021453</c:v>
                </c:pt>
                <c:pt idx="1414">
                  <c:v>666.05164114062939</c:v>
                </c:pt>
                <c:pt idx="1415">
                  <c:v>666.10820772617853</c:v>
                </c:pt>
                <c:pt idx="1416">
                  <c:v>666.16469188287749</c:v>
                </c:pt>
                <c:pt idx="1417">
                  <c:v>666.22109376210005</c:v>
                </c:pt>
                <c:pt idx="1418">
                  <c:v>666.27741351061854</c:v>
                </c:pt>
                <c:pt idx="1419">
                  <c:v>666.33365127072204</c:v>
                </c:pt>
                <c:pt idx="1420">
                  <c:v>666.38980718034202</c:v>
                </c:pt>
                <c:pt idx="1421">
                  <c:v>666.44588137312553</c:v>
                </c:pt>
                <c:pt idx="1422">
                  <c:v>666.50187397856087</c:v>
                </c:pt>
                <c:pt idx="1423">
                  <c:v>666.55778512203847</c:v>
                </c:pt>
                <c:pt idx="1424">
                  <c:v>666.61361492505603</c:v>
                </c:pt>
                <c:pt idx="1425">
                  <c:v>666.66936350521848</c:v>
                </c:pt>
                <c:pt idx="1426">
                  <c:v>666.72503097641459</c:v>
                </c:pt>
                <c:pt idx="1427">
                  <c:v>666.78061744885804</c:v>
                </c:pt>
                <c:pt idx="1428">
                  <c:v>666.83612302937649</c:v>
                </c:pt>
                <c:pt idx="1429">
                  <c:v>666.89154782332298</c:v>
                </c:pt>
                <c:pt idx="1430">
                  <c:v>666.94689193526347</c:v>
                </c:pt>
                <c:pt idx="1431">
                  <c:v>667.00215546941297</c:v>
                </c:pt>
                <c:pt idx="1432">
                  <c:v>667.05733852978005</c:v>
                </c:pt>
                <c:pt idx="1433">
                  <c:v>667.11244122018854</c:v>
                </c:pt>
                <c:pt idx="1434">
                  <c:v>667.16746364426047</c:v>
                </c:pt>
                <c:pt idx="1435">
                  <c:v>667.22240590544038</c:v>
                </c:pt>
                <c:pt idx="1436">
                  <c:v>667.27726810693298</c:v>
                </c:pt>
                <c:pt idx="1437">
                  <c:v>667.33205035171238</c:v>
                </c:pt>
                <c:pt idx="1438">
                  <c:v>667.38675274251</c:v>
                </c:pt>
                <c:pt idx="1439">
                  <c:v>667.44137538178848</c:v>
                </c:pt>
                <c:pt idx="1440">
                  <c:v>667.49591837175308</c:v>
                </c:pt>
                <c:pt idx="1441">
                  <c:v>667.55038181432599</c:v>
                </c:pt>
                <c:pt idx="1442">
                  <c:v>667.60476581115302</c:v>
                </c:pt>
                <c:pt idx="1443">
                  <c:v>667.65907046358654</c:v>
                </c:pt>
                <c:pt idx="1444">
                  <c:v>667.71329587269804</c:v>
                </c:pt>
                <c:pt idx="1445">
                  <c:v>667.76744213925849</c:v>
                </c:pt>
                <c:pt idx="1446">
                  <c:v>667.82150936375047</c:v>
                </c:pt>
                <c:pt idx="1447">
                  <c:v>667.87549764635855</c:v>
                </c:pt>
                <c:pt idx="1448">
                  <c:v>667.92940708696949</c:v>
                </c:pt>
                <c:pt idx="1449">
                  <c:v>667.98323778518102</c:v>
                </c:pt>
                <c:pt idx="1450">
                  <c:v>668.03698984028949</c:v>
                </c:pt>
                <c:pt idx="1451">
                  <c:v>668.09066335130501</c:v>
                </c:pt>
                <c:pt idx="1452">
                  <c:v>668.14425841693799</c:v>
                </c:pt>
                <c:pt idx="1453">
                  <c:v>668.19777513561905</c:v>
                </c:pt>
                <c:pt idx="1454">
                  <c:v>668.25121360547746</c:v>
                </c:pt>
                <c:pt idx="1455">
                  <c:v>668.30457392437154</c:v>
                </c:pt>
                <c:pt idx="1456">
                  <c:v>668.35785618984812</c:v>
                </c:pt>
                <c:pt idx="1457">
                  <c:v>668.41106049922246</c:v>
                </c:pt>
                <c:pt idx="1458">
                  <c:v>668.46418694946897</c:v>
                </c:pt>
                <c:pt idx="1459">
                  <c:v>668.51723563731753</c:v>
                </c:pt>
                <c:pt idx="1460">
                  <c:v>668.57020665921095</c:v>
                </c:pt>
                <c:pt idx="1461">
                  <c:v>668.62310011132001</c:v>
                </c:pt>
                <c:pt idx="1462">
                  <c:v>668.67591608953603</c:v>
                </c:pt>
                <c:pt idx="1463">
                  <c:v>668.72865468947998</c:v>
                </c:pt>
                <c:pt idx="1464">
                  <c:v>668.78131600649851</c:v>
                </c:pt>
                <c:pt idx="1465">
                  <c:v>668.833900135661</c:v>
                </c:pt>
                <c:pt idx="1466">
                  <c:v>668.88433115947305</c:v>
                </c:pt>
                <c:pt idx="1467">
                  <c:v>668.93421687273747</c:v>
                </c:pt>
                <c:pt idx="1468">
                  <c:v>668.98399443033804</c:v>
                </c:pt>
                <c:pt idx="1469">
                  <c:v>669.03370082860454</c:v>
                </c:pt>
                <c:pt idx="1470">
                  <c:v>669.08333421231475</c:v>
                </c:pt>
                <c:pt idx="1471">
                  <c:v>669.13289477702153</c:v>
                </c:pt>
                <c:pt idx="1472">
                  <c:v>669.18238219490649</c:v>
                </c:pt>
                <c:pt idx="1473">
                  <c:v>669.23179676690302</c:v>
                </c:pt>
                <c:pt idx="1474">
                  <c:v>669.28113870413802</c:v>
                </c:pt>
                <c:pt idx="1475">
                  <c:v>669.33040832215295</c:v>
                </c:pt>
                <c:pt idx="1476">
                  <c:v>669.37960589389911</c:v>
                </c:pt>
                <c:pt idx="1477">
                  <c:v>669.42873170765085</c:v>
                </c:pt>
                <c:pt idx="1478">
                  <c:v>669.47778602761355</c:v>
                </c:pt>
                <c:pt idx="1479">
                  <c:v>669.52676911377796</c:v>
                </c:pt>
                <c:pt idx="1480">
                  <c:v>669.57568121050303</c:v>
                </c:pt>
                <c:pt idx="1481">
                  <c:v>669.62452255379105</c:v>
                </c:pt>
                <c:pt idx="1482">
                  <c:v>669.67329336840953</c:v>
                </c:pt>
                <c:pt idx="1483">
                  <c:v>669.72199387088301</c:v>
                </c:pt>
                <c:pt idx="1484">
                  <c:v>669.77062426917234</c:v>
                </c:pt>
                <c:pt idx="1485">
                  <c:v>669.81918476413102</c:v>
                </c:pt>
                <c:pt idx="1486">
                  <c:v>669.86767554998789</c:v>
                </c:pt>
                <c:pt idx="1487">
                  <c:v>669.91609681516798</c:v>
                </c:pt>
                <c:pt idx="1488">
                  <c:v>669.96444874286999</c:v>
                </c:pt>
                <c:pt idx="1489">
                  <c:v>670.01273151171154</c:v>
                </c:pt>
                <c:pt idx="1490">
                  <c:v>670.06094529623601</c:v>
                </c:pt>
                <c:pt idx="1491">
                  <c:v>670.10909026743354</c:v>
                </c:pt>
                <c:pt idx="1492">
                  <c:v>670.15716659314648</c:v>
                </c:pt>
                <c:pt idx="1493">
                  <c:v>670.20517443854555</c:v>
                </c:pt>
                <c:pt idx="1494">
                  <c:v>670.25311396644304</c:v>
                </c:pt>
                <c:pt idx="1495">
                  <c:v>670.30098533767352</c:v>
                </c:pt>
                <c:pt idx="1496">
                  <c:v>670.34878871140597</c:v>
                </c:pt>
                <c:pt idx="1497">
                  <c:v>670.39652424543249</c:v>
                </c:pt>
                <c:pt idx="1498">
                  <c:v>670.44419209645298</c:v>
                </c:pt>
                <c:pt idx="1499">
                  <c:v>670.49179242030095</c:v>
                </c:pt>
                <c:pt idx="1500">
                  <c:v>670.53932537220498</c:v>
                </c:pt>
                <c:pt idx="1501">
                  <c:v>670.58679110699404</c:v>
                </c:pt>
                <c:pt idx="1502">
                  <c:v>670.63418977930405</c:v>
                </c:pt>
                <c:pt idx="1503">
                  <c:v>670.68152148708896</c:v>
                </c:pt>
                <c:pt idx="1504">
                  <c:v>670.72878625385465</c:v>
                </c:pt>
                <c:pt idx="1505">
                  <c:v>670.77598411170004</c:v>
                </c:pt>
                <c:pt idx="1506">
                  <c:v>670.82311509575709</c:v>
                </c:pt>
                <c:pt idx="1507">
                  <c:v>670.87017924723352</c:v>
                </c:pt>
                <c:pt idx="1508">
                  <c:v>670.91717661430289</c:v>
                </c:pt>
                <c:pt idx="1509">
                  <c:v>670.96410725372448</c:v>
                </c:pt>
                <c:pt idx="1510">
                  <c:v>671.01097123197803</c:v>
                </c:pt>
                <c:pt idx="1511">
                  <c:v>671.05776862664402</c:v>
                </c:pt>
                <c:pt idx="1512">
                  <c:v>671.10449952771955</c:v>
                </c:pt>
                <c:pt idx="1513">
                  <c:v>671.15116403895297</c:v>
                </c:pt>
                <c:pt idx="1514">
                  <c:v>671.19776227919965</c:v>
                </c:pt>
                <c:pt idx="1515">
                  <c:v>671.24429438345146</c:v>
                </c:pt>
                <c:pt idx="1516">
                  <c:v>671.290760483388</c:v>
                </c:pt>
                <c:pt idx="1517">
                  <c:v>671.33716069545096</c:v>
                </c:pt>
                <c:pt idx="1518">
                  <c:v>671.38349512058653</c:v>
                </c:pt>
                <c:pt idx="1519">
                  <c:v>671.42976384267001</c:v>
                </c:pt>
                <c:pt idx="1520">
                  <c:v>671.47596692755155</c:v>
                </c:pt>
                <c:pt idx="1521">
                  <c:v>671.52210442182297</c:v>
                </c:pt>
                <c:pt idx="1522">
                  <c:v>671.568176351744</c:v>
                </c:pt>
                <c:pt idx="1523">
                  <c:v>671.61418272216895</c:v>
                </c:pt>
                <c:pt idx="1524">
                  <c:v>671.66012351552649</c:v>
                </c:pt>
                <c:pt idx="1525">
                  <c:v>671.70599869084504</c:v>
                </c:pt>
                <c:pt idx="1526">
                  <c:v>671.75180821740003</c:v>
                </c:pt>
                <c:pt idx="1527">
                  <c:v>671.79755225979352</c:v>
                </c:pt>
                <c:pt idx="1528">
                  <c:v>671.843230964584</c:v>
                </c:pt>
                <c:pt idx="1529">
                  <c:v>671.888844486018</c:v>
                </c:pt>
                <c:pt idx="1530">
                  <c:v>671.93439298062253</c:v>
                </c:pt>
                <c:pt idx="1531">
                  <c:v>671.97987660854062</c:v>
                </c:pt>
                <c:pt idx="1532">
                  <c:v>672.02529553277702</c:v>
                </c:pt>
                <c:pt idx="1533">
                  <c:v>672.07064991963455</c:v>
                </c:pt>
                <c:pt idx="1534">
                  <c:v>672.1159399383547</c:v>
                </c:pt>
                <c:pt idx="1535">
                  <c:v>672.16116576117702</c:v>
                </c:pt>
                <c:pt idx="1536">
                  <c:v>672.20632756328553</c:v>
                </c:pt>
                <c:pt idx="1537">
                  <c:v>672.25142552265754</c:v>
                </c:pt>
                <c:pt idx="1538">
                  <c:v>672.29645981999397</c:v>
                </c:pt>
                <c:pt idx="1539">
                  <c:v>672.34143063861302</c:v>
                </c:pt>
                <c:pt idx="1540">
                  <c:v>672.38633816430502</c:v>
                </c:pt>
                <c:pt idx="1541">
                  <c:v>672.43118258521247</c:v>
                </c:pt>
                <c:pt idx="1542">
                  <c:v>672.47596409167102</c:v>
                </c:pt>
                <c:pt idx="1543">
                  <c:v>672.52068287604004</c:v>
                </c:pt>
                <c:pt idx="1544">
                  <c:v>672.56533913253497</c:v>
                </c:pt>
                <c:pt idx="1545">
                  <c:v>672.60993305704812</c:v>
                </c:pt>
                <c:pt idx="1546">
                  <c:v>672.65446484689301</c:v>
                </c:pt>
                <c:pt idx="1547">
                  <c:v>672.69893470070804</c:v>
                </c:pt>
                <c:pt idx="1548">
                  <c:v>672.74334281811355</c:v>
                </c:pt>
                <c:pt idx="1549">
                  <c:v>672.78768939955205</c:v>
                </c:pt>
                <c:pt idx="1550">
                  <c:v>672.83197464603904</c:v>
                </c:pt>
                <c:pt idx="1551">
                  <c:v>672.87619875890448</c:v>
                </c:pt>
                <c:pt idx="1552">
                  <c:v>672.92036193955255</c:v>
                </c:pt>
                <c:pt idx="1553">
                  <c:v>672.96446438919838</c:v>
                </c:pt>
                <c:pt idx="1554">
                  <c:v>673.00850630861805</c:v>
                </c:pt>
                <c:pt idx="1555">
                  <c:v>673.05248789786799</c:v>
                </c:pt>
                <c:pt idx="1556">
                  <c:v>673.09640935604455</c:v>
                </c:pt>
                <c:pt idx="1557">
                  <c:v>673.14027088099249</c:v>
                </c:pt>
                <c:pt idx="1558">
                  <c:v>673.18407266908412</c:v>
                </c:pt>
                <c:pt idx="1559">
                  <c:v>673.22781491486001</c:v>
                </c:pt>
                <c:pt idx="1560">
                  <c:v>673.27149781094204</c:v>
                </c:pt>
                <c:pt idx="1561">
                  <c:v>673.31512154762254</c:v>
                </c:pt>
                <c:pt idx="1562">
                  <c:v>673.35868631293647</c:v>
                </c:pt>
                <c:pt idx="1563">
                  <c:v>673.40219229707702</c:v>
                </c:pt>
                <c:pt idx="1564">
                  <c:v>673.44563968274747</c:v>
                </c:pt>
                <c:pt idx="1565">
                  <c:v>673.48902864876595</c:v>
                </c:pt>
                <c:pt idx="1566">
                  <c:v>673.53235936998703</c:v>
                </c:pt>
                <c:pt idx="1567">
                  <c:v>673.57563201845255</c:v>
                </c:pt>
                <c:pt idx="1568">
                  <c:v>673.61884676252805</c:v>
                </c:pt>
                <c:pt idx="1569">
                  <c:v>673.66200376655502</c:v>
                </c:pt>
                <c:pt idx="1570">
                  <c:v>673.70510319069808</c:v>
                </c:pt>
                <c:pt idx="1571">
                  <c:v>673.74814519081201</c:v>
                </c:pt>
                <c:pt idx="1572">
                  <c:v>673.791129918308</c:v>
                </c:pt>
                <c:pt idx="1573">
                  <c:v>673.83405752004205</c:v>
                </c:pt>
                <c:pt idx="1574">
                  <c:v>673.87692813820649</c:v>
                </c:pt>
                <c:pt idx="1575">
                  <c:v>673.91974191025054</c:v>
                </c:pt>
                <c:pt idx="1576">
                  <c:v>673.96249896879101</c:v>
                </c:pt>
                <c:pt idx="1577">
                  <c:v>674.00519944156201</c:v>
                </c:pt>
                <c:pt idx="1578">
                  <c:v>674.04784345136</c:v>
                </c:pt>
                <c:pt idx="1579">
                  <c:v>674.09043111600852</c:v>
                </c:pt>
                <c:pt idx="1580">
                  <c:v>674.13296254833153</c:v>
                </c:pt>
                <c:pt idx="1581">
                  <c:v>674.17543785616044</c:v>
                </c:pt>
                <c:pt idx="1582">
                  <c:v>674.21785714225848</c:v>
                </c:pt>
                <c:pt idx="1583">
                  <c:v>674.26022050446738</c:v>
                </c:pt>
                <c:pt idx="1584">
                  <c:v>674.30252803559722</c:v>
                </c:pt>
                <c:pt idx="1585">
                  <c:v>674.34477982353599</c:v>
                </c:pt>
                <c:pt idx="1586">
                  <c:v>674.38697595121755</c:v>
                </c:pt>
                <c:pt idx="1587">
                  <c:v>674.42911649673749</c:v>
                </c:pt>
                <c:pt idx="1588">
                  <c:v>674.47120153338994</c:v>
                </c:pt>
                <c:pt idx="1589">
                  <c:v>674.51323112969453</c:v>
                </c:pt>
                <c:pt idx="1590">
                  <c:v>674.55520534950449</c:v>
                </c:pt>
                <c:pt idx="1591">
                  <c:v>674.59712425206897</c:v>
                </c:pt>
                <c:pt idx="1592">
                  <c:v>674.63898789210396</c:v>
                </c:pt>
                <c:pt idx="1593">
                  <c:v>674.68079631989974</c:v>
                </c:pt>
                <c:pt idx="1594">
                  <c:v>674.72254958134602</c:v>
                </c:pt>
                <c:pt idx="1595">
                  <c:v>674.764247718143</c:v>
                </c:pt>
                <c:pt idx="1596">
                  <c:v>674.80589076778301</c:v>
                </c:pt>
                <c:pt idx="1597">
                  <c:v>674.84747876369602</c:v>
                </c:pt>
                <c:pt idx="1598">
                  <c:v>674.88901173535794</c:v>
                </c:pt>
                <c:pt idx="1599">
                  <c:v>674.9304897083731</c:v>
                </c:pt>
                <c:pt idx="1600">
                  <c:v>674.971912704592</c:v>
                </c:pt>
                <c:pt idx="1601">
                  <c:v>675.01328074220794</c:v>
                </c:pt>
                <c:pt idx="1602">
                  <c:v>675.05459383586799</c:v>
                </c:pt>
                <c:pt idx="1603">
                  <c:v>675.09585199677554</c:v>
                </c:pt>
                <c:pt idx="1604">
                  <c:v>675.13705523279202</c:v>
                </c:pt>
                <c:pt idx="1605">
                  <c:v>675.17820354856406</c:v>
                </c:pt>
                <c:pt idx="1606">
                  <c:v>675.21929694556104</c:v>
                </c:pt>
                <c:pt idx="1607">
                  <c:v>675.26033542229902</c:v>
                </c:pt>
                <c:pt idx="1608">
                  <c:v>675.30131897432705</c:v>
                </c:pt>
                <c:pt idx="1609">
                  <c:v>675.34224759438246</c:v>
                </c:pt>
                <c:pt idx="1610">
                  <c:v>675.38312127249503</c:v>
                </c:pt>
                <c:pt idx="1611">
                  <c:v>675.42393999605895</c:v>
                </c:pt>
                <c:pt idx="1612">
                  <c:v>675.46470374995295</c:v>
                </c:pt>
                <c:pt idx="1613">
                  <c:v>675.50541251663867</c:v>
                </c:pt>
                <c:pt idx="1614">
                  <c:v>675.54606627620103</c:v>
                </c:pt>
                <c:pt idx="1615">
                  <c:v>675.58666500654203</c:v>
                </c:pt>
                <c:pt idx="1616">
                  <c:v>675.62720868336748</c:v>
                </c:pt>
                <c:pt idx="1617">
                  <c:v>675.66769728033296</c:v>
                </c:pt>
                <c:pt idx="1618">
                  <c:v>675.70813076911872</c:v>
                </c:pt>
                <c:pt idx="1619">
                  <c:v>675.74850911945703</c:v>
                </c:pt>
                <c:pt idx="1620">
                  <c:v>675.78883229935479</c:v>
                </c:pt>
                <c:pt idx="1621">
                  <c:v>675.82910027496791</c:v>
                </c:pt>
                <c:pt idx="1622">
                  <c:v>675.86931301089294</c:v>
                </c:pt>
                <c:pt idx="1623">
                  <c:v>675.90947047007853</c:v>
                </c:pt>
                <c:pt idx="1624">
                  <c:v>675.94957261396598</c:v>
                </c:pt>
                <c:pt idx="1625">
                  <c:v>675.98961940255697</c:v>
                </c:pt>
                <c:pt idx="1626">
                  <c:v>676.02961079445697</c:v>
                </c:pt>
                <c:pt idx="1627">
                  <c:v>676.06954674700398</c:v>
                </c:pt>
                <c:pt idx="1628">
                  <c:v>676.10822773386496</c:v>
                </c:pt>
                <c:pt idx="1629">
                  <c:v>676.14657909496748</c:v>
                </c:pt>
                <c:pt idx="1630">
                  <c:v>676.18485571233953</c:v>
                </c:pt>
                <c:pt idx="1631">
                  <c:v>676.22308024135964</c:v>
                </c:pt>
                <c:pt idx="1632">
                  <c:v>676.26125060714105</c:v>
                </c:pt>
                <c:pt idx="1633">
                  <c:v>676.29936669383301</c:v>
                </c:pt>
                <c:pt idx="1634">
                  <c:v>676.33742831876748</c:v>
                </c:pt>
                <c:pt idx="1635">
                  <c:v>676.37543552473301</c:v>
                </c:pt>
                <c:pt idx="1636">
                  <c:v>676.41338843509402</c:v>
                </c:pt>
                <c:pt idx="1637">
                  <c:v>676.45128715623048</c:v>
                </c:pt>
                <c:pt idx="1638">
                  <c:v>676.48913181380794</c:v>
                </c:pt>
                <c:pt idx="1639">
                  <c:v>676.52692251400049</c:v>
                </c:pt>
                <c:pt idx="1640">
                  <c:v>676.56465936109896</c:v>
                </c:pt>
                <c:pt idx="1641">
                  <c:v>676.60234244653805</c:v>
                </c:pt>
                <c:pt idx="1642">
                  <c:v>676.63997185489904</c:v>
                </c:pt>
                <c:pt idx="1643">
                  <c:v>676.67754766145003</c:v>
                </c:pt>
                <c:pt idx="1644">
                  <c:v>676.71506993433695</c:v>
                </c:pt>
                <c:pt idx="1645">
                  <c:v>676.75253873440249</c:v>
                </c:pt>
                <c:pt idx="1646">
                  <c:v>676.78995411623953</c:v>
                </c:pt>
                <c:pt idx="1647">
                  <c:v>676.82731612852649</c:v>
                </c:pt>
                <c:pt idx="1648">
                  <c:v>676.86462481468618</c:v>
                </c:pt>
                <c:pt idx="1649">
                  <c:v>676.90188021335405</c:v>
                </c:pt>
                <c:pt idx="1650">
                  <c:v>676.93908251099754</c:v>
                </c:pt>
                <c:pt idx="1651">
                  <c:v>676.97623191475702</c:v>
                </c:pt>
                <c:pt idx="1652">
                  <c:v>677.0133286619681</c:v>
                </c:pt>
                <c:pt idx="1653">
                  <c:v>677.05037299319554</c:v>
                </c:pt>
                <c:pt idx="1654">
                  <c:v>677.08736514853604</c:v>
                </c:pt>
                <c:pt idx="1655">
                  <c:v>677.12430536475904</c:v>
                </c:pt>
                <c:pt idx="1656">
                  <c:v>677.16119387523747</c:v>
                </c:pt>
                <c:pt idx="1657">
                  <c:v>677.19803090983726</c:v>
                </c:pt>
                <c:pt idx="1658">
                  <c:v>677.234816695071</c:v>
                </c:pt>
                <c:pt idx="1659">
                  <c:v>677.27155140687353</c:v>
                </c:pt>
                <c:pt idx="1660">
                  <c:v>677.30823519535738</c:v>
                </c:pt>
                <c:pt idx="1661">
                  <c:v>677.344868209982</c:v>
                </c:pt>
                <c:pt idx="1662">
                  <c:v>677.38145059890292</c:v>
                </c:pt>
                <c:pt idx="1663">
                  <c:v>677.41798251033254</c:v>
                </c:pt>
                <c:pt idx="1664">
                  <c:v>677.45446409344981</c:v>
                </c:pt>
                <c:pt idx="1665">
                  <c:v>677.49089549941596</c:v>
                </c:pt>
                <c:pt idx="1666">
                  <c:v>677.52727688219738</c:v>
                </c:pt>
                <c:pt idx="1667">
                  <c:v>677.56360839969705</c:v>
                </c:pt>
                <c:pt idx="1668">
                  <c:v>677.59989021453805</c:v>
                </c:pt>
                <c:pt idx="1669">
                  <c:v>677.63612249515506</c:v>
                </c:pt>
                <c:pt idx="1670">
                  <c:v>677.67230541676895</c:v>
                </c:pt>
                <c:pt idx="1671">
                  <c:v>677.70843915554303</c:v>
                </c:pt>
                <c:pt idx="1672">
                  <c:v>677.74452387592646</c:v>
                </c:pt>
                <c:pt idx="1673">
                  <c:v>677.78055973046753</c:v>
                </c:pt>
                <c:pt idx="1674">
                  <c:v>677.81654685869705</c:v>
                </c:pt>
                <c:pt idx="1675">
                  <c:v>677.85248538629196</c:v>
                </c:pt>
                <c:pt idx="1676">
                  <c:v>677.88837542415354</c:v>
                </c:pt>
                <c:pt idx="1677">
                  <c:v>677.92421706753203</c:v>
                </c:pt>
                <c:pt idx="1678">
                  <c:v>677.96001039517046</c:v>
                </c:pt>
                <c:pt idx="1679">
                  <c:v>677.99575546843903</c:v>
                </c:pt>
                <c:pt idx="1680">
                  <c:v>678.03145233050293</c:v>
                </c:pt>
                <c:pt idx="1681">
                  <c:v>678.06710106294747</c:v>
                </c:pt>
                <c:pt idx="1682">
                  <c:v>678.10270182363502</c:v>
                </c:pt>
                <c:pt idx="1683">
                  <c:v>678.13825476132001</c:v>
                </c:pt>
                <c:pt idx="1684">
                  <c:v>678.17376002568176</c:v>
                </c:pt>
                <c:pt idx="1685">
                  <c:v>678.20921776519992</c:v>
                </c:pt>
                <c:pt idx="1686">
                  <c:v>678.24462812769309</c:v>
                </c:pt>
                <c:pt idx="1687">
                  <c:v>678.27999125996087</c:v>
                </c:pt>
                <c:pt idx="1688">
                  <c:v>678.31530730785403</c:v>
                </c:pt>
                <c:pt idx="1689">
                  <c:v>678.35057641625599</c:v>
                </c:pt>
                <c:pt idx="1690">
                  <c:v>678.38579872894195</c:v>
                </c:pt>
                <c:pt idx="1691">
                  <c:v>678.42097438855501</c:v>
                </c:pt>
                <c:pt idx="1692">
                  <c:v>678.45610353652808</c:v>
                </c:pt>
                <c:pt idx="1693">
                  <c:v>678.49118631299848</c:v>
                </c:pt>
                <c:pt idx="1694">
                  <c:v>678.52622285673249</c:v>
                </c:pt>
                <c:pt idx="1695">
                  <c:v>678.56121330501787</c:v>
                </c:pt>
                <c:pt idx="1696">
                  <c:v>678.59615779362196</c:v>
                </c:pt>
                <c:pt idx="1697">
                  <c:v>678.63105645658754</c:v>
                </c:pt>
                <c:pt idx="1698">
                  <c:v>678.66590942623293</c:v>
                </c:pt>
                <c:pt idx="1699">
                  <c:v>678.70071683299204</c:v>
                </c:pt>
                <c:pt idx="1700">
                  <c:v>678.73547880530396</c:v>
                </c:pt>
                <c:pt idx="1701">
                  <c:v>678.77019546950805</c:v>
                </c:pt>
                <c:pt idx="1702">
                  <c:v>678.80486694970807</c:v>
                </c:pt>
                <c:pt idx="1703">
                  <c:v>678.83949336766852</c:v>
                </c:pt>
                <c:pt idx="1704">
                  <c:v>678.87407484266953</c:v>
                </c:pt>
                <c:pt idx="1705">
                  <c:v>678.90861149139948</c:v>
                </c:pt>
                <c:pt idx="1706">
                  <c:v>678.94310342783103</c:v>
                </c:pt>
                <c:pt idx="1707">
                  <c:v>678.97755076306396</c:v>
                </c:pt>
                <c:pt idx="1708">
                  <c:v>679.01195360523548</c:v>
                </c:pt>
                <c:pt idx="1709">
                  <c:v>679.04631205938301</c:v>
                </c:pt>
                <c:pt idx="1710">
                  <c:v>679.08062622731495</c:v>
                </c:pt>
                <c:pt idx="1711">
                  <c:v>679.11489620750353</c:v>
                </c:pt>
                <c:pt idx="1712">
                  <c:v>679.14912209494253</c:v>
                </c:pt>
                <c:pt idx="1713">
                  <c:v>679.18330398112209</c:v>
                </c:pt>
                <c:pt idx="1714">
                  <c:v>679.2174419537381</c:v>
                </c:pt>
                <c:pt idx="1715">
                  <c:v>679.25153609681502</c:v>
                </c:pt>
                <c:pt idx="1716">
                  <c:v>679.28558649044703</c:v>
                </c:pt>
                <c:pt idx="1717">
                  <c:v>679.31959321119905</c:v>
                </c:pt>
                <c:pt idx="1718">
                  <c:v>679.35355633848201</c:v>
                </c:pt>
                <c:pt idx="1719">
                  <c:v>679.38747595258303</c:v>
                </c:pt>
                <c:pt idx="1720">
                  <c:v>679.42135213114602</c:v>
                </c:pt>
                <c:pt idx="1721">
                  <c:v>679.45518495295948</c:v>
                </c:pt>
                <c:pt idx="1722">
                  <c:v>679.48897449776803</c:v>
                </c:pt>
                <c:pt idx="1723">
                  <c:v>679.52272084697449</c:v>
                </c:pt>
                <c:pt idx="1724">
                  <c:v>679.55642408274286</c:v>
                </c:pt>
                <c:pt idx="1725">
                  <c:v>679.59008428809454</c:v>
                </c:pt>
                <c:pt idx="1726">
                  <c:v>679.62370154667497</c:v>
                </c:pt>
                <c:pt idx="1727">
                  <c:v>679.65727594268753</c:v>
                </c:pt>
                <c:pt idx="1728">
                  <c:v>679.69080756091353</c:v>
                </c:pt>
                <c:pt idx="1729">
                  <c:v>679.72429648643947</c:v>
                </c:pt>
                <c:pt idx="1730">
                  <c:v>679.75774280466203</c:v>
                </c:pt>
                <c:pt idx="1731">
                  <c:v>679.79114660117455</c:v>
                </c:pt>
                <c:pt idx="1732">
                  <c:v>679.82450796168655</c:v>
                </c:pt>
                <c:pt idx="1733">
                  <c:v>679.85782697194747</c:v>
                </c:pt>
                <c:pt idx="1734">
                  <c:v>679.89110371768754</c:v>
                </c:pt>
                <c:pt idx="1735">
                  <c:v>679.92433828451794</c:v>
                </c:pt>
                <c:pt idx="1736">
                  <c:v>679.95753075790299</c:v>
                </c:pt>
                <c:pt idx="1737">
                  <c:v>679.99068122309302</c:v>
                </c:pt>
                <c:pt idx="1738">
                  <c:v>680.02378976506395</c:v>
                </c:pt>
                <c:pt idx="1739">
                  <c:v>680.05685646848701</c:v>
                </c:pt>
                <c:pt idx="1740">
                  <c:v>680.08988141769055</c:v>
                </c:pt>
                <c:pt idx="1741">
                  <c:v>680.12286469656101</c:v>
                </c:pt>
                <c:pt idx="1742">
                  <c:v>680.15580638864105</c:v>
                </c:pt>
                <c:pt idx="1743">
                  <c:v>680.18870657698722</c:v>
                </c:pt>
                <c:pt idx="1744">
                  <c:v>680.22156534412204</c:v>
                </c:pt>
                <c:pt idx="1745">
                  <c:v>680.25438277219325</c:v>
                </c:pt>
                <c:pt idx="1746">
                  <c:v>680.28715894271295</c:v>
                </c:pt>
                <c:pt idx="1747">
                  <c:v>680.31989393675155</c:v>
                </c:pt>
                <c:pt idx="1748">
                  <c:v>680.35258783477707</c:v>
                </c:pt>
                <c:pt idx="1749">
                  <c:v>680.38524071676795</c:v>
                </c:pt>
                <c:pt idx="1750">
                  <c:v>680.41785266206705</c:v>
                </c:pt>
                <c:pt idx="1751">
                  <c:v>680.45042374949946</c:v>
                </c:pt>
                <c:pt idx="1752">
                  <c:v>680.48295405730903</c:v>
                </c:pt>
                <c:pt idx="1753">
                  <c:v>680.51544366316352</c:v>
                </c:pt>
                <c:pt idx="1754">
                  <c:v>680.54789264415001</c:v>
                </c:pt>
                <c:pt idx="1755">
                  <c:v>680.58030107680099</c:v>
                </c:pt>
                <c:pt idx="1756">
                  <c:v>680.61266903701699</c:v>
                </c:pt>
                <c:pt idx="1757">
                  <c:v>680.64499660019851</c:v>
                </c:pt>
                <c:pt idx="1758">
                  <c:v>680.67728384111604</c:v>
                </c:pt>
                <c:pt idx="1759">
                  <c:v>680.70953083398808</c:v>
                </c:pt>
                <c:pt idx="1760">
                  <c:v>680.74173765245655</c:v>
                </c:pt>
                <c:pt idx="1761">
                  <c:v>680.77390436960866</c:v>
                </c:pt>
                <c:pt idx="1762">
                  <c:v>680.80603105790306</c:v>
                </c:pt>
                <c:pt idx="1763">
                  <c:v>680.83811778932647</c:v>
                </c:pt>
                <c:pt idx="1764">
                  <c:v>680.87016463523798</c:v>
                </c:pt>
                <c:pt idx="1765">
                  <c:v>680.90217166645004</c:v>
                </c:pt>
                <c:pt idx="1766">
                  <c:v>680.93413895321396</c:v>
                </c:pt>
                <c:pt idx="1767">
                  <c:v>680.96606656521647</c:v>
                </c:pt>
                <c:pt idx="1768">
                  <c:v>680.99795457159155</c:v>
                </c:pt>
                <c:pt idx="1769">
                  <c:v>681.02980304090295</c:v>
                </c:pt>
                <c:pt idx="1770">
                  <c:v>681.06161204116097</c:v>
                </c:pt>
                <c:pt idx="1771">
                  <c:v>681.09338163982511</c:v>
                </c:pt>
                <c:pt idx="1772">
                  <c:v>681.12511190373596</c:v>
                </c:pt>
                <c:pt idx="1773">
                  <c:v>681.15680289925297</c:v>
                </c:pt>
                <c:pt idx="1774">
                  <c:v>681.18845469211305</c:v>
                </c:pt>
                <c:pt idx="1775">
                  <c:v>681.22006734749652</c:v>
                </c:pt>
                <c:pt idx="1776">
                  <c:v>681.25164093000899</c:v>
                </c:pt>
                <c:pt idx="1777">
                  <c:v>681.28317550369775</c:v>
                </c:pt>
                <c:pt idx="1778">
                  <c:v>681.31467113196288</c:v>
                </c:pt>
                <c:pt idx="1779">
                  <c:v>681.34612787770789</c:v>
                </c:pt>
                <c:pt idx="1780">
                  <c:v>681.37680093503002</c:v>
                </c:pt>
                <c:pt idx="1781">
                  <c:v>681.40726336288299</c:v>
                </c:pt>
                <c:pt idx="1782">
                  <c:v>681.43767481053249</c:v>
                </c:pt>
                <c:pt idx="1783">
                  <c:v>681.46805023474599</c:v>
                </c:pt>
                <c:pt idx="1784">
                  <c:v>681.49838771108853</c:v>
                </c:pt>
                <c:pt idx="1785">
                  <c:v>681.52868723286304</c:v>
                </c:pt>
                <c:pt idx="1786">
                  <c:v>681.55894876053401</c:v>
                </c:pt>
                <c:pt idx="1787">
                  <c:v>681.58917239441598</c:v>
                </c:pt>
                <c:pt idx="1788">
                  <c:v>681.61935832091501</c:v>
                </c:pt>
                <c:pt idx="1789">
                  <c:v>681.64950669865652</c:v>
                </c:pt>
                <c:pt idx="1790">
                  <c:v>681.67961770911802</c:v>
                </c:pt>
                <c:pt idx="1791">
                  <c:v>681.70969151571103</c:v>
                </c:pt>
                <c:pt idx="1792">
                  <c:v>681.739728282736</c:v>
                </c:pt>
                <c:pt idx="1793">
                  <c:v>681.76972816472448</c:v>
                </c:pt>
                <c:pt idx="1794">
                  <c:v>681.79969131200403</c:v>
                </c:pt>
                <c:pt idx="1795">
                  <c:v>681.82961786847238</c:v>
                </c:pt>
                <c:pt idx="1796">
                  <c:v>681.85950797336204</c:v>
                </c:pt>
                <c:pt idx="1797">
                  <c:v>681.88936176106154</c:v>
                </c:pt>
                <c:pt idx="1798">
                  <c:v>681.91917936187053</c:v>
                </c:pt>
                <c:pt idx="1799">
                  <c:v>681.94896090225291</c:v>
                </c:pt>
                <c:pt idx="1800">
                  <c:v>681.97870650528853</c:v>
                </c:pt>
                <c:pt idx="1801">
                  <c:v>682.00841629095794</c:v>
                </c:pt>
                <c:pt idx="1802">
                  <c:v>682.03809037650353</c:v>
                </c:pt>
                <c:pt idx="1803">
                  <c:v>682.06772887666398</c:v>
                </c:pt>
                <c:pt idx="1804">
                  <c:v>682.09733190395002</c:v>
                </c:pt>
                <c:pt idx="1805">
                  <c:v>682.12689956887368</c:v>
                </c:pt>
                <c:pt idx="1806">
                  <c:v>682.15643196357803</c:v>
                </c:pt>
                <c:pt idx="1807">
                  <c:v>682.18592915285501</c:v>
                </c:pt>
                <c:pt idx="1808">
                  <c:v>682.21539120170053</c:v>
                </c:pt>
                <c:pt idx="1809">
                  <c:v>682.24481817372896</c:v>
                </c:pt>
                <c:pt idx="1810">
                  <c:v>682.27421013254695</c:v>
                </c:pt>
                <c:pt idx="1811">
                  <c:v>682.30356714224547</c:v>
                </c:pt>
                <c:pt idx="1812">
                  <c:v>682.33288926820308</c:v>
                </c:pt>
                <c:pt idx="1813">
                  <c:v>682.362176577745</c:v>
                </c:pt>
                <c:pt idx="1814">
                  <c:v>682.3914291408679</c:v>
                </c:pt>
                <c:pt idx="1815">
                  <c:v>682.42064703094547</c:v>
                </c:pt>
                <c:pt idx="1816">
                  <c:v>682.44983032545349</c:v>
                </c:pt>
                <c:pt idx="1817">
                  <c:v>682.47897910670054</c:v>
                </c:pt>
                <c:pt idx="1818">
                  <c:v>682.5080934576788</c:v>
                </c:pt>
                <c:pt idx="1819">
                  <c:v>682.53717345438599</c:v>
                </c:pt>
                <c:pt idx="1820">
                  <c:v>682.56621916577217</c:v>
                </c:pt>
                <c:pt idx="1821">
                  <c:v>682.59523065291899</c:v>
                </c:pt>
                <c:pt idx="1822">
                  <c:v>682.62420796831805</c:v>
                </c:pt>
                <c:pt idx="1823">
                  <c:v>682.653151155317</c:v>
                </c:pt>
                <c:pt idx="1824">
                  <c:v>682.68206024740005</c:v>
                </c:pt>
                <c:pt idx="1825">
                  <c:v>682.71093526749939</c:v>
                </c:pt>
                <c:pt idx="1826">
                  <c:v>682.73977622737834</c:v>
                </c:pt>
                <c:pt idx="1827">
                  <c:v>682.76858312691809</c:v>
                </c:pt>
                <c:pt idx="1828">
                  <c:v>682.79735603524398</c:v>
                </c:pt>
                <c:pt idx="1829">
                  <c:v>682.82609502687808</c:v>
                </c:pt>
                <c:pt idx="1830">
                  <c:v>682.85480017696807</c:v>
                </c:pt>
                <c:pt idx="1831">
                  <c:v>682.88347156100235</c:v>
                </c:pt>
                <c:pt idx="1832">
                  <c:v>682.91210925493147</c:v>
                </c:pt>
                <c:pt idx="1833">
                  <c:v>682.94071333512295</c:v>
                </c:pt>
                <c:pt idx="1834">
                  <c:v>682.96928387831349</c:v>
                </c:pt>
                <c:pt idx="1835">
                  <c:v>682.99782096161005</c:v>
                </c:pt>
                <c:pt idx="1836">
                  <c:v>683.02632466247792</c:v>
                </c:pt>
                <c:pt idx="1837">
                  <c:v>683.05479505870005</c:v>
                </c:pt>
                <c:pt idx="1838">
                  <c:v>683.08323222834929</c:v>
                </c:pt>
                <c:pt idx="1839">
                  <c:v>683.11163624970754</c:v>
                </c:pt>
                <c:pt idx="1840">
                  <c:v>683.140007201309</c:v>
                </c:pt>
                <c:pt idx="1841">
                  <c:v>683.16834516178255</c:v>
                </c:pt>
                <c:pt idx="1842">
                  <c:v>683.19665020983552</c:v>
                </c:pt>
                <c:pt idx="1843">
                  <c:v>683.22492242417809</c:v>
                </c:pt>
                <c:pt idx="1844">
                  <c:v>683.2531618834297</c:v>
                </c:pt>
                <c:pt idx="1845">
                  <c:v>683.28136866610396</c:v>
                </c:pt>
                <c:pt idx="1846">
                  <c:v>683.30954285033499</c:v>
                </c:pt>
                <c:pt idx="1847">
                  <c:v>683.33768451402238</c:v>
                </c:pt>
                <c:pt idx="1848">
                  <c:v>683.36579373454197</c:v>
                </c:pt>
                <c:pt idx="1849">
                  <c:v>683.39387058870352</c:v>
                </c:pt>
                <c:pt idx="1850">
                  <c:v>683.42191515260049</c:v>
                </c:pt>
                <c:pt idx="1851">
                  <c:v>683.44992750154199</c:v>
                </c:pt>
                <c:pt idx="1852">
                  <c:v>683.47790770986398</c:v>
                </c:pt>
                <c:pt idx="1853">
                  <c:v>683.50585585082501</c:v>
                </c:pt>
                <c:pt idx="1854">
                  <c:v>683.53377199646854</c:v>
                </c:pt>
                <c:pt idx="1855">
                  <c:v>683.56165621747448</c:v>
                </c:pt>
                <c:pt idx="1856">
                  <c:v>683.58950858303899</c:v>
                </c:pt>
                <c:pt idx="1857">
                  <c:v>683.61732916071298</c:v>
                </c:pt>
                <c:pt idx="1858">
                  <c:v>683.64511801627498</c:v>
                </c:pt>
                <c:pt idx="1859">
                  <c:v>683.67287521358855</c:v>
                </c:pt>
                <c:pt idx="1860">
                  <c:v>683.70060081444797</c:v>
                </c:pt>
                <c:pt idx="1861">
                  <c:v>683.72829487849401</c:v>
                </c:pt>
                <c:pt idx="1862">
                  <c:v>683.75595746302201</c:v>
                </c:pt>
                <c:pt idx="1863">
                  <c:v>683.78358862290054</c:v>
                </c:pt>
                <c:pt idx="1864">
                  <c:v>683.81118841041746</c:v>
                </c:pt>
                <c:pt idx="1865">
                  <c:v>683.83875687792295</c:v>
                </c:pt>
                <c:pt idx="1866">
                  <c:v>683.86629407657847</c:v>
                </c:pt>
                <c:pt idx="1867">
                  <c:v>683.89380005024054</c:v>
                </c:pt>
                <c:pt idx="1868">
                  <c:v>683.92127483992249</c:v>
                </c:pt>
                <c:pt idx="1869">
                  <c:v>683.94871848311789</c:v>
                </c:pt>
                <c:pt idx="1870">
                  <c:v>683.97613101471848</c:v>
                </c:pt>
                <c:pt idx="1871">
                  <c:v>684.00351246624803</c:v>
                </c:pt>
                <c:pt idx="1872">
                  <c:v>684.03086286598648</c:v>
                </c:pt>
                <c:pt idx="1873">
                  <c:v>684.05818223889355</c:v>
                </c:pt>
                <c:pt idx="1874">
                  <c:v>684.08547060660089</c:v>
                </c:pt>
                <c:pt idx="1875">
                  <c:v>684.11272798733103</c:v>
                </c:pt>
                <c:pt idx="1876">
                  <c:v>684.13995439600751</c:v>
                </c:pt>
                <c:pt idx="1877">
                  <c:v>684.16714984412147</c:v>
                </c:pt>
                <c:pt idx="1878">
                  <c:v>684.19431433981572</c:v>
                </c:pt>
                <c:pt idx="1879">
                  <c:v>684.22144788782703</c:v>
                </c:pt>
                <c:pt idx="1880">
                  <c:v>684.2485505144831</c:v>
                </c:pt>
                <c:pt idx="1881">
                  <c:v>684.27562235898802</c:v>
                </c:pt>
                <c:pt idx="1882">
                  <c:v>684.30266354340233</c:v>
                </c:pt>
                <c:pt idx="1883">
                  <c:v>684.329674219499</c:v>
                </c:pt>
                <c:pt idx="1884">
                  <c:v>684.35665452990747</c:v>
                </c:pt>
                <c:pt idx="1885">
                  <c:v>684.38360461643902</c:v>
                </c:pt>
                <c:pt idx="1886">
                  <c:v>684.41052461465097</c:v>
                </c:pt>
                <c:pt idx="1887">
                  <c:v>684.43741465527296</c:v>
                </c:pt>
                <c:pt idx="1888">
                  <c:v>684.46427486359448</c:v>
                </c:pt>
                <c:pt idx="1889">
                  <c:v>684.49110535981004</c:v>
                </c:pt>
                <c:pt idx="1890">
                  <c:v>684.51790625906153</c:v>
                </c:pt>
                <c:pt idx="1891">
                  <c:v>684.54467767162305</c:v>
                </c:pt>
                <c:pt idx="1892">
                  <c:v>684.57141970302598</c:v>
                </c:pt>
                <c:pt idx="1893">
                  <c:v>684.59813245421003</c:v>
                </c:pt>
                <c:pt idx="1894">
                  <c:v>684.62481602166054</c:v>
                </c:pt>
                <c:pt idx="1895">
                  <c:v>684.65147049755103</c:v>
                </c:pt>
                <c:pt idx="1896">
                  <c:v>684.67809596990344</c:v>
                </c:pt>
                <c:pt idx="1897">
                  <c:v>684.70469252264354</c:v>
                </c:pt>
                <c:pt idx="1898">
                  <c:v>684.73126023587793</c:v>
                </c:pt>
                <c:pt idx="1899">
                  <c:v>684.75779918589797</c:v>
                </c:pt>
                <c:pt idx="1900">
                  <c:v>684.78430944536353</c:v>
                </c:pt>
                <c:pt idx="1901">
                  <c:v>684.81079108341748</c:v>
                </c:pt>
                <c:pt idx="1902">
                  <c:v>684.8372441658089</c:v>
                </c:pt>
                <c:pt idx="1903">
                  <c:v>684.86366875505246</c:v>
                </c:pt>
                <c:pt idx="1904">
                  <c:v>684.89006491044699</c:v>
                </c:pt>
                <c:pt idx="1905">
                  <c:v>684.91643268829205</c:v>
                </c:pt>
                <c:pt idx="1906">
                  <c:v>684.94277214194346</c:v>
                </c:pt>
                <c:pt idx="1907">
                  <c:v>684.96908332193448</c:v>
                </c:pt>
                <c:pt idx="1908">
                  <c:v>684.99536627608313</c:v>
                </c:pt>
                <c:pt idx="1909">
                  <c:v>685.02162104954198</c:v>
                </c:pt>
                <c:pt idx="1910">
                  <c:v>685.04784768500247</c:v>
                </c:pt>
                <c:pt idx="1911">
                  <c:v>685.07404622268734</c:v>
                </c:pt>
                <c:pt idx="1912">
                  <c:v>685.10021670043739</c:v>
                </c:pt>
                <c:pt idx="1913">
                  <c:v>685.12635915391047</c:v>
                </c:pt>
                <c:pt idx="1914">
                  <c:v>685.15247361652803</c:v>
                </c:pt>
                <c:pt idx="1915">
                  <c:v>685.17856011963352</c:v>
                </c:pt>
                <c:pt idx="1916">
                  <c:v>685.20461869253597</c:v>
                </c:pt>
                <c:pt idx="1917">
                  <c:v>685.23064936261255</c:v>
                </c:pt>
                <c:pt idx="1918">
                  <c:v>685.25665215534298</c:v>
                </c:pt>
                <c:pt idx="1919">
                  <c:v>685.28262709439946</c:v>
                </c:pt>
                <c:pt idx="1920">
                  <c:v>685.30857420172504</c:v>
                </c:pt>
                <c:pt idx="1921">
                  <c:v>685.33449349752789</c:v>
                </c:pt>
                <c:pt idx="1922">
                  <c:v>685.36038500041946</c:v>
                </c:pt>
                <c:pt idx="1923">
                  <c:v>685.38574405677855</c:v>
                </c:pt>
                <c:pt idx="1924">
                  <c:v>685.41095810788602</c:v>
                </c:pt>
                <c:pt idx="1925">
                  <c:v>685.43613599996797</c:v>
                </c:pt>
                <c:pt idx="1926">
                  <c:v>685.46128834005799</c:v>
                </c:pt>
                <c:pt idx="1927">
                  <c:v>685.48641325294602</c:v>
                </c:pt>
                <c:pt idx="1928">
                  <c:v>685.51151076039605</c:v>
                </c:pt>
                <c:pt idx="1929">
                  <c:v>685.53658076244596</c:v>
                </c:pt>
                <c:pt idx="1930">
                  <c:v>685.56162331094777</c:v>
                </c:pt>
                <c:pt idx="1931">
                  <c:v>685.58663850741004</c:v>
                </c:pt>
                <c:pt idx="1932">
                  <c:v>685.61162643830346</c:v>
                </c:pt>
                <c:pt idx="1933">
                  <c:v>685.63658720307501</c:v>
                </c:pt>
                <c:pt idx="1934">
                  <c:v>685.66152088774709</c:v>
                </c:pt>
                <c:pt idx="1935">
                  <c:v>685.68642757678367</c:v>
                </c:pt>
                <c:pt idx="1936">
                  <c:v>685.71130734627855</c:v>
                </c:pt>
                <c:pt idx="1937">
                  <c:v>685.73616026759305</c:v>
                </c:pt>
                <c:pt idx="1938">
                  <c:v>685.76098640599298</c:v>
                </c:pt>
                <c:pt idx="1939">
                  <c:v>685.78578582179853</c:v>
                </c:pt>
                <c:pt idx="1940">
                  <c:v>685.81055857037302</c:v>
                </c:pt>
                <c:pt idx="1941">
                  <c:v>685.83530470263099</c:v>
                </c:pt>
                <c:pt idx="1942">
                  <c:v>685.86002426525749</c:v>
                </c:pt>
                <c:pt idx="1943">
                  <c:v>685.88471730102401</c:v>
                </c:pt>
                <c:pt idx="1944">
                  <c:v>685.90938384900403</c:v>
                </c:pt>
                <c:pt idx="1945">
                  <c:v>685.93402394481598</c:v>
                </c:pt>
                <c:pt idx="1946">
                  <c:v>685.95863759565339</c:v>
                </c:pt>
                <c:pt idx="1947">
                  <c:v>685.98322480457296</c:v>
                </c:pt>
                <c:pt idx="1948">
                  <c:v>686.00778557116905</c:v>
                </c:pt>
                <c:pt idx="1949">
                  <c:v>686.03231989246922</c:v>
                </c:pt>
                <c:pt idx="1950">
                  <c:v>686.05682776355138</c:v>
                </c:pt>
                <c:pt idx="1951">
                  <c:v>686.08130917829453</c:v>
                </c:pt>
                <c:pt idx="1952">
                  <c:v>686.10576413200897</c:v>
                </c:pt>
                <c:pt idx="1953">
                  <c:v>686.13019262209195</c:v>
                </c:pt>
                <c:pt idx="1954">
                  <c:v>686.15459464924095</c:v>
                </c:pt>
                <c:pt idx="1955">
                  <c:v>686.17897021813246</c:v>
                </c:pt>
                <c:pt idx="1956">
                  <c:v>686.20331933803357</c:v>
                </c:pt>
                <c:pt idx="1957">
                  <c:v>686.22764202179349</c:v>
                </c:pt>
                <c:pt idx="1958">
                  <c:v>686.2519382796437</c:v>
                </c:pt>
                <c:pt idx="1959">
                  <c:v>686.27620811866802</c:v>
                </c:pt>
                <c:pt idx="1960">
                  <c:v>686.30045154241839</c:v>
                </c:pt>
                <c:pt idx="1961">
                  <c:v>686.32466855035705</c:v>
                </c:pt>
                <c:pt idx="1962">
                  <c:v>686.34885913742289</c:v>
                </c:pt>
                <c:pt idx="1963">
                  <c:v>686.37302329355396</c:v>
                </c:pt>
                <c:pt idx="1964">
                  <c:v>686.39716100319947</c:v>
                </c:pt>
                <c:pt idx="1965">
                  <c:v>686.42127224488002</c:v>
                </c:pt>
                <c:pt idx="1966">
                  <c:v>686.44535699060339</c:v>
                </c:pt>
                <c:pt idx="1967">
                  <c:v>686.46941526681951</c:v>
                </c:pt>
                <c:pt idx="1968">
                  <c:v>686.49344710084404</c:v>
                </c:pt>
                <c:pt idx="1969">
                  <c:v>686.51745252337901</c:v>
                </c:pt>
                <c:pt idx="1970">
                  <c:v>686.54143156760483</c:v>
                </c:pt>
                <c:pt idx="1971">
                  <c:v>686.56538426943303</c:v>
                </c:pt>
                <c:pt idx="1972">
                  <c:v>686.58931066751711</c:v>
                </c:pt>
                <c:pt idx="1973">
                  <c:v>686.61321080320249</c:v>
                </c:pt>
                <c:pt idx="1974">
                  <c:v>686.63708472068402</c:v>
                </c:pt>
                <c:pt idx="1975">
                  <c:v>686.66093246689854</c:v>
                </c:pt>
                <c:pt idx="1976">
                  <c:v>686.68475409161351</c:v>
                </c:pt>
                <c:pt idx="1977">
                  <c:v>686.70854964741454</c:v>
                </c:pt>
                <c:pt idx="1978">
                  <c:v>686.73231918969998</c:v>
                </c:pt>
                <c:pt idx="1979">
                  <c:v>686.75606277667555</c:v>
                </c:pt>
                <c:pt idx="1980">
                  <c:v>686.77978046935016</c:v>
                </c:pt>
                <c:pt idx="1981">
                  <c:v>686.80347233142595</c:v>
                </c:pt>
                <c:pt idx="1982">
                  <c:v>686.82713842942746</c:v>
                </c:pt>
                <c:pt idx="1983">
                  <c:v>686.85077883249096</c:v>
                </c:pt>
                <c:pt idx="1984">
                  <c:v>686.87439361238853</c:v>
                </c:pt>
                <c:pt idx="1985">
                  <c:v>686.89798284343749</c:v>
                </c:pt>
                <c:pt idx="1986">
                  <c:v>686.92154660245149</c:v>
                </c:pt>
                <c:pt idx="1987">
                  <c:v>686.94508496861852</c:v>
                </c:pt>
                <c:pt idx="1988">
                  <c:v>686.96859802342249</c:v>
                </c:pt>
                <c:pt idx="1989">
                  <c:v>686.99208585053896</c:v>
                </c:pt>
                <c:pt idx="1990">
                  <c:v>687.01554853571201</c:v>
                </c:pt>
                <c:pt idx="1991">
                  <c:v>687.03898616662855</c:v>
                </c:pt>
                <c:pt idx="1992">
                  <c:v>687.06239883277749</c:v>
                </c:pt>
                <c:pt idx="1993">
                  <c:v>687.08578662533853</c:v>
                </c:pt>
                <c:pt idx="1994">
                  <c:v>687.10914963697553</c:v>
                </c:pt>
                <c:pt idx="1995">
                  <c:v>687.13248796172604</c:v>
                </c:pt>
                <c:pt idx="1996">
                  <c:v>687.15580169481996</c:v>
                </c:pt>
                <c:pt idx="1997">
                  <c:v>687.17909093250853</c:v>
                </c:pt>
                <c:pt idx="1998">
                  <c:v>687.20235577188805</c:v>
                </c:pt>
                <c:pt idx="1999">
                  <c:v>687.22559631073602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val>
            <c:numRef>
              <c:f>comparison_level_share_ed0!$C$1:$C$2000</c:f>
              <c:numCache>
                <c:formatCode>_(* #,##0.00_);_(* \(#,##0.00\);_(* "-"??_);_(@_)</c:formatCode>
                <c:ptCount val="2000"/>
                <c:pt idx="0">
                  <c:v>316.46647167633802</c:v>
                </c:pt>
                <c:pt idx="1">
                  <c:v>316.85848996618103</c:v>
                </c:pt>
                <c:pt idx="2">
                  <c:v>317.26603945366014</c:v>
                </c:pt>
                <c:pt idx="3">
                  <c:v>317.66874204283101</c:v>
                </c:pt>
                <c:pt idx="4">
                  <c:v>318.07262219746394</c:v>
                </c:pt>
                <c:pt idx="5">
                  <c:v>318.47697215158144</c:v>
                </c:pt>
                <c:pt idx="6">
                  <c:v>318.88180087687005</c:v>
                </c:pt>
                <c:pt idx="7">
                  <c:v>319.287062985376</c:v>
                </c:pt>
                <c:pt idx="8">
                  <c:v>319.692744907026</c:v>
                </c:pt>
                <c:pt idx="9">
                  <c:v>320.09884141999396</c:v>
                </c:pt>
                <c:pt idx="10">
                  <c:v>320.50535243293695</c:v>
                </c:pt>
                <c:pt idx="11">
                  <c:v>320.91228057040701</c:v>
                </c:pt>
                <c:pt idx="12">
                  <c:v>321.31963007043731</c:v>
                </c:pt>
                <c:pt idx="13">
                  <c:v>321.72740616657899</c:v>
                </c:pt>
                <c:pt idx="14">
                  <c:v>322.13561472966597</c:v>
                </c:pt>
                <c:pt idx="15">
                  <c:v>322.544262048078</c:v>
                </c:pt>
                <c:pt idx="16">
                  <c:v>322.95335468773999</c:v>
                </c:pt>
                <c:pt idx="17">
                  <c:v>323.36289940005702</c:v>
                </c:pt>
                <c:pt idx="18">
                  <c:v>323.77290305985798</c:v>
                </c:pt>
                <c:pt idx="19">
                  <c:v>324.18337262276202</c:v>
                </c:pt>
                <c:pt idx="20">
                  <c:v>324.59431509544999</c:v>
                </c:pt>
                <c:pt idx="21">
                  <c:v>325.00573751474678</c:v>
                </c:pt>
                <c:pt idx="22">
                  <c:v>325.41764693279896</c:v>
                </c:pt>
                <c:pt idx="23">
                  <c:v>325.83005040659123</c:v>
                </c:pt>
                <c:pt idx="24">
                  <c:v>326.24295499056598</c:v>
                </c:pt>
                <c:pt idx="25">
                  <c:v>326.65636773147799</c:v>
                </c:pt>
                <c:pt idx="26">
                  <c:v>327.07029566494202</c:v>
                </c:pt>
                <c:pt idx="27">
                  <c:v>327.48474581317464</c:v>
                </c:pt>
                <c:pt idx="28">
                  <c:v>327.89972518368205</c:v>
                </c:pt>
                <c:pt idx="29">
                  <c:v>328.31524076859893</c:v>
                </c:pt>
                <c:pt idx="30">
                  <c:v>328.73129954456869</c:v>
                </c:pt>
                <c:pt idx="31">
                  <c:v>329.14790847300998</c:v>
                </c:pt>
                <c:pt idx="32">
                  <c:v>329.56507450062969</c:v>
                </c:pt>
                <c:pt idx="33">
                  <c:v>329.98280456021399</c:v>
                </c:pt>
                <c:pt idx="34">
                  <c:v>330.40110557151758</c:v>
                </c:pt>
                <c:pt idx="35">
                  <c:v>330.81998444231397</c:v>
                </c:pt>
                <c:pt idx="36">
                  <c:v>331.23944806943808</c:v>
                </c:pt>
                <c:pt idx="37">
                  <c:v>331.65950333998438</c:v>
                </c:pt>
                <c:pt idx="38">
                  <c:v>332.08015713243299</c:v>
                </c:pt>
                <c:pt idx="39">
                  <c:v>332.50141631785499</c:v>
                </c:pt>
                <c:pt idx="40">
                  <c:v>332.92328776104364</c:v>
                </c:pt>
                <c:pt idx="41">
                  <c:v>333.34577832166997</c:v>
                </c:pt>
                <c:pt idx="42">
                  <c:v>333.76889485538601</c:v>
                </c:pt>
                <c:pt idx="43">
                  <c:v>334.19264421489498</c:v>
                </c:pt>
                <c:pt idx="44">
                  <c:v>334.61703325096698</c:v>
                </c:pt>
                <c:pt idx="45">
                  <c:v>335.04206881341042</c:v>
                </c:pt>
                <c:pt idx="46">
                  <c:v>335.46775775193669</c:v>
                </c:pt>
                <c:pt idx="47">
                  <c:v>335.89409529363297</c:v>
                </c:pt>
                <c:pt idx="48">
                  <c:v>336.32106256737723</c:v>
                </c:pt>
                <c:pt idx="49">
                  <c:v>336.748641067964</c:v>
                </c:pt>
                <c:pt idx="50">
                  <c:v>337.17681258225099</c:v>
                </c:pt>
                <c:pt idx="51">
                  <c:v>337.60555962173208</c:v>
                </c:pt>
                <c:pt idx="52">
                  <c:v>338.03486559922732</c:v>
                </c:pt>
                <c:pt idx="53">
                  <c:v>338.46471501569664</c:v>
                </c:pt>
                <c:pt idx="54">
                  <c:v>338.89509364605601</c:v>
                </c:pt>
                <c:pt idx="55">
                  <c:v>339.32598872756301</c:v>
                </c:pt>
                <c:pt idx="56">
                  <c:v>339.75738915068803</c:v>
                </c:pt>
                <c:pt idx="57">
                  <c:v>340.18928565244931</c:v>
                </c:pt>
                <c:pt idx="58">
                  <c:v>340.62167101223895</c:v>
                </c:pt>
                <c:pt idx="59">
                  <c:v>341.05454025016297</c:v>
                </c:pt>
                <c:pt idx="60">
                  <c:v>341.48789082788301</c:v>
                </c:pt>
                <c:pt idx="61">
                  <c:v>341.92172189917369</c:v>
                </c:pt>
                <c:pt idx="62">
                  <c:v>342.35603026212323</c:v>
                </c:pt>
                <c:pt idx="63">
                  <c:v>342.79080973798699</c:v>
                </c:pt>
                <c:pt idx="64">
                  <c:v>343.2260509061436</c:v>
                </c:pt>
                <c:pt idx="65">
                  <c:v>343.66174089811705</c:v>
                </c:pt>
                <c:pt idx="66">
                  <c:v>344.09786320379231</c:v>
                </c:pt>
                <c:pt idx="67">
                  <c:v>344.53439748570293</c:v>
                </c:pt>
                <c:pt idx="68">
                  <c:v>344.97131940207828</c:v>
                </c:pt>
                <c:pt idx="69">
                  <c:v>345.40860044036964</c:v>
                </c:pt>
                <c:pt idx="70">
                  <c:v>345.84620776264399</c:v>
                </c:pt>
                <c:pt idx="71">
                  <c:v>346.28410406496999</c:v>
                </c:pt>
                <c:pt idx="72">
                  <c:v>346.72224745215323</c:v>
                </c:pt>
                <c:pt idx="73">
                  <c:v>347.16059132981593</c:v>
                </c:pt>
                <c:pt idx="74">
                  <c:v>347.59911904802743</c:v>
                </c:pt>
                <c:pt idx="75">
                  <c:v>348.03782388560001</c:v>
                </c:pt>
                <c:pt idx="76">
                  <c:v>348.47669954452363</c:v>
                </c:pt>
                <c:pt idx="77">
                  <c:v>348.91573993600298</c:v>
                </c:pt>
                <c:pt idx="78">
                  <c:v>349.35493900942208</c:v>
                </c:pt>
                <c:pt idx="79">
                  <c:v>349.79429075051064</c:v>
                </c:pt>
                <c:pt idx="80">
                  <c:v>350.23378917981398</c:v>
                </c:pt>
                <c:pt idx="81">
                  <c:v>350.67342835346238</c:v>
                </c:pt>
                <c:pt idx="82">
                  <c:v>351.11320236406902</c:v>
                </c:pt>
                <c:pt idx="83">
                  <c:v>351.55310534177164</c:v>
                </c:pt>
                <c:pt idx="84">
                  <c:v>351.99313145532915</c:v>
                </c:pt>
                <c:pt idx="85">
                  <c:v>352.43327491333503</c:v>
                </c:pt>
                <c:pt idx="86">
                  <c:v>352.87352996543899</c:v>
                </c:pt>
                <c:pt idx="87">
                  <c:v>353.31389090374932</c:v>
                </c:pt>
                <c:pt idx="88">
                  <c:v>353.75435206419093</c:v>
                </c:pt>
                <c:pt idx="89">
                  <c:v>354.194907827978</c:v>
                </c:pt>
                <c:pt idx="90">
                  <c:v>354.63555262310501</c:v>
                </c:pt>
                <c:pt idx="91">
                  <c:v>355.07628092587993</c:v>
                </c:pt>
                <c:pt idx="92">
                  <c:v>355.51708726248199</c:v>
                </c:pt>
                <c:pt idx="93">
                  <c:v>355.95796621054905</c:v>
                </c:pt>
                <c:pt idx="94">
                  <c:v>356.39891240074394</c:v>
                </c:pt>
                <c:pt idx="95">
                  <c:v>356.83992051835202</c:v>
                </c:pt>
                <c:pt idx="96">
                  <c:v>357.28098530484078</c:v>
                </c:pt>
                <c:pt idx="97">
                  <c:v>357.72210155941099</c:v>
                </c:pt>
                <c:pt idx="98">
                  <c:v>358.16326414052202</c:v>
                </c:pt>
                <c:pt idx="99">
                  <c:v>358.60446796735908</c:v>
                </c:pt>
                <c:pt idx="100">
                  <c:v>359.04570802127364</c:v>
                </c:pt>
                <c:pt idx="101">
                  <c:v>359.48697934715562</c:v>
                </c:pt>
                <c:pt idx="102">
                  <c:v>359.928277054766</c:v>
                </c:pt>
                <c:pt idx="103">
                  <c:v>360.36959631992931</c:v>
                </c:pt>
                <c:pt idx="104">
                  <c:v>360.81093238575232</c:v>
                </c:pt>
                <c:pt idx="105">
                  <c:v>361.252280563689</c:v>
                </c:pt>
                <c:pt idx="106">
                  <c:v>361.69363623453398</c:v>
                </c:pt>
                <c:pt idx="107">
                  <c:v>362.13499484932731</c:v>
                </c:pt>
                <c:pt idx="108">
                  <c:v>362.57635193016893</c:v>
                </c:pt>
                <c:pt idx="109">
                  <c:v>363.01770307093602</c:v>
                </c:pt>
                <c:pt idx="110">
                  <c:v>363.45904393787464</c:v>
                </c:pt>
                <c:pt idx="111">
                  <c:v>363.90037027012869</c:v>
                </c:pt>
                <c:pt idx="112">
                  <c:v>364.34167788169799</c:v>
                </c:pt>
                <c:pt idx="113">
                  <c:v>364.78296266142701</c:v>
                </c:pt>
                <c:pt idx="114">
                  <c:v>365.22422056910898</c:v>
                </c:pt>
                <c:pt idx="115">
                  <c:v>365.66544763864408</c:v>
                </c:pt>
                <c:pt idx="116">
                  <c:v>366.10663997801669</c:v>
                </c:pt>
                <c:pt idx="117">
                  <c:v>366.54779376923705</c:v>
                </c:pt>
                <c:pt idx="118">
                  <c:v>366.98890526807975</c:v>
                </c:pt>
                <c:pt idx="119">
                  <c:v>367.42997080387005</c:v>
                </c:pt>
                <c:pt idx="120">
                  <c:v>367.87098677899093</c:v>
                </c:pt>
                <c:pt idx="121">
                  <c:v>368.31194966849364</c:v>
                </c:pt>
                <c:pt idx="122">
                  <c:v>368.75285601952208</c:v>
                </c:pt>
                <c:pt idx="123">
                  <c:v>369.19370245067063</c:v>
                </c:pt>
                <c:pt idx="124">
                  <c:v>369.63448565134286</c:v>
                </c:pt>
                <c:pt idx="125">
                  <c:v>370.07520238089904</c:v>
                </c:pt>
                <c:pt idx="126">
                  <c:v>370.51584946794895</c:v>
                </c:pt>
                <c:pt idx="127">
                  <c:v>370.95642380939597</c:v>
                </c:pt>
                <c:pt idx="128">
                  <c:v>371.39692236954198</c:v>
                </c:pt>
                <c:pt idx="129">
                  <c:v>371.83734217910597</c:v>
                </c:pt>
                <c:pt idx="130">
                  <c:v>372.27768033421432</c:v>
                </c:pt>
                <c:pt idx="131">
                  <c:v>372.71793399534101</c:v>
                </c:pt>
                <c:pt idx="132">
                  <c:v>373.158100386233</c:v>
                </c:pt>
                <c:pt idx="133">
                  <c:v>373.59817679277995</c:v>
                </c:pt>
                <c:pt idx="134">
                  <c:v>374.03816056190863</c:v>
                </c:pt>
                <c:pt idx="135">
                  <c:v>374.47804910036905</c:v>
                </c:pt>
                <c:pt idx="136">
                  <c:v>374.91783987361197</c:v>
                </c:pt>
                <c:pt idx="137">
                  <c:v>375.35753040457769</c:v>
                </c:pt>
                <c:pt idx="138">
                  <c:v>375.79711827249116</c:v>
                </c:pt>
                <c:pt idx="139">
                  <c:v>376.23660111170102</c:v>
                </c:pt>
                <c:pt idx="140">
                  <c:v>376.67597661038798</c:v>
                </c:pt>
                <c:pt idx="141">
                  <c:v>377.11524250944478</c:v>
                </c:pt>
                <c:pt idx="142">
                  <c:v>377.55439660121499</c:v>
                </c:pt>
                <c:pt idx="143">
                  <c:v>377.99343672832669</c:v>
                </c:pt>
                <c:pt idx="144">
                  <c:v>378.43236078247014</c:v>
                </c:pt>
                <c:pt idx="145">
                  <c:v>378.87116670324269</c:v>
                </c:pt>
                <c:pt idx="146">
                  <c:v>379.30985247693297</c:v>
                </c:pt>
                <c:pt idx="147">
                  <c:v>379.74841613540201</c:v>
                </c:pt>
                <c:pt idx="148">
                  <c:v>380.18685575491196</c:v>
                </c:pt>
                <c:pt idx="149">
                  <c:v>380.62516945499863</c:v>
                </c:pt>
                <c:pt idx="150">
                  <c:v>381.06335539736705</c:v>
                </c:pt>
                <c:pt idx="151">
                  <c:v>381.50141178476798</c:v>
                </c:pt>
                <c:pt idx="152">
                  <c:v>381.93933685994699</c:v>
                </c:pt>
                <c:pt idx="153">
                  <c:v>382.377128904568</c:v>
                </c:pt>
                <c:pt idx="154">
                  <c:v>382.81478623817696</c:v>
                </c:pt>
                <c:pt idx="155">
                  <c:v>383.2523072171814</c:v>
                </c:pt>
                <c:pt idx="156">
                  <c:v>383.68969023387774</c:v>
                </c:pt>
                <c:pt idx="157">
                  <c:v>384.12693371540399</c:v>
                </c:pt>
                <c:pt idx="158">
                  <c:v>384.56403612288102</c:v>
                </c:pt>
                <c:pt idx="159">
                  <c:v>385.00099595040399</c:v>
                </c:pt>
                <c:pt idx="160">
                  <c:v>385.437811724168</c:v>
                </c:pt>
                <c:pt idx="161">
                  <c:v>385.87448200157002</c:v>
                </c:pt>
                <c:pt idx="162">
                  <c:v>386.31100537032302</c:v>
                </c:pt>
                <c:pt idx="163">
                  <c:v>386.74738044765695</c:v>
                </c:pt>
                <c:pt idx="164">
                  <c:v>387.18360587944738</c:v>
                </c:pt>
                <c:pt idx="165">
                  <c:v>387.61968033944589</c:v>
                </c:pt>
                <c:pt idx="166">
                  <c:v>388.05560252844708</c:v>
                </c:pt>
                <c:pt idx="167">
                  <c:v>388.49137117362699</c:v>
                </c:pt>
                <c:pt idx="168">
                  <c:v>388.92698502770395</c:v>
                </c:pt>
                <c:pt idx="169">
                  <c:v>389.36244286826997</c:v>
                </c:pt>
                <c:pt idx="170">
                  <c:v>389.79774349708163</c:v>
                </c:pt>
                <c:pt idx="171">
                  <c:v>390.23288573938402</c:v>
                </c:pt>
                <c:pt idx="172">
                  <c:v>390.66786844324201</c:v>
                </c:pt>
                <c:pt idx="173">
                  <c:v>391.10269047891398</c:v>
                </c:pt>
                <c:pt idx="174">
                  <c:v>391.53735073821196</c:v>
                </c:pt>
                <c:pt idx="175">
                  <c:v>391.97184813392931</c:v>
                </c:pt>
                <c:pt idx="176">
                  <c:v>392.40618159919694</c:v>
                </c:pt>
                <c:pt idx="177">
                  <c:v>392.84035008697396</c:v>
                </c:pt>
                <c:pt idx="178">
                  <c:v>393.27435256946302</c:v>
                </c:pt>
                <c:pt idx="179">
                  <c:v>393.70818803757669</c:v>
                </c:pt>
                <c:pt idx="180">
                  <c:v>394.14185550043231</c:v>
                </c:pt>
                <c:pt idx="181">
                  <c:v>394.57535398482099</c:v>
                </c:pt>
                <c:pt idx="182">
                  <c:v>395.00868253475085</c:v>
                </c:pt>
                <c:pt idx="183">
                  <c:v>395.44184021092138</c:v>
                </c:pt>
                <c:pt idx="184">
                  <c:v>395.87482609034294</c:v>
                </c:pt>
                <c:pt idx="185">
                  <c:v>396.30763926579397</c:v>
                </c:pt>
                <c:pt idx="186">
                  <c:v>396.55640877418563</c:v>
                </c:pt>
                <c:pt idx="187">
                  <c:v>396.78209886789369</c:v>
                </c:pt>
                <c:pt idx="188">
                  <c:v>397.00642116183002</c:v>
                </c:pt>
                <c:pt idx="189">
                  <c:v>397.23053968186895</c:v>
                </c:pt>
                <c:pt idx="190">
                  <c:v>397.45467703045426</c:v>
                </c:pt>
                <c:pt idx="191">
                  <c:v>397.67881974724435</c:v>
                </c:pt>
                <c:pt idx="192">
                  <c:v>397.90294522180398</c:v>
                </c:pt>
                <c:pt idx="193">
                  <c:v>398.12704392548</c:v>
                </c:pt>
                <c:pt idx="194">
                  <c:v>398.35111104665663</c:v>
                </c:pt>
                <c:pt idx="195">
                  <c:v>398.57514494483195</c:v>
                </c:pt>
                <c:pt idx="196">
                  <c:v>398.79914539140395</c:v>
                </c:pt>
                <c:pt idx="197">
                  <c:v>399.02311297021004</c:v>
                </c:pt>
                <c:pt idx="198">
                  <c:v>399.24704869969298</c:v>
                </c:pt>
                <c:pt idx="199">
                  <c:v>399.47095384681694</c:v>
                </c:pt>
                <c:pt idx="200">
                  <c:v>399.69482981570502</c:v>
                </c:pt>
                <c:pt idx="201">
                  <c:v>399.91867808293864</c:v>
                </c:pt>
                <c:pt idx="202">
                  <c:v>400.14250015772978</c:v>
                </c:pt>
                <c:pt idx="203">
                  <c:v>400.36629755712369</c:v>
                </c:pt>
                <c:pt idx="204">
                  <c:v>400.59007179048399</c:v>
                </c:pt>
                <c:pt idx="205">
                  <c:v>400.81382434965002</c:v>
                </c:pt>
                <c:pt idx="206">
                  <c:v>401.03755670285199</c:v>
                </c:pt>
                <c:pt idx="207">
                  <c:v>401.26127029106101</c:v>
                </c:pt>
                <c:pt idx="208">
                  <c:v>401.48496652590001</c:v>
                </c:pt>
                <c:pt idx="209">
                  <c:v>401.70864678866423</c:v>
                </c:pt>
                <c:pt idx="210">
                  <c:v>401.93231243002163</c:v>
                </c:pt>
                <c:pt idx="211">
                  <c:v>402.15596477021302</c:v>
                </c:pt>
                <c:pt idx="212">
                  <c:v>402.37960509951932</c:v>
                </c:pt>
                <c:pt idx="213">
                  <c:v>402.603234678967</c:v>
                </c:pt>
                <c:pt idx="214">
                  <c:v>402.82685474116869</c:v>
                </c:pt>
                <c:pt idx="215">
                  <c:v>403.05046649117799</c:v>
                </c:pt>
                <c:pt idx="216">
                  <c:v>403.27407110740501</c:v>
                </c:pt>
                <c:pt idx="217">
                  <c:v>403.49766974255664</c:v>
                </c:pt>
                <c:pt idx="218">
                  <c:v>403.721263524547</c:v>
                </c:pt>
                <c:pt idx="219">
                  <c:v>403.94485355738499</c:v>
                </c:pt>
                <c:pt idx="220">
                  <c:v>404.16844092204502</c:v>
                </c:pt>
                <c:pt idx="221">
                  <c:v>404.39202667729569</c:v>
                </c:pt>
                <c:pt idx="222">
                  <c:v>404.61561186050102</c:v>
                </c:pt>
                <c:pt idx="223">
                  <c:v>404.83919748837178</c:v>
                </c:pt>
                <c:pt idx="224">
                  <c:v>405.06278455771638</c:v>
                </c:pt>
                <c:pt idx="225">
                  <c:v>405.28637404607332</c:v>
                </c:pt>
                <c:pt idx="226">
                  <c:v>405.509966912457</c:v>
                </c:pt>
                <c:pt idx="227">
                  <c:v>405.73356409786896</c:v>
                </c:pt>
                <c:pt idx="228">
                  <c:v>405.95716652597599</c:v>
                </c:pt>
                <c:pt idx="229">
                  <c:v>406.18077510363202</c:v>
                </c:pt>
                <c:pt idx="230">
                  <c:v>406.40439072141203</c:v>
                </c:pt>
                <c:pt idx="231">
                  <c:v>406.62801425412664</c:v>
                </c:pt>
                <c:pt idx="232">
                  <c:v>406.85164656129803</c:v>
                </c:pt>
                <c:pt idx="233">
                  <c:v>407.07528848761194</c:v>
                </c:pt>
                <c:pt idx="234">
                  <c:v>407.29894086336498</c:v>
                </c:pt>
                <c:pt idx="235">
                  <c:v>407.52260450487205</c:v>
                </c:pt>
                <c:pt idx="236">
                  <c:v>407.74628021486978</c:v>
                </c:pt>
                <c:pt idx="237">
                  <c:v>407.96996878288195</c:v>
                </c:pt>
                <c:pt idx="238">
                  <c:v>408.19367098560394</c:v>
                </c:pt>
                <c:pt idx="239">
                  <c:v>408.41738758723199</c:v>
                </c:pt>
                <c:pt idx="240">
                  <c:v>408.641119339802</c:v>
                </c:pt>
                <c:pt idx="241">
                  <c:v>408.86486698351473</c:v>
                </c:pt>
                <c:pt idx="242">
                  <c:v>409.08863124701116</c:v>
                </c:pt>
                <c:pt idx="243">
                  <c:v>409.31241284774097</c:v>
                </c:pt>
                <c:pt idx="244">
                  <c:v>409.53621249214325</c:v>
                </c:pt>
                <c:pt idx="245">
                  <c:v>409.76003087601799</c:v>
                </c:pt>
                <c:pt idx="246">
                  <c:v>409.98386868470732</c:v>
                </c:pt>
                <c:pt idx="247">
                  <c:v>410.20772659340298</c:v>
                </c:pt>
                <c:pt idx="248">
                  <c:v>410.43160526736864</c:v>
                </c:pt>
                <c:pt idx="249">
                  <c:v>410.65550536217899</c:v>
                </c:pt>
                <c:pt idx="250">
                  <c:v>410.87942752394423</c:v>
                </c:pt>
                <c:pt idx="251">
                  <c:v>411.10337238951098</c:v>
                </c:pt>
                <c:pt idx="252">
                  <c:v>411.32734058672202</c:v>
                </c:pt>
                <c:pt idx="253">
                  <c:v>411.55133273456403</c:v>
                </c:pt>
                <c:pt idx="254">
                  <c:v>411.77534944339169</c:v>
                </c:pt>
                <c:pt idx="255">
                  <c:v>411.99939131511195</c:v>
                </c:pt>
                <c:pt idx="256">
                  <c:v>412.22345894335569</c:v>
                </c:pt>
                <c:pt idx="257">
                  <c:v>412.44755291366198</c:v>
                </c:pt>
                <c:pt idx="258">
                  <c:v>412.67167380363298</c:v>
                </c:pt>
                <c:pt idx="259">
                  <c:v>412.89582218310238</c:v>
                </c:pt>
                <c:pt idx="260">
                  <c:v>413.11999861427705</c:v>
                </c:pt>
                <c:pt idx="261">
                  <c:v>413.34420365188902</c:v>
                </c:pt>
                <c:pt idx="262">
                  <c:v>413.56843784332301</c:v>
                </c:pt>
                <c:pt idx="263">
                  <c:v>413.79270172875499</c:v>
                </c:pt>
                <c:pt idx="264">
                  <c:v>414.01699584126169</c:v>
                </c:pt>
                <c:pt idx="265">
                  <c:v>414.24132070694895</c:v>
                </c:pt>
                <c:pt idx="266">
                  <c:v>414.46567684503299</c:v>
                </c:pt>
                <c:pt idx="267">
                  <c:v>414.69006476795801</c:v>
                </c:pt>
                <c:pt idx="268">
                  <c:v>414.914481710232</c:v>
                </c:pt>
                <c:pt idx="269">
                  <c:v>415.13892014687895</c:v>
                </c:pt>
                <c:pt idx="270">
                  <c:v>415.36337296290623</c:v>
                </c:pt>
                <c:pt idx="271">
                  <c:v>415.58783327149399</c:v>
                </c:pt>
                <c:pt idx="272">
                  <c:v>415.81229457267563</c:v>
                </c:pt>
                <c:pt idx="273">
                  <c:v>416.03675078070199</c:v>
                </c:pt>
                <c:pt idx="274">
                  <c:v>416.26119626193304</c:v>
                </c:pt>
                <c:pt idx="275">
                  <c:v>416.48562586993398</c:v>
                </c:pt>
                <c:pt idx="276">
                  <c:v>416.71003498198866</c:v>
                </c:pt>
                <c:pt idx="277">
                  <c:v>416.93441953620675</c:v>
                </c:pt>
                <c:pt idx="278">
                  <c:v>417.15877606937499</c:v>
                </c:pt>
                <c:pt idx="279">
                  <c:v>417.38310175560099</c:v>
                </c:pt>
                <c:pt idx="280">
                  <c:v>417.60739444579099</c:v>
                </c:pt>
                <c:pt idx="281">
                  <c:v>417.83165270779699</c:v>
                </c:pt>
                <c:pt idx="282">
                  <c:v>418.05587581174478</c:v>
                </c:pt>
                <c:pt idx="283">
                  <c:v>418.28006263826995</c:v>
                </c:pt>
                <c:pt idx="284">
                  <c:v>418.50421124899123</c:v>
                </c:pt>
                <c:pt idx="285">
                  <c:v>418.72831883503369</c:v>
                </c:pt>
                <c:pt idx="286">
                  <c:v>418.95238166656401</c:v>
                </c:pt>
                <c:pt idx="287">
                  <c:v>419.17639505213663</c:v>
                </c:pt>
                <c:pt idx="288">
                  <c:v>419.40035329866163</c:v>
                </c:pt>
                <c:pt idx="289">
                  <c:v>419.62424967235432</c:v>
                </c:pt>
                <c:pt idx="290">
                  <c:v>419.84807636061799</c:v>
                </c:pt>
                <c:pt idx="291">
                  <c:v>420.07182443519895</c:v>
                </c:pt>
                <c:pt idx="292">
                  <c:v>420.29548381657895</c:v>
                </c:pt>
                <c:pt idx="293">
                  <c:v>420.519043240038</c:v>
                </c:pt>
                <c:pt idx="294">
                  <c:v>420.74249022347902</c:v>
                </c:pt>
                <c:pt idx="295">
                  <c:v>420.96581943166899</c:v>
                </c:pt>
                <c:pt idx="296">
                  <c:v>421.18902953473878</c:v>
                </c:pt>
                <c:pt idx="297">
                  <c:v>421.41211921250772</c:v>
                </c:pt>
                <c:pt idx="298">
                  <c:v>421.63508725247669</c:v>
                </c:pt>
                <c:pt idx="299">
                  <c:v>421.85793244959069</c:v>
                </c:pt>
                <c:pt idx="300">
                  <c:v>422.08065360884302</c:v>
                </c:pt>
                <c:pt idx="301">
                  <c:v>422.30324954343308</c:v>
                </c:pt>
                <c:pt idx="302">
                  <c:v>422.52571907502869</c:v>
                </c:pt>
                <c:pt idx="303">
                  <c:v>422.74806103387078</c:v>
                </c:pt>
                <c:pt idx="304">
                  <c:v>422.97027425893663</c:v>
                </c:pt>
                <c:pt idx="305">
                  <c:v>423.19235759820123</c:v>
                </c:pt>
                <c:pt idx="306">
                  <c:v>423.41430990878143</c:v>
                </c:pt>
                <c:pt idx="307">
                  <c:v>423.63613005722982</c:v>
                </c:pt>
                <c:pt idx="308">
                  <c:v>423.85781691978002</c:v>
                </c:pt>
                <c:pt idx="309">
                  <c:v>424.07936938259695</c:v>
                </c:pt>
                <c:pt idx="310">
                  <c:v>424.30078634212197</c:v>
                </c:pt>
                <c:pt idx="311">
                  <c:v>424.52206670535702</c:v>
                </c:pt>
                <c:pt idx="312">
                  <c:v>424.74320939020299</c:v>
                </c:pt>
                <c:pt idx="313">
                  <c:v>424.96421332580701</c:v>
                </c:pt>
                <c:pt idx="314">
                  <c:v>425.18507745292169</c:v>
                </c:pt>
                <c:pt idx="315">
                  <c:v>425.40580072429196</c:v>
                </c:pt>
                <c:pt idx="316">
                  <c:v>425.62638210502098</c:v>
                </c:pt>
                <c:pt idx="317">
                  <c:v>425.84682057298704</c:v>
                </c:pt>
                <c:pt idx="318">
                  <c:v>426.06711511924397</c:v>
                </c:pt>
                <c:pt idx="319">
                  <c:v>426.28726474843899</c:v>
                </c:pt>
                <c:pt idx="320">
                  <c:v>426.507268479228</c:v>
                </c:pt>
                <c:pt idx="321">
                  <c:v>426.72712534470696</c:v>
                </c:pt>
                <c:pt idx="322">
                  <c:v>426.94683439283898</c:v>
                </c:pt>
                <c:pt idx="323">
                  <c:v>427.16639468688101</c:v>
                </c:pt>
                <c:pt idx="324">
                  <c:v>427.38580530581402</c:v>
                </c:pt>
                <c:pt idx="325">
                  <c:v>427.60506534476923</c:v>
                </c:pt>
                <c:pt idx="326">
                  <c:v>427.82417391542799</c:v>
                </c:pt>
                <c:pt idx="327">
                  <c:v>428.04313014647693</c:v>
                </c:pt>
                <c:pt idx="328">
                  <c:v>428.26193318397196</c:v>
                </c:pt>
                <c:pt idx="329">
                  <c:v>428.48058219173708</c:v>
                </c:pt>
                <c:pt idx="330">
                  <c:v>428.699076351754</c:v>
                </c:pt>
                <c:pt idx="331">
                  <c:v>428.91741486451895</c:v>
                </c:pt>
                <c:pt idx="332">
                  <c:v>429.13559694938169</c:v>
                </c:pt>
                <c:pt idx="333">
                  <c:v>429.353621844884</c:v>
                </c:pt>
                <c:pt idx="334">
                  <c:v>429.57148880904708</c:v>
                </c:pt>
                <c:pt idx="335">
                  <c:v>429.78919711966108</c:v>
                </c:pt>
                <c:pt idx="336">
                  <c:v>430.00674607453999</c:v>
                </c:pt>
                <c:pt idx="337">
                  <c:v>430.22413499174593</c:v>
                </c:pt>
                <c:pt idx="338">
                  <c:v>430.44136320978703</c:v>
                </c:pt>
                <c:pt idx="339">
                  <c:v>430.658430087787</c:v>
                </c:pt>
                <c:pt idx="340">
                  <c:v>430.87533500561869</c:v>
                </c:pt>
                <c:pt idx="341">
                  <c:v>431.09207736400896</c:v>
                </c:pt>
                <c:pt idx="342">
                  <c:v>431.30865658460698</c:v>
                </c:pt>
                <c:pt idx="343">
                  <c:v>431.52507211001398</c:v>
                </c:pt>
                <c:pt idx="344">
                  <c:v>431.74132340378469</c:v>
                </c:pt>
                <c:pt idx="345">
                  <c:v>431.95740995038199</c:v>
                </c:pt>
                <c:pt idx="346">
                  <c:v>432.17333125510669</c:v>
                </c:pt>
                <c:pt idx="347">
                  <c:v>432.38908684397597</c:v>
                </c:pt>
                <c:pt idx="348">
                  <c:v>432.60467626357502</c:v>
                </c:pt>
                <c:pt idx="349">
                  <c:v>432.82009908086701</c:v>
                </c:pt>
                <c:pt idx="350">
                  <c:v>433.03535488296899</c:v>
                </c:pt>
                <c:pt idx="351">
                  <c:v>433.25044327689204</c:v>
                </c:pt>
                <c:pt idx="352">
                  <c:v>433.46536388923403</c:v>
                </c:pt>
                <c:pt idx="353">
                  <c:v>433.680116365858</c:v>
                </c:pt>
                <c:pt idx="354">
                  <c:v>433.89470037152608</c:v>
                </c:pt>
                <c:pt idx="355">
                  <c:v>434.10911558949999</c:v>
                </c:pt>
                <c:pt idx="356">
                  <c:v>434.32336172111894</c:v>
                </c:pt>
                <c:pt idx="357">
                  <c:v>434.53743848534299</c:v>
                </c:pt>
                <c:pt idx="358">
                  <c:v>434.75134561826923</c:v>
                </c:pt>
                <c:pt idx="359">
                  <c:v>434.96508287263896</c:v>
                </c:pt>
                <c:pt idx="360">
                  <c:v>435.17865001729263</c:v>
                </c:pt>
                <c:pt idx="361">
                  <c:v>435.39204683664298</c:v>
                </c:pt>
                <c:pt idx="362">
                  <c:v>435.60527313009538</c:v>
                </c:pt>
                <c:pt idx="363">
                  <c:v>435.81832871147026</c:v>
                </c:pt>
                <c:pt idx="364">
                  <c:v>436.03121340843165</c:v>
                </c:pt>
                <c:pt idx="365">
                  <c:v>436.24392706186404</c:v>
                </c:pt>
                <c:pt idx="366">
                  <c:v>436.45646952524999</c:v>
                </c:pt>
                <c:pt idx="367">
                  <c:v>436.66884066409932</c:v>
                </c:pt>
                <c:pt idx="368">
                  <c:v>436.88104035528369</c:v>
                </c:pt>
                <c:pt idx="369">
                  <c:v>437.09306848646895</c:v>
                </c:pt>
                <c:pt idx="370">
                  <c:v>437.30492495545002</c:v>
                </c:pt>
                <c:pt idx="371">
                  <c:v>437.51660966956905</c:v>
                </c:pt>
                <c:pt idx="372">
                  <c:v>437.72812254509586</c:v>
                </c:pt>
                <c:pt idx="373">
                  <c:v>437.93946350666101</c:v>
                </c:pt>
                <c:pt idx="374">
                  <c:v>438.150632486608</c:v>
                </c:pt>
                <c:pt idx="375">
                  <c:v>438.36162942606597</c:v>
                </c:pt>
                <c:pt idx="376">
                  <c:v>438.57245427615601</c:v>
                </c:pt>
                <c:pt idx="377">
                  <c:v>438.78311092494693</c:v>
                </c:pt>
                <c:pt idx="378">
                  <c:v>438.99360331536701</c:v>
                </c:pt>
                <c:pt idx="379">
                  <c:v>439.20393542714169</c:v>
                </c:pt>
                <c:pt idx="380">
                  <c:v>439.41411104801239</c:v>
                </c:pt>
                <c:pt idx="381">
                  <c:v>439.62413378680469</c:v>
                </c:pt>
                <c:pt idx="382">
                  <c:v>439.83400706943405</c:v>
                </c:pt>
                <c:pt idx="383">
                  <c:v>440.04373415306497</c:v>
                </c:pt>
                <c:pt idx="384">
                  <c:v>440.25331813157823</c:v>
                </c:pt>
                <c:pt idx="385">
                  <c:v>440.46276194546698</c:v>
                </c:pt>
                <c:pt idx="386">
                  <c:v>440.67206838826201</c:v>
                </c:pt>
                <c:pt idx="387">
                  <c:v>440.88124011432978</c:v>
                </c:pt>
                <c:pt idx="388">
                  <c:v>441.09027964517225</c:v>
                </c:pt>
                <c:pt idx="389">
                  <c:v>441.29918937607169</c:v>
                </c:pt>
                <c:pt idx="390">
                  <c:v>441.50797158192205</c:v>
                </c:pt>
                <c:pt idx="391">
                  <c:v>441.71662842308899</c:v>
                </c:pt>
                <c:pt idx="392">
                  <c:v>441.92516195076968</c:v>
                </c:pt>
                <c:pt idx="393">
                  <c:v>442.13357411221369</c:v>
                </c:pt>
                <c:pt idx="394">
                  <c:v>442.34186675555202</c:v>
                </c:pt>
                <c:pt idx="395">
                  <c:v>442.55004163451423</c:v>
                </c:pt>
                <c:pt idx="396">
                  <c:v>442.75810041279863</c:v>
                </c:pt>
                <c:pt idx="397">
                  <c:v>442.96604466831769</c:v>
                </c:pt>
                <c:pt idx="398">
                  <c:v>443.17387589713638</c:v>
                </c:pt>
                <c:pt idx="399">
                  <c:v>443.38159551726869</c:v>
                </c:pt>
                <c:pt idx="400">
                  <c:v>443.58920487229523</c:v>
                </c:pt>
                <c:pt idx="401">
                  <c:v>443.796705234721</c:v>
                </c:pt>
                <c:pt idx="402">
                  <c:v>444.00409780925997</c:v>
                </c:pt>
                <c:pt idx="403">
                  <c:v>444.21138373588394</c:v>
                </c:pt>
                <c:pt idx="404">
                  <c:v>444.418564092748</c:v>
                </c:pt>
                <c:pt idx="405">
                  <c:v>444.625639898955</c:v>
                </c:pt>
                <c:pt idx="406">
                  <c:v>444.83261211718695</c:v>
                </c:pt>
                <c:pt idx="407">
                  <c:v>445.03948165619801</c:v>
                </c:pt>
                <c:pt idx="408">
                  <c:v>445.24624937318799</c:v>
                </c:pt>
                <c:pt idx="409">
                  <c:v>445.45291607604503</c:v>
                </c:pt>
                <c:pt idx="410">
                  <c:v>445.65948252548964</c:v>
                </c:pt>
                <c:pt idx="411">
                  <c:v>445.86594943706905</c:v>
                </c:pt>
                <c:pt idx="412">
                  <c:v>446.07231748313899</c:v>
                </c:pt>
                <c:pt idx="413">
                  <c:v>446.278587294636</c:v>
                </c:pt>
                <c:pt idx="414">
                  <c:v>446.48475946282599</c:v>
                </c:pt>
                <c:pt idx="415">
                  <c:v>446.69083454097603</c:v>
                </c:pt>
                <c:pt idx="416">
                  <c:v>446.89681304586293</c:v>
                </c:pt>
                <c:pt idx="417">
                  <c:v>447.10269545930902</c:v>
                </c:pt>
                <c:pt idx="418">
                  <c:v>447.30848222956678</c:v>
                </c:pt>
                <c:pt idx="419">
                  <c:v>447.51417377263664</c:v>
                </c:pt>
                <c:pt idx="420">
                  <c:v>447.71977047359599</c:v>
                </c:pt>
                <c:pt idx="421">
                  <c:v>447.92527268773802</c:v>
                </c:pt>
                <c:pt idx="422">
                  <c:v>448.13068074175538</c:v>
                </c:pt>
                <c:pt idx="423">
                  <c:v>448.28587441804194</c:v>
                </c:pt>
                <c:pt idx="424">
                  <c:v>448.43242041588923</c:v>
                </c:pt>
                <c:pt idx="425">
                  <c:v>448.57831968356697</c:v>
                </c:pt>
                <c:pt idx="426">
                  <c:v>448.72411208823962</c:v>
                </c:pt>
                <c:pt idx="427">
                  <c:v>448.86983042975953</c:v>
                </c:pt>
                <c:pt idx="428">
                  <c:v>449.01549020384732</c:v>
                </c:pt>
                <c:pt idx="429">
                  <c:v>449.16107354169128</c:v>
                </c:pt>
                <c:pt idx="430">
                  <c:v>449.30658316236497</c:v>
                </c:pt>
                <c:pt idx="431">
                  <c:v>449.45201451891569</c:v>
                </c:pt>
                <c:pt idx="432">
                  <c:v>449.59736860912</c:v>
                </c:pt>
                <c:pt idx="433">
                  <c:v>449.74264438830232</c:v>
                </c:pt>
                <c:pt idx="434">
                  <c:v>449.88784241691201</c:v>
                </c:pt>
                <c:pt idx="435">
                  <c:v>450.03296265930732</c:v>
                </c:pt>
                <c:pt idx="436">
                  <c:v>450.17800557520695</c:v>
                </c:pt>
                <c:pt idx="437">
                  <c:v>450.32297144551694</c:v>
                </c:pt>
                <c:pt idx="438">
                  <c:v>450.46786070656378</c:v>
                </c:pt>
                <c:pt idx="439">
                  <c:v>450.61267373669102</c:v>
                </c:pt>
                <c:pt idx="440">
                  <c:v>450.75741095986905</c:v>
                </c:pt>
                <c:pt idx="441">
                  <c:v>450.90207277653195</c:v>
                </c:pt>
                <c:pt idx="442">
                  <c:v>451.04665959592501</c:v>
                </c:pt>
                <c:pt idx="443">
                  <c:v>451.191171813317</c:v>
                </c:pt>
                <c:pt idx="444">
                  <c:v>451.335609820206</c:v>
                </c:pt>
                <c:pt idx="445">
                  <c:v>451.47997399680099</c:v>
                </c:pt>
                <c:pt idx="446">
                  <c:v>451.62426471537032</c:v>
                </c:pt>
                <c:pt idx="447">
                  <c:v>451.76848233784932</c:v>
                </c:pt>
                <c:pt idx="448">
                  <c:v>451.91262721709393</c:v>
                </c:pt>
                <c:pt idx="449">
                  <c:v>452.05669969626598</c:v>
                </c:pt>
                <c:pt idx="450">
                  <c:v>452.20070010942231</c:v>
                </c:pt>
                <c:pt idx="451">
                  <c:v>452.34462878150998</c:v>
                </c:pt>
                <c:pt idx="452">
                  <c:v>452.48848602878394</c:v>
                </c:pt>
                <c:pt idx="453">
                  <c:v>452.63227215898195</c:v>
                </c:pt>
                <c:pt idx="454">
                  <c:v>452.77598747166599</c:v>
                </c:pt>
                <c:pt idx="455">
                  <c:v>452.91963225846803</c:v>
                </c:pt>
                <c:pt idx="456">
                  <c:v>453.063206803377</c:v>
                </c:pt>
                <c:pt idx="457">
                  <c:v>453.20671138298883</c:v>
                </c:pt>
                <c:pt idx="458">
                  <c:v>453.35014626678469</c:v>
                </c:pt>
                <c:pt idx="459">
                  <c:v>453.49351171730507</c:v>
                </c:pt>
                <c:pt idx="460">
                  <c:v>453.63680799045898</c:v>
                </c:pt>
                <c:pt idx="461">
                  <c:v>453.78003533564203</c:v>
                </c:pt>
                <c:pt idx="462">
                  <c:v>453.92319399599984</c:v>
                </c:pt>
                <c:pt idx="463">
                  <c:v>454.06628420860523</c:v>
                </c:pt>
                <c:pt idx="464">
                  <c:v>454.20930620458103</c:v>
                </c:pt>
                <c:pt idx="465">
                  <c:v>454.35226020931907</c:v>
                </c:pt>
                <c:pt idx="466">
                  <c:v>454.49514644256999</c:v>
                </c:pt>
                <c:pt idx="467">
                  <c:v>454.63796511869697</c:v>
                </c:pt>
                <c:pt idx="468">
                  <c:v>454.78071644663305</c:v>
                </c:pt>
                <c:pt idx="469">
                  <c:v>454.92340063018196</c:v>
                </c:pt>
                <c:pt idx="470">
                  <c:v>455.06601786798825</c:v>
                </c:pt>
                <c:pt idx="471">
                  <c:v>455.20856835376497</c:v>
                </c:pt>
                <c:pt idx="472">
                  <c:v>455.35105227629663</c:v>
                </c:pt>
                <c:pt idx="473">
                  <c:v>455.49346981961469</c:v>
                </c:pt>
                <c:pt idx="474">
                  <c:v>455.63582116303587</c:v>
                </c:pt>
                <c:pt idx="475">
                  <c:v>455.7781064812562</c:v>
                </c:pt>
                <c:pt idx="476">
                  <c:v>455.92032594448636</c:v>
                </c:pt>
                <c:pt idx="477">
                  <c:v>456.06247971846398</c:v>
                </c:pt>
                <c:pt idx="478">
                  <c:v>456.20456796453999</c:v>
                </c:pt>
                <c:pt idx="479">
                  <c:v>456.34659083979238</c:v>
                </c:pt>
                <c:pt idx="480">
                  <c:v>456.48854849704526</c:v>
                </c:pt>
                <c:pt idx="481">
                  <c:v>456.63044108499702</c:v>
                </c:pt>
                <c:pt idx="482">
                  <c:v>456.77226874820485</c:v>
                </c:pt>
                <c:pt idx="483">
                  <c:v>456.91403162723469</c:v>
                </c:pt>
                <c:pt idx="484">
                  <c:v>457.05572985864723</c:v>
                </c:pt>
                <c:pt idx="485">
                  <c:v>457.19736357511198</c:v>
                </c:pt>
                <c:pt idx="486">
                  <c:v>457.33893290544393</c:v>
                </c:pt>
                <c:pt idx="487">
                  <c:v>457.48043797466164</c:v>
                </c:pt>
                <c:pt idx="488">
                  <c:v>457.62187890405801</c:v>
                </c:pt>
                <c:pt idx="489">
                  <c:v>457.76325581123803</c:v>
                </c:pt>
                <c:pt idx="490">
                  <c:v>457.90456881018895</c:v>
                </c:pt>
                <c:pt idx="491">
                  <c:v>458.04581801133202</c:v>
                </c:pt>
                <c:pt idx="492">
                  <c:v>458.18700352157964</c:v>
                </c:pt>
                <c:pt idx="493">
                  <c:v>458.32812544437877</c:v>
                </c:pt>
                <c:pt idx="494">
                  <c:v>458.46918387980008</c:v>
                </c:pt>
                <c:pt idx="495">
                  <c:v>458.61017892453395</c:v>
                </c:pt>
                <c:pt idx="496">
                  <c:v>458.75111067199663</c:v>
                </c:pt>
                <c:pt idx="497">
                  <c:v>458.89197921236968</c:v>
                </c:pt>
                <c:pt idx="498">
                  <c:v>459.03278463265201</c:v>
                </c:pt>
                <c:pt idx="499">
                  <c:v>459.17352701669603</c:v>
                </c:pt>
                <c:pt idx="500">
                  <c:v>459.31420644529169</c:v>
                </c:pt>
                <c:pt idx="501">
                  <c:v>459.45482299621602</c:v>
                </c:pt>
                <c:pt idx="502">
                  <c:v>459.59537674425883</c:v>
                </c:pt>
                <c:pt idx="503">
                  <c:v>459.73586776132896</c:v>
                </c:pt>
                <c:pt idx="504">
                  <c:v>459.87629611644638</c:v>
                </c:pt>
                <c:pt idx="505">
                  <c:v>460.01666187584732</c:v>
                </c:pt>
                <c:pt idx="506">
                  <c:v>460.15696510302382</c:v>
                </c:pt>
                <c:pt idx="507">
                  <c:v>460.29720585875469</c:v>
                </c:pt>
                <c:pt idx="508">
                  <c:v>460.43738420120684</c:v>
                </c:pt>
                <c:pt idx="509">
                  <c:v>460.57750018596732</c:v>
                </c:pt>
                <c:pt idx="510">
                  <c:v>460.71755386606696</c:v>
                </c:pt>
                <c:pt idx="511">
                  <c:v>460.85754529209493</c:v>
                </c:pt>
                <c:pt idx="512">
                  <c:v>460.99747451220634</c:v>
                </c:pt>
                <c:pt idx="513">
                  <c:v>461.13734157222069</c:v>
                </c:pt>
                <c:pt idx="514">
                  <c:v>461.27714651562195</c:v>
                </c:pt>
                <c:pt idx="515">
                  <c:v>461.41688938366678</c:v>
                </c:pt>
                <c:pt idx="516">
                  <c:v>461.55656905461569</c:v>
                </c:pt>
                <c:pt idx="517">
                  <c:v>461.69618278315897</c:v>
                </c:pt>
                <c:pt idx="518">
                  <c:v>461.83572800206599</c:v>
                </c:pt>
                <c:pt idx="519">
                  <c:v>461.97520222884697</c:v>
                </c:pt>
                <c:pt idx="520">
                  <c:v>462.11460311757702</c:v>
                </c:pt>
                <c:pt idx="521">
                  <c:v>462.25392846162669</c:v>
                </c:pt>
                <c:pt idx="522">
                  <c:v>462.39317620220703</c:v>
                </c:pt>
                <c:pt idx="523">
                  <c:v>462.53234443397793</c:v>
                </c:pt>
                <c:pt idx="524">
                  <c:v>462.67143141201399</c:v>
                </c:pt>
                <c:pt idx="525">
                  <c:v>462.81043555796964</c:v>
                </c:pt>
                <c:pt idx="526">
                  <c:v>462.94935546671894</c:v>
                </c:pt>
                <c:pt idx="527">
                  <c:v>463.08818991262638</c:v>
                </c:pt>
                <c:pt idx="528">
                  <c:v>463.22693785610551</c:v>
                </c:pt>
                <c:pt idx="529">
                  <c:v>463.36559844991899</c:v>
                </c:pt>
                <c:pt idx="530">
                  <c:v>463.50417104560103</c:v>
                </c:pt>
                <c:pt idx="531">
                  <c:v>463.64265519983047</c:v>
                </c:pt>
                <c:pt idx="532">
                  <c:v>463.78105066004395</c:v>
                </c:pt>
                <c:pt idx="533">
                  <c:v>463.91935705406064</c:v>
                </c:pt>
                <c:pt idx="534">
                  <c:v>464.05757379551801</c:v>
                </c:pt>
                <c:pt idx="535">
                  <c:v>464.19570007649895</c:v>
                </c:pt>
                <c:pt idx="536">
                  <c:v>464.33373486030303</c:v>
                </c:pt>
                <c:pt idx="537">
                  <c:v>464.47167687663199</c:v>
                </c:pt>
                <c:pt idx="538">
                  <c:v>464.60952461740231</c:v>
                </c:pt>
                <c:pt idx="539">
                  <c:v>464.74727633294498</c:v>
                </c:pt>
                <c:pt idx="540">
                  <c:v>464.88493002880898</c:v>
                </c:pt>
                <c:pt idx="541">
                  <c:v>465.02248346300405</c:v>
                </c:pt>
                <c:pt idx="542">
                  <c:v>465.15993414382478</c:v>
                </c:pt>
                <c:pt idx="543">
                  <c:v>465.29727932816769</c:v>
                </c:pt>
                <c:pt idx="544">
                  <c:v>465.43451602046269</c:v>
                </c:pt>
                <c:pt idx="545">
                  <c:v>465.57164097208869</c:v>
                </c:pt>
                <c:pt idx="546">
                  <c:v>465.708650681422</c:v>
                </c:pt>
                <c:pt idx="547">
                  <c:v>465.84554139441616</c:v>
                </c:pt>
                <c:pt idx="548">
                  <c:v>465.98231289906198</c:v>
                </c:pt>
                <c:pt idx="549">
                  <c:v>466.11896481095732</c:v>
                </c:pt>
                <c:pt idx="550">
                  <c:v>466.25549684114469</c:v>
                </c:pt>
                <c:pt idx="551">
                  <c:v>466.39190870062163</c:v>
                </c:pt>
                <c:pt idx="552">
                  <c:v>466.52820011083202</c:v>
                </c:pt>
                <c:pt idx="553">
                  <c:v>466.66437079777</c:v>
                </c:pt>
                <c:pt idx="554">
                  <c:v>466.80042049516902</c:v>
                </c:pt>
                <c:pt idx="555">
                  <c:v>466.93634894221907</c:v>
                </c:pt>
                <c:pt idx="556">
                  <c:v>467.07215588524394</c:v>
                </c:pt>
                <c:pt idx="557">
                  <c:v>467.20784107640878</c:v>
                </c:pt>
                <c:pt idx="558">
                  <c:v>467.34340427466998</c:v>
                </c:pt>
                <c:pt idx="559">
                  <c:v>467.47884524510164</c:v>
                </c:pt>
                <c:pt idx="560">
                  <c:v>467.61416375932498</c:v>
                </c:pt>
                <c:pt idx="561">
                  <c:v>467.74935959515301</c:v>
                </c:pt>
                <c:pt idx="562">
                  <c:v>467.88443253681208</c:v>
                </c:pt>
                <c:pt idx="563">
                  <c:v>468.01938237471938</c:v>
                </c:pt>
                <c:pt idx="564">
                  <c:v>468.15420890556231</c:v>
                </c:pt>
                <c:pt idx="565">
                  <c:v>468.28891263477999</c:v>
                </c:pt>
                <c:pt idx="566">
                  <c:v>468.423494803018</c:v>
                </c:pt>
                <c:pt idx="567">
                  <c:v>468.55795666296598</c:v>
                </c:pt>
                <c:pt idx="568">
                  <c:v>468.69229949813695</c:v>
                </c:pt>
                <c:pt idx="569">
                  <c:v>468.82652456983999</c:v>
                </c:pt>
                <c:pt idx="570">
                  <c:v>468.96063311882898</c:v>
                </c:pt>
                <c:pt idx="571">
                  <c:v>469.09462636220695</c:v>
                </c:pt>
                <c:pt idx="572">
                  <c:v>469.22850549387169</c:v>
                </c:pt>
                <c:pt idx="573">
                  <c:v>469.36227168370795</c:v>
                </c:pt>
                <c:pt idx="574">
                  <c:v>469.49592607771763</c:v>
                </c:pt>
                <c:pt idx="575">
                  <c:v>469.62946979763598</c:v>
                </c:pt>
                <c:pt idx="576">
                  <c:v>469.76290394093195</c:v>
                </c:pt>
                <c:pt idx="577">
                  <c:v>469.89622958057669</c:v>
                </c:pt>
                <c:pt idx="578">
                  <c:v>470.02944776510469</c:v>
                </c:pt>
                <c:pt idx="579">
                  <c:v>470.16255951845898</c:v>
                </c:pt>
                <c:pt idx="580">
                  <c:v>470.29556584008623</c:v>
                </c:pt>
                <c:pt idx="581">
                  <c:v>470.42846770491269</c:v>
                </c:pt>
                <c:pt idx="582">
                  <c:v>470.56126606371402</c:v>
                </c:pt>
                <c:pt idx="583">
                  <c:v>470.69396184330338</c:v>
                </c:pt>
                <c:pt idx="584">
                  <c:v>470.82655594460783</c:v>
                </c:pt>
                <c:pt idx="585">
                  <c:v>470.95904924462695</c:v>
                </c:pt>
                <c:pt idx="586">
                  <c:v>471.091442596435</c:v>
                </c:pt>
                <c:pt idx="587">
                  <c:v>471.22373682953003</c:v>
                </c:pt>
                <c:pt idx="588">
                  <c:v>471.355932750016</c:v>
                </c:pt>
                <c:pt idx="589">
                  <c:v>471.48803114086923</c:v>
                </c:pt>
                <c:pt idx="590">
                  <c:v>471.62003276221623</c:v>
                </c:pt>
                <c:pt idx="591">
                  <c:v>471.75193835160366</c:v>
                </c:pt>
                <c:pt idx="592">
                  <c:v>471.88374862434932</c:v>
                </c:pt>
                <c:pt idx="593">
                  <c:v>472.01546427379702</c:v>
                </c:pt>
                <c:pt idx="594">
                  <c:v>472.14708597175684</c:v>
                </c:pt>
                <c:pt idx="595">
                  <c:v>472.27861436876395</c:v>
                </c:pt>
                <c:pt idx="596">
                  <c:v>472.41005009452198</c:v>
                </c:pt>
                <c:pt idx="597">
                  <c:v>472.54139375822643</c:v>
                </c:pt>
                <c:pt idx="598">
                  <c:v>472.67264594900001</c:v>
                </c:pt>
                <c:pt idx="599">
                  <c:v>472.80380723623205</c:v>
                </c:pt>
                <c:pt idx="600">
                  <c:v>472.93487817003302</c:v>
                </c:pt>
                <c:pt idx="601">
                  <c:v>473.06585928207193</c:v>
                </c:pt>
                <c:pt idx="602">
                  <c:v>473.19675108667798</c:v>
                </c:pt>
                <c:pt idx="603">
                  <c:v>473.327554079116</c:v>
                </c:pt>
                <c:pt idx="604">
                  <c:v>473.45826873697195</c:v>
                </c:pt>
                <c:pt idx="605">
                  <c:v>473.58889552053802</c:v>
                </c:pt>
                <c:pt idx="606">
                  <c:v>473.71943487324205</c:v>
                </c:pt>
                <c:pt idx="607">
                  <c:v>473.84988722207498</c:v>
                </c:pt>
                <c:pt idx="608">
                  <c:v>473.98025297833323</c:v>
                </c:pt>
                <c:pt idx="609">
                  <c:v>474.11053253888895</c:v>
                </c:pt>
                <c:pt idx="610">
                  <c:v>474.24072628504302</c:v>
                </c:pt>
                <c:pt idx="611">
                  <c:v>474.37083458327101</c:v>
                </c:pt>
                <c:pt idx="612">
                  <c:v>474.50085778559293</c:v>
                </c:pt>
                <c:pt idx="613">
                  <c:v>474.63079622999396</c:v>
                </c:pt>
                <c:pt idx="614">
                  <c:v>474.76065024082601</c:v>
                </c:pt>
                <c:pt idx="615">
                  <c:v>474.89042012920902</c:v>
                </c:pt>
                <c:pt idx="616">
                  <c:v>475.02010619341797</c:v>
                </c:pt>
                <c:pt idx="617">
                  <c:v>475.149708719275</c:v>
                </c:pt>
                <c:pt idx="618">
                  <c:v>475.27922798052396</c:v>
                </c:pt>
                <c:pt idx="619">
                  <c:v>475.40866423920198</c:v>
                </c:pt>
                <c:pt idx="620">
                  <c:v>475.53801774600032</c:v>
                </c:pt>
                <c:pt idx="621">
                  <c:v>475.66728874065404</c:v>
                </c:pt>
                <c:pt idx="622">
                  <c:v>475.7964774522095</c:v>
                </c:pt>
                <c:pt idx="623">
                  <c:v>475.92558409949203</c:v>
                </c:pt>
                <c:pt idx="624">
                  <c:v>476.05460889129898</c:v>
                </c:pt>
                <c:pt idx="625">
                  <c:v>476.18355202683398</c:v>
                </c:pt>
                <c:pt idx="626">
                  <c:v>476.31241369597598</c:v>
                </c:pt>
                <c:pt idx="627">
                  <c:v>476.44119407959693</c:v>
                </c:pt>
                <c:pt idx="628">
                  <c:v>476.56989334987031</c:v>
                </c:pt>
                <c:pt idx="629">
                  <c:v>476.698511670541</c:v>
                </c:pt>
                <c:pt idx="630">
                  <c:v>476.82704919725205</c:v>
                </c:pt>
                <c:pt idx="631">
                  <c:v>476.95550607778199</c:v>
                </c:pt>
                <c:pt idx="632">
                  <c:v>477.08388245233499</c:v>
                </c:pt>
                <c:pt idx="633">
                  <c:v>477.21217845379363</c:v>
                </c:pt>
                <c:pt idx="634">
                  <c:v>477.34039420798899</c:v>
                </c:pt>
                <c:pt idx="635">
                  <c:v>477.468529833915</c:v>
                </c:pt>
                <c:pt idx="636">
                  <c:v>477.59658544399298</c:v>
                </c:pt>
                <c:pt idx="637">
                  <c:v>477.72456114431202</c:v>
                </c:pt>
                <c:pt idx="638">
                  <c:v>477.85245703480564</c:v>
                </c:pt>
                <c:pt idx="639">
                  <c:v>477.98027320950303</c:v>
                </c:pt>
                <c:pt idx="640">
                  <c:v>478.10800975674999</c:v>
                </c:pt>
                <c:pt idx="641">
                  <c:v>478.23566675937423</c:v>
                </c:pt>
                <c:pt idx="642">
                  <c:v>478.36324429490298</c:v>
                </c:pt>
                <c:pt idx="643">
                  <c:v>478.49074243574205</c:v>
                </c:pt>
                <c:pt idx="644">
                  <c:v>478.61816124936308</c:v>
                </c:pt>
                <c:pt idx="645">
                  <c:v>478.74550079847199</c:v>
                </c:pt>
                <c:pt idx="646">
                  <c:v>478.87276114118464</c:v>
                </c:pt>
                <c:pt idx="647">
                  <c:v>478.99994233118099</c:v>
                </c:pt>
                <c:pt idx="648">
                  <c:v>479.12704441786678</c:v>
                </c:pt>
                <c:pt idx="649">
                  <c:v>479.25406744651895</c:v>
                </c:pt>
                <c:pt idx="650">
                  <c:v>479.38101145843194</c:v>
                </c:pt>
                <c:pt idx="651">
                  <c:v>479.50787649107764</c:v>
                </c:pt>
                <c:pt idx="652">
                  <c:v>479.63466257818698</c:v>
                </c:pt>
                <c:pt idx="653">
                  <c:v>479.76136974992869</c:v>
                </c:pt>
                <c:pt idx="654">
                  <c:v>479.88799803301401</c:v>
                </c:pt>
                <c:pt idx="655">
                  <c:v>480.01454745080895</c:v>
                </c:pt>
                <c:pt idx="656">
                  <c:v>480.14101802345732</c:v>
                </c:pt>
                <c:pt idx="657">
                  <c:v>480.26740976798169</c:v>
                </c:pt>
                <c:pt idx="658">
                  <c:v>480.39372269839993</c:v>
                </c:pt>
                <c:pt idx="659">
                  <c:v>480.51995682580502</c:v>
                </c:pt>
                <c:pt idx="660">
                  <c:v>480.62605237328199</c:v>
                </c:pt>
                <c:pt idx="661">
                  <c:v>480.72818902938599</c:v>
                </c:pt>
                <c:pt idx="662">
                  <c:v>480.82996361780232</c:v>
                </c:pt>
                <c:pt idx="663">
                  <c:v>480.93165759761018</c:v>
                </c:pt>
                <c:pt idx="664">
                  <c:v>481.03326837912198</c:v>
                </c:pt>
                <c:pt idx="665">
                  <c:v>481.13480736373475</c:v>
                </c:pt>
                <c:pt idx="666">
                  <c:v>481.23626071672493</c:v>
                </c:pt>
                <c:pt idx="667">
                  <c:v>481.33763365236501</c:v>
                </c:pt>
                <c:pt idx="668">
                  <c:v>481.43892172749315</c:v>
                </c:pt>
                <c:pt idx="669">
                  <c:v>481.54012793938602</c:v>
                </c:pt>
                <c:pt idx="670">
                  <c:v>481.64125070151903</c:v>
                </c:pt>
                <c:pt idx="671">
                  <c:v>481.74229177734901</c:v>
                </c:pt>
                <c:pt idx="672">
                  <c:v>481.84325068973783</c:v>
                </c:pt>
                <c:pt idx="673">
                  <c:v>481.94412853979838</c:v>
                </c:pt>
                <c:pt idx="674">
                  <c:v>482.04492531845278</c:v>
                </c:pt>
                <c:pt idx="675">
                  <c:v>482.14564176796432</c:v>
                </c:pt>
                <c:pt idx="676">
                  <c:v>482.24627807234469</c:v>
                </c:pt>
                <c:pt idx="677">
                  <c:v>482.34683477184501</c:v>
                </c:pt>
                <c:pt idx="678">
                  <c:v>482.44731212058463</c:v>
                </c:pt>
                <c:pt idx="679">
                  <c:v>482.54771069755498</c:v>
                </c:pt>
                <c:pt idx="680">
                  <c:v>482.64803097753469</c:v>
                </c:pt>
                <c:pt idx="681">
                  <c:v>482.74827362052002</c:v>
                </c:pt>
                <c:pt idx="682">
                  <c:v>482.84843913258396</c:v>
                </c:pt>
                <c:pt idx="683">
                  <c:v>482.94852810885101</c:v>
                </c:pt>
                <c:pt idx="684">
                  <c:v>483.04854105413</c:v>
                </c:pt>
                <c:pt idx="685">
                  <c:v>483.14847851175432</c:v>
                </c:pt>
                <c:pt idx="686">
                  <c:v>483.24834097390197</c:v>
                </c:pt>
                <c:pt idx="687">
                  <c:v>483.34812894683199</c:v>
                </c:pt>
                <c:pt idx="688">
                  <c:v>483.44784290630201</c:v>
                </c:pt>
                <c:pt idx="689">
                  <c:v>483.54748333066794</c:v>
                </c:pt>
                <c:pt idx="690">
                  <c:v>483.64705067880402</c:v>
                </c:pt>
                <c:pt idx="691">
                  <c:v>483.74654540709719</c:v>
                </c:pt>
                <c:pt idx="692">
                  <c:v>483.84596795858369</c:v>
                </c:pt>
                <c:pt idx="693">
                  <c:v>483.94531877173063</c:v>
                </c:pt>
                <c:pt idx="694">
                  <c:v>484.044598275243</c:v>
                </c:pt>
                <c:pt idx="695">
                  <c:v>484.14380689270888</c:v>
                </c:pt>
                <c:pt idx="696">
                  <c:v>484.24294504014205</c:v>
                </c:pt>
                <c:pt idx="697">
                  <c:v>484.34201312856732</c:v>
                </c:pt>
                <c:pt idx="698">
                  <c:v>484.44101156291163</c:v>
                </c:pt>
                <c:pt idx="699">
                  <c:v>484.53994074347969</c:v>
                </c:pt>
                <c:pt idx="700">
                  <c:v>484.63880106555308</c:v>
                </c:pt>
                <c:pt idx="701">
                  <c:v>484.73759292026369</c:v>
                </c:pt>
                <c:pt idx="702">
                  <c:v>484.83631669453564</c:v>
                </c:pt>
                <c:pt idx="703">
                  <c:v>484.93497277162675</c:v>
                </c:pt>
                <c:pt idx="704">
                  <c:v>485.03356153124264</c:v>
                </c:pt>
                <c:pt idx="705">
                  <c:v>485.132083349879</c:v>
                </c:pt>
                <c:pt idx="706">
                  <c:v>485.23053860100163</c:v>
                </c:pt>
                <c:pt idx="707">
                  <c:v>485.32892765532608</c:v>
                </c:pt>
                <c:pt idx="708">
                  <c:v>485.42725088096</c:v>
                </c:pt>
                <c:pt idx="709">
                  <c:v>485.52550864365395</c:v>
                </c:pt>
                <c:pt idx="710">
                  <c:v>485.62370130694404</c:v>
                </c:pt>
                <c:pt idx="711">
                  <c:v>485.72182923234897</c:v>
                </c:pt>
                <c:pt idx="712">
                  <c:v>485.81989277951232</c:v>
                </c:pt>
                <c:pt idx="713">
                  <c:v>485.91789230636232</c:v>
                </c:pt>
                <c:pt idx="714">
                  <c:v>486.01582816925497</c:v>
                </c:pt>
                <c:pt idx="715">
                  <c:v>486.11370072310302</c:v>
                </c:pt>
                <c:pt idx="716">
                  <c:v>486.21151032149669</c:v>
                </c:pt>
                <c:pt idx="717">
                  <c:v>486.30925731684732</c:v>
                </c:pt>
                <c:pt idx="718">
                  <c:v>486.40694206044799</c:v>
                </c:pt>
                <c:pt idx="719">
                  <c:v>486.50456490263269</c:v>
                </c:pt>
                <c:pt idx="720">
                  <c:v>486.60212619284232</c:v>
                </c:pt>
                <c:pt idx="721">
                  <c:v>486.69962627971432</c:v>
                </c:pt>
                <c:pt idx="722">
                  <c:v>486.79706551118369</c:v>
                </c:pt>
                <c:pt idx="723">
                  <c:v>486.89444423456666</c:v>
                </c:pt>
                <c:pt idx="724">
                  <c:v>486.99176279658485</c:v>
                </c:pt>
                <c:pt idx="725">
                  <c:v>487.08902154352802</c:v>
                </c:pt>
                <c:pt idx="726">
                  <c:v>487.18622082120999</c:v>
                </c:pt>
                <c:pt idx="727">
                  <c:v>487.28336097510169</c:v>
                </c:pt>
                <c:pt idx="728">
                  <c:v>487.38044235035738</c:v>
                </c:pt>
                <c:pt idx="729">
                  <c:v>487.47746529185702</c:v>
                </c:pt>
                <c:pt idx="730">
                  <c:v>487.57443014426002</c:v>
                </c:pt>
                <c:pt idx="731">
                  <c:v>487.67133725203217</c:v>
                </c:pt>
                <c:pt idx="732">
                  <c:v>487.76818695950169</c:v>
                </c:pt>
                <c:pt idx="733">
                  <c:v>487.86497961083938</c:v>
                </c:pt>
                <c:pt idx="734">
                  <c:v>487.96171555010727</c:v>
                </c:pt>
                <c:pt idx="735">
                  <c:v>488.05839512131797</c:v>
                </c:pt>
                <c:pt idx="736">
                  <c:v>488.15501866835001</c:v>
                </c:pt>
                <c:pt idx="737">
                  <c:v>488.25158653503502</c:v>
                </c:pt>
                <c:pt idx="738">
                  <c:v>488.34809906512299</c:v>
                </c:pt>
                <c:pt idx="739">
                  <c:v>488.44455660228664</c:v>
                </c:pt>
                <c:pt idx="740">
                  <c:v>488.54095949010696</c:v>
                </c:pt>
                <c:pt idx="741">
                  <c:v>488.63730743334202</c:v>
                </c:pt>
                <c:pt idx="742">
                  <c:v>488.73359957913169</c:v>
                </c:pt>
                <c:pt idx="743">
                  <c:v>488.82983514466201</c:v>
                </c:pt>
                <c:pt idx="744">
                  <c:v>488.92601338428739</c:v>
                </c:pt>
                <c:pt idx="745">
                  <c:v>489.02213360842569</c:v>
                </c:pt>
                <c:pt idx="746">
                  <c:v>489.11819518536731</c:v>
                </c:pt>
                <c:pt idx="747">
                  <c:v>489.21419754532099</c:v>
                </c:pt>
                <c:pt idx="748">
                  <c:v>489.31014018315778</c:v>
                </c:pt>
                <c:pt idx="749">
                  <c:v>489.40602266185903</c:v>
                </c:pt>
                <c:pt idx="750">
                  <c:v>489.50184461545564</c:v>
                </c:pt>
                <c:pt idx="751">
                  <c:v>489.59760575226886</c:v>
                </c:pt>
                <c:pt idx="752">
                  <c:v>489.69330585797161</c:v>
                </c:pt>
                <c:pt idx="753">
                  <c:v>489.78894479866869</c:v>
                </c:pt>
                <c:pt idx="754">
                  <c:v>489.88452252394978</c:v>
                </c:pt>
                <c:pt idx="755">
                  <c:v>489.98003906993063</c:v>
                </c:pt>
                <c:pt idx="756">
                  <c:v>490.0754945622781</c:v>
                </c:pt>
                <c:pt idx="757">
                  <c:v>490.17088918813232</c:v>
                </c:pt>
                <c:pt idx="758">
                  <c:v>490.26622305298196</c:v>
                </c:pt>
                <c:pt idx="759">
                  <c:v>490.36149616852896</c:v>
                </c:pt>
                <c:pt idx="760">
                  <c:v>490.45670844733439</c:v>
                </c:pt>
                <c:pt idx="761">
                  <c:v>490.55185970026895</c:v>
                </c:pt>
                <c:pt idx="762">
                  <c:v>490.64694963383386</c:v>
                </c:pt>
                <c:pt idx="763">
                  <c:v>490.74197784817903</c:v>
                </c:pt>
                <c:pt idx="764">
                  <c:v>490.836943835157</c:v>
                </c:pt>
                <c:pt idx="765">
                  <c:v>490.93184697662093</c:v>
                </c:pt>
                <c:pt idx="766">
                  <c:v>491.02668654307899</c:v>
                </c:pt>
                <c:pt idx="767">
                  <c:v>491.12146169251997</c:v>
                </c:pt>
                <c:pt idx="768">
                  <c:v>491.2161714695464</c:v>
                </c:pt>
                <c:pt idx="769">
                  <c:v>491.31081480480202</c:v>
                </c:pt>
                <c:pt idx="770">
                  <c:v>491.40539051456398</c:v>
                </c:pt>
                <c:pt idx="771">
                  <c:v>491.49989730075998</c:v>
                </c:pt>
                <c:pt idx="772">
                  <c:v>491.59433408134203</c:v>
                </c:pt>
                <c:pt idx="773">
                  <c:v>491.68870102085202</c:v>
                </c:pt>
                <c:pt idx="774">
                  <c:v>491.78299819191398</c:v>
                </c:pt>
                <c:pt idx="775">
                  <c:v>491.87722570169569</c:v>
                </c:pt>
                <c:pt idx="776">
                  <c:v>491.97138365364964</c:v>
                </c:pt>
                <c:pt idx="777">
                  <c:v>492.06547215399598</c:v>
                </c:pt>
                <c:pt idx="778">
                  <c:v>492.15949130755376</c:v>
                </c:pt>
                <c:pt idx="779">
                  <c:v>492.25344122031731</c:v>
                </c:pt>
                <c:pt idx="780">
                  <c:v>492.34732199723697</c:v>
                </c:pt>
                <c:pt idx="781">
                  <c:v>492.44113374371199</c:v>
                </c:pt>
                <c:pt idx="782">
                  <c:v>492.53487656417269</c:v>
                </c:pt>
                <c:pt idx="783">
                  <c:v>492.62855056296894</c:v>
                </c:pt>
                <c:pt idx="784">
                  <c:v>492.72215584345895</c:v>
                </c:pt>
                <c:pt idx="785">
                  <c:v>492.81569250849395</c:v>
                </c:pt>
                <c:pt idx="786">
                  <c:v>492.90916065982901</c:v>
                </c:pt>
                <c:pt idx="787">
                  <c:v>493.00256039839297</c:v>
                </c:pt>
                <c:pt idx="788">
                  <c:v>493.09589182387032</c:v>
                </c:pt>
                <c:pt idx="789">
                  <c:v>493.18915503482498</c:v>
                </c:pt>
                <c:pt idx="790">
                  <c:v>493.28235012844601</c:v>
                </c:pt>
                <c:pt idx="791">
                  <c:v>493.375477200565</c:v>
                </c:pt>
                <c:pt idx="792">
                  <c:v>493.46853634545369</c:v>
                </c:pt>
                <c:pt idx="793">
                  <c:v>493.56152765585102</c:v>
                </c:pt>
                <c:pt idx="794">
                  <c:v>493.65445122277401</c:v>
                </c:pt>
                <c:pt idx="795">
                  <c:v>493.74730713552202</c:v>
                </c:pt>
                <c:pt idx="796">
                  <c:v>493.84009548155404</c:v>
                </c:pt>
                <c:pt idx="797">
                  <c:v>493.93281634644899</c:v>
                </c:pt>
                <c:pt idx="798">
                  <c:v>494.02546981400201</c:v>
                </c:pt>
                <c:pt idx="799">
                  <c:v>494.11805596619536</c:v>
                </c:pt>
                <c:pt idx="800">
                  <c:v>494.21057488196601</c:v>
                </c:pt>
                <c:pt idx="801">
                  <c:v>494.30302663817895</c:v>
                </c:pt>
                <c:pt idx="802">
                  <c:v>494.39541130954905</c:v>
                </c:pt>
                <c:pt idx="803">
                  <c:v>494.4877289686288</c:v>
                </c:pt>
                <c:pt idx="804">
                  <c:v>494.57997968580298</c:v>
                </c:pt>
                <c:pt idx="805">
                  <c:v>494.67216352976351</c:v>
                </c:pt>
                <c:pt idx="806">
                  <c:v>494.76428056718896</c:v>
                </c:pt>
                <c:pt idx="807">
                  <c:v>494.85633086178399</c:v>
                </c:pt>
                <c:pt idx="808">
                  <c:v>494.94831447505669</c:v>
                </c:pt>
                <c:pt idx="809">
                  <c:v>495.04023146717623</c:v>
                </c:pt>
                <c:pt idx="810">
                  <c:v>495.13208189537738</c:v>
                </c:pt>
                <c:pt idx="811">
                  <c:v>495.22386581453338</c:v>
                </c:pt>
                <c:pt idx="812">
                  <c:v>495.31558327713896</c:v>
                </c:pt>
                <c:pt idx="813">
                  <c:v>495.40723433330902</c:v>
                </c:pt>
                <c:pt idx="814">
                  <c:v>495.49881903078699</c:v>
                </c:pt>
                <c:pt idx="815">
                  <c:v>495.59033741496694</c:v>
                </c:pt>
                <c:pt idx="816">
                  <c:v>495.68178952890599</c:v>
                </c:pt>
                <c:pt idx="817">
                  <c:v>495.77317541333895</c:v>
                </c:pt>
                <c:pt idx="818">
                  <c:v>495.86449510671025</c:v>
                </c:pt>
                <c:pt idx="819">
                  <c:v>495.95574864516897</c:v>
                </c:pt>
                <c:pt idx="820">
                  <c:v>496.04693606264863</c:v>
                </c:pt>
                <c:pt idx="821">
                  <c:v>496.13805739099303</c:v>
                </c:pt>
                <c:pt idx="822">
                  <c:v>496.229112660738</c:v>
                </c:pt>
                <c:pt idx="823">
                  <c:v>496.32010190001893</c:v>
                </c:pt>
                <c:pt idx="824">
                  <c:v>496.411025134802</c:v>
                </c:pt>
                <c:pt idx="825">
                  <c:v>496.50188238889905</c:v>
                </c:pt>
                <c:pt idx="826">
                  <c:v>496.59267368401902</c:v>
                </c:pt>
                <c:pt idx="827">
                  <c:v>496.68339903980501</c:v>
                </c:pt>
                <c:pt idx="828">
                  <c:v>496.77405847388599</c:v>
                </c:pt>
                <c:pt idx="829">
                  <c:v>496.86465200191401</c:v>
                </c:pt>
                <c:pt idx="830">
                  <c:v>496.95517963761699</c:v>
                </c:pt>
                <c:pt idx="831">
                  <c:v>497.04564139285276</c:v>
                </c:pt>
                <c:pt idx="832">
                  <c:v>497.13603727761057</c:v>
                </c:pt>
                <c:pt idx="833">
                  <c:v>497.22636730016569</c:v>
                </c:pt>
                <c:pt idx="834">
                  <c:v>497.31663146699123</c:v>
                </c:pt>
                <c:pt idx="835">
                  <c:v>497.40682978292199</c:v>
                </c:pt>
                <c:pt idx="836">
                  <c:v>497.49696225112638</c:v>
                </c:pt>
                <c:pt idx="837">
                  <c:v>497.58702887322602</c:v>
                </c:pt>
                <c:pt idx="838">
                  <c:v>497.67702964926798</c:v>
                </c:pt>
                <c:pt idx="839">
                  <c:v>497.76696457783999</c:v>
                </c:pt>
                <c:pt idx="840">
                  <c:v>497.85683365608799</c:v>
                </c:pt>
                <c:pt idx="841">
                  <c:v>497.94663687976998</c:v>
                </c:pt>
                <c:pt idx="842">
                  <c:v>498.03637424330645</c:v>
                </c:pt>
                <c:pt idx="843">
                  <c:v>498.12604573984402</c:v>
                </c:pt>
                <c:pt idx="844">
                  <c:v>498.21565136126469</c:v>
                </c:pt>
                <c:pt idx="845">
                  <c:v>498.30519109826969</c:v>
                </c:pt>
                <c:pt idx="846">
                  <c:v>498.39466494042705</c:v>
                </c:pt>
                <c:pt idx="847">
                  <c:v>498.48407287617664</c:v>
                </c:pt>
                <c:pt idx="848">
                  <c:v>498.57341489292799</c:v>
                </c:pt>
                <c:pt idx="849">
                  <c:v>498.66269097706731</c:v>
                </c:pt>
                <c:pt idx="850">
                  <c:v>498.75190111401298</c:v>
                </c:pt>
                <c:pt idx="851">
                  <c:v>498.84104528826703</c:v>
                </c:pt>
                <c:pt idx="852">
                  <c:v>498.93012348344195</c:v>
                </c:pt>
                <c:pt idx="853">
                  <c:v>499.01913568230799</c:v>
                </c:pt>
                <c:pt idx="854">
                  <c:v>499.10808186683232</c:v>
                </c:pt>
                <c:pt idx="855">
                  <c:v>499.19696201821603</c:v>
                </c:pt>
                <c:pt idx="856">
                  <c:v>499.28577611693396</c:v>
                </c:pt>
                <c:pt idx="857">
                  <c:v>499.37452414276498</c:v>
                </c:pt>
                <c:pt idx="858">
                  <c:v>499.46320607483301</c:v>
                </c:pt>
                <c:pt idx="859">
                  <c:v>499.55182189163702</c:v>
                </c:pt>
                <c:pt idx="860">
                  <c:v>499.640371571081</c:v>
                </c:pt>
                <c:pt idx="861">
                  <c:v>499.72885509051264</c:v>
                </c:pt>
                <c:pt idx="862">
                  <c:v>499.81727242674401</c:v>
                </c:pt>
                <c:pt idx="863">
                  <c:v>499.90562355608603</c:v>
                </c:pt>
                <c:pt idx="864">
                  <c:v>499.99390845436892</c:v>
                </c:pt>
                <c:pt idx="865">
                  <c:v>500.08212709699569</c:v>
                </c:pt>
                <c:pt idx="866">
                  <c:v>500.17027945890823</c:v>
                </c:pt>
                <c:pt idx="867">
                  <c:v>500.25836551467694</c:v>
                </c:pt>
                <c:pt idx="868">
                  <c:v>500.34638523848099</c:v>
                </c:pt>
                <c:pt idx="869">
                  <c:v>500.43433860414069</c:v>
                </c:pt>
                <c:pt idx="870">
                  <c:v>500.52222558514501</c:v>
                </c:pt>
                <c:pt idx="871">
                  <c:v>500.61004615465998</c:v>
                </c:pt>
                <c:pt idx="872">
                  <c:v>500.69780028555402</c:v>
                </c:pt>
                <c:pt idx="873">
                  <c:v>500.78548795040399</c:v>
                </c:pt>
                <c:pt idx="874">
                  <c:v>500.87310912152469</c:v>
                </c:pt>
                <c:pt idx="875">
                  <c:v>500.96066377097299</c:v>
                </c:pt>
                <c:pt idx="876">
                  <c:v>501.04815187056403</c:v>
                </c:pt>
                <c:pt idx="877">
                  <c:v>501.12570715893969</c:v>
                </c:pt>
                <c:pt idx="878">
                  <c:v>501.20116282626896</c:v>
                </c:pt>
                <c:pt idx="879">
                  <c:v>501.27640255296899</c:v>
                </c:pt>
                <c:pt idx="880">
                  <c:v>501.35158713678231</c:v>
                </c:pt>
                <c:pt idx="881">
                  <c:v>501.42671133290622</c:v>
                </c:pt>
                <c:pt idx="882">
                  <c:v>501.501784728541</c:v>
                </c:pt>
                <c:pt idx="883">
                  <c:v>501.57679690527232</c:v>
                </c:pt>
                <c:pt idx="884">
                  <c:v>501.65175414596808</c:v>
                </c:pt>
                <c:pt idx="885">
                  <c:v>501.72665155597804</c:v>
                </c:pt>
                <c:pt idx="886">
                  <c:v>501.80149312936862</c:v>
                </c:pt>
                <c:pt idx="887">
                  <c:v>501.87627640930396</c:v>
                </c:pt>
                <c:pt idx="888">
                  <c:v>501.95100388100695</c:v>
                </c:pt>
                <c:pt idx="889">
                  <c:v>502.02567432239499</c:v>
                </c:pt>
                <c:pt idx="890">
                  <c:v>502.10028930423732</c:v>
                </c:pt>
                <c:pt idx="891">
                  <c:v>502.17484826281498</c:v>
                </c:pt>
                <c:pt idx="892">
                  <c:v>502.24935222122764</c:v>
                </c:pt>
                <c:pt idx="893">
                  <c:v>502.32380096978898</c:v>
                </c:pt>
                <c:pt idx="894">
                  <c:v>502.3981952015821</c:v>
                </c:pt>
                <c:pt idx="895">
                  <c:v>502.47253489499963</c:v>
                </c:pt>
                <c:pt idx="896">
                  <c:v>502.54682054147003</c:v>
                </c:pt>
                <c:pt idx="897">
                  <c:v>502.62105221609369</c:v>
                </c:pt>
                <c:pt idx="898">
                  <c:v>502.69523028460799</c:v>
                </c:pt>
                <c:pt idx="899">
                  <c:v>502.76935486867109</c:v>
                </c:pt>
                <c:pt idx="900">
                  <c:v>502.84342625359398</c:v>
                </c:pt>
                <c:pt idx="901">
                  <c:v>502.91744458038102</c:v>
                </c:pt>
                <c:pt idx="902">
                  <c:v>502.99141008121484</c:v>
                </c:pt>
                <c:pt idx="903">
                  <c:v>503.06532290204194</c:v>
                </c:pt>
                <c:pt idx="904">
                  <c:v>503.13918323868899</c:v>
                </c:pt>
                <c:pt idx="905">
                  <c:v>503.212991234649</c:v>
                </c:pt>
                <c:pt idx="906">
                  <c:v>503.28674705994399</c:v>
                </c:pt>
                <c:pt idx="907">
                  <c:v>503.36045085217103</c:v>
                </c:pt>
                <c:pt idx="908">
                  <c:v>503.43410276228815</c:v>
                </c:pt>
                <c:pt idx="909">
                  <c:v>503.50770292067864</c:v>
                </c:pt>
                <c:pt idx="910">
                  <c:v>503.58125146372799</c:v>
                </c:pt>
                <c:pt idx="911">
                  <c:v>503.65474851433254</c:v>
                </c:pt>
                <c:pt idx="912">
                  <c:v>503.72819419740864</c:v>
                </c:pt>
                <c:pt idx="913">
                  <c:v>503.801588628704</c:v>
                </c:pt>
                <c:pt idx="914">
                  <c:v>503.87493192386938</c:v>
                </c:pt>
                <c:pt idx="915">
                  <c:v>503.94822419202904</c:v>
                </c:pt>
                <c:pt idx="916">
                  <c:v>504.02146554118906</c:v>
                </c:pt>
                <c:pt idx="917">
                  <c:v>504.09465607454808</c:v>
                </c:pt>
                <c:pt idx="918">
                  <c:v>504.16779589367638</c:v>
                </c:pt>
                <c:pt idx="919">
                  <c:v>504.24088509647208</c:v>
                </c:pt>
                <c:pt idx="920">
                  <c:v>504.31392377907599</c:v>
                </c:pt>
                <c:pt idx="921">
                  <c:v>504.38691203470898</c:v>
                </c:pt>
                <c:pt idx="922">
                  <c:v>504.45984995484997</c:v>
                </c:pt>
                <c:pt idx="923">
                  <c:v>504.53273762860664</c:v>
                </c:pt>
                <c:pt idx="924">
                  <c:v>504.60557514344708</c:v>
                </c:pt>
                <c:pt idx="925">
                  <c:v>504.67836258487301</c:v>
                </c:pt>
                <c:pt idx="926">
                  <c:v>504.75110003688394</c:v>
                </c:pt>
                <c:pt idx="927">
                  <c:v>504.82378758182602</c:v>
                </c:pt>
                <c:pt idx="928">
                  <c:v>504.89642530069369</c:v>
                </c:pt>
                <c:pt idx="929">
                  <c:v>504.96901327308069</c:v>
                </c:pt>
                <c:pt idx="930">
                  <c:v>505.04155157737699</c:v>
                </c:pt>
                <c:pt idx="931">
                  <c:v>505.11404029077408</c:v>
                </c:pt>
                <c:pt idx="932">
                  <c:v>505.18647948940696</c:v>
                </c:pt>
                <c:pt idx="933">
                  <c:v>505.25886924838369</c:v>
                </c:pt>
                <c:pt idx="934">
                  <c:v>505.33120964189669</c:v>
                </c:pt>
                <c:pt idx="935">
                  <c:v>505.40350074324869</c:v>
                </c:pt>
                <c:pt idx="936">
                  <c:v>505.47574262495908</c:v>
                </c:pt>
                <c:pt idx="937">
                  <c:v>505.54793535877894</c:v>
                </c:pt>
                <c:pt idx="938">
                  <c:v>505.62007901579</c:v>
                </c:pt>
                <c:pt idx="939">
                  <c:v>505.69217366643102</c:v>
                </c:pt>
                <c:pt idx="940">
                  <c:v>505.76421938056097</c:v>
                </c:pt>
                <c:pt idx="941">
                  <c:v>505.83621622749649</c:v>
                </c:pt>
                <c:pt idx="942">
                  <c:v>505.90816427608348</c:v>
                </c:pt>
                <c:pt idx="943">
                  <c:v>505.98006359470997</c:v>
                </c:pt>
                <c:pt idx="944">
                  <c:v>506.05191425134763</c:v>
                </c:pt>
                <c:pt idx="945">
                  <c:v>506.12371631362299</c:v>
                </c:pt>
                <c:pt idx="946">
                  <c:v>506.195469848823</c:v>
                </c:pt>
                <c:pt idx="947">
                  <c:v>506.267174923943</c:v>
                </c:pt>
                <c:pt idx="948">
                  <c:v>506.33883160571798</c:v>
                </c:pt>
                <c:pt idx="949">
                  <c:v>506.41043957196905</c:v>
                </c:pt>
                <c:pt idx="950">
                  <c:v>506.48199827031323</c:v>
                </c:pt>
                <c:pt idx="951">
                  <c:v>506.55350718118763</c:v>
                </c:pt>
                <c:pt idx="952">
                  <c:v>506.62496580612202</c:v>
                </c:pt>
                <c:pt idx="953">
                  <c:v>506.69637367582698</c:v>
                </c:pt>
                <c:pt idx="954">
                  <c:v>506.76773035215399</c:v>
                </c:pt>
                <c:pt idx="955">
                  <c:v>506.83903543009569</c:v>
                </c:pt>
                <c:pt idx="956">
                  <c:v>506.910288539894</c:v>
                </c:pt>
                <c:pt idx="957">
                  <c:v>506.98148934895869</c:v>
                </c:pt>
                <c:pt idx="958">
                  <c:v>507.05263756392901</c:v>
                </c:pt>
                <c:pt idx="959">
                  <c:v>507.12373293256934</c:v>
                </c:pt>
                <c:pt idx="960">
                  <c:v>507.19477524581993</c:v>
                </c:pt>
                <c:pt idx="961">
                  <c:v>507.26576433965732</c:v>
                </c:pt>
                <c:pt idx="962">
                  <c:v>507.33670009710369</c:v>
                </c:pt>
                <c:pt idx="963">
                  <c:v>507.40758245011699</c:v>
                </c:pt>
                <c:pt idx="964">
                  <c:v>507.47841137978196</c:v>
                </c:pt>
                <c:pt idx="965">
                  <c:v>507.54918684775402</c:v>
                </c:pt>
                <c:pt idx="966">
                  <c:v>507.61990876361102</c:v>
                </c:pt>
                <c:pt idx="967">
                  <c:v>507.69057698406499</c:v>
                </c:pt>
                <c:pt idx="968">
                  <c:v>507.76119131062399</c:v>
                </c:pt>
                <c:pt idx="969">
                  <c:v>507.83175148808334</c:v>
                </c:pt>
                <c:pt idx="970">
                  <c:v>507.90225720323394</c:v>
                </c:pt>
                <c:pt idx="971">
                  <c:v>507.97270808355108</c:v>
                </c:pt>
                <c:pt idx="972">
                  <c:v>508.04310369624</c:v>
                </c:pt>
                <c:pt idx="973">
                  <c:v>508.11344354726697</c:v>
                </c:pt>
                <c:pt idx="974">
                  <c:v>508.18372708063299</c:v>
                </c:pt>
                <c:pt idx="975">
                  <c:v>508.25395367776298</c:v>
                </c:pt>
                <c:pt idx="976">
                  <c:v>508.32412265708194</c:v>
                </c:pt>
                <c:pt idx="977">
                  <c:v>508.39423327373498</c:v>
                </c:pt>
                <c:pt idx="978">
                  <c:v>508.46428471948298</c:v>
                </c:pt>
                <c:pt idx="979">
                  <c:v>508.53427651351302</c:v>
                </c:pt>
                <c:pt idx="980">
                  <c:v>508.60420863689978</c:v>
                </c:pt>
                <c:pt idx="981">
                  <c:v>508.67408103967932</c:v>
                </c:pt>
                <c:pt idx="982">
                  <c:v>508.74389368617102</c:v>
                </c:pt>
                <c:pt idx="983">
                  <c:v>508.81364654161263</c:v>
                </c:pt>
                <c:pt idx="984">
                  <c:v>508.88333957381394</c:v>
                </c:pt>
                <c:pt idx="985">
                  <c:v>508.95297275216569</c:v>
                </c:pt>
                <c:pt idx="986">
                  <c:v>509.02254604817563</c:v>
                </c:pt>
                <c:pt idx="987">
                  <c:v>509.09205943497369</c:v>
                </c:pt>
                <c:pt idx="988">
                  <c:v>509.16151288756993</c:v>
                </c:pt>
                <c:pt idx="989">
                  <c:v>509.23090638255894</c:v>
                </c:pt>
                <c:pt idx="990">
                  <c:v>509.30023989827163</c:v>
                </c:pt>
                <c:pt idx="991">
                  <c:v>509.36951341452897</c:v>
                </c:pt>
                <c:pt idx="992">
                  <c:v>509.43872691273123</c:v>
                </c:pt>
                <c:pt idx="993">
                  <c:v>509.50788037568901</c:v>
                </c:pt>
                <c:pt idx="994">
                  <c:v>509.5769737876164</c:v>
                </c:pt>
                <c:pt idx="995">
                  <c:v>509.64600713405127</c:v>
                </c:pt>
                <c:pt idx="996">
                  <c:v>509.71498040176402</c:v>
                </c:pt>
                <c:pt idx="997">
                  <c:v>509.783893578733</c:v>
                </c:pt>
                <c:pt idx="998">
                  <c:v>509.85274665405478</c:v>
                </c:pt>
                <c:pt idx="999">
                  <c:v>509.92153961785363</c:v>
                </c:pt>
                <c:pt idx="1000">
                  <c:v>509.99027246125428</c:v>
                </c:pt>
                <c:pt idx="1001">
                  <c:v>510.05894517628394</c:v>
                </c:pt>
                <c:pt idx="1002">
                  <c:v>510.12755775578893</c:v>
                </c:pt>
                <c:pt idx="1003">
                  <c:v>510.19611019339999</c:v>
                </c:pt>
                <c:pt idx="1004">
                  <c:v>510.26460248371961</c:v>
                </c:pt>
                <c:pt idx="1005">
                  <c:v>510.33303462164264</c:v>
                </c:pt>
                <c:pt idx="1006">
                  <c:v>510.40140660239069</c:v>
                </c:pt>
                <c:pt idx="1007">
                  <c:v>510.46971842189669</c:v>
                </c:pt>
                <c:pt idx="1008">
                  <c:v>510.53797007778599</c:v>
                </c:pt>
                <c:pt idx="1009">
                  <c:v>510.60616156669164</c:v>
                </c:pt>
                <c:pt idx="1010">
                  <c:v>510.67429288549931</c:v>
                </c:pt>
                <c:pt idx="1011">
                  <c:v>510.742364031227</c:v>
                </c:pt>
                <c:pt idx="1012">
                  <c:v>510.81037500151695</c:v>
                </c:pt>
                <c:pt idx="1013">
                  <c:v>510.87832579421695</c:v>
                </c:pt>
                <c:pt idx="1014">
                  <c:v>510.94621640702763</c:v>
                </c:pt>
                <c:pt idx="1015">
                  <c:v>511.01404683761001</c:v>
                </c:pt>
                <c:pt idx="1016">
                  <c:v>511.08181708347769</c:v>
                </c:pt>
                <c:pt idx="1017">
                  <c:v>511.14952714199097</c:v>
                </c:pt>
                <c:pt idx="1018">
                  <c:v>511.21717701028007</c:v>
                </c:pt>
                <c:pt idx="1019">
                  <c:v>511.28476668522904</c:v>
                </c:pt>
                <c:pt idx="1020">
                  <c:v>511.35229616337278</c:v>
                </c:pt>
                <c:pt idx="1021">
                  <c:v>511.41976544089869</c:v>
                </c:pt>
                <c:pt idx="1022">
                  <c:v>511.48717451360523</c:v>
                </c:pt>
                <c:pt idx="1023">
                  <c:v>511.55452337728963</c:v>
                </c:pt>
                <c:pt idx="1024">
                  <c:v>511.62181202748269</c:v>
                </c:pt>
                <c:pt idx="1025">
                  <c:v>511.68904045910102</c:v>
                </c:pt>
                <c:pt idx="1026">
                  <c:v>511.75620866647103</c:v>
                </c:pt>
                <c:pt idx="1027">
                  <c:v>511.82331664328825</c:v>
                </c:pt>
                <c:pt idx="1028">
                  <c:v>511.89036438262599</c:v>
                </c:pt>
                <c:pt idx="1029">
                  <c:v>511.95735187685</c:v>
                </c:pt>
                <c:pt idx="1030">
                  <c:v>512.02427911766301</c:v>
                </c:pt>
                <c:pt idx="1031">
                  <c:v>512.09114609605103</c:v>
                </c:pt>
                <c:pt idx="1032">
                  <c:v>512.15795280228247</c:v>
                </c:pt>
                <c:pt idx="1033">
                  <c:v>512.22469922589505</c:v>
                </c:pt>
                <c:pt idx="1034">
                  <c:v>512.29138535567984</c:v>
                </c:pt>
                <c:pt idx="1035">
                  <c:v>512.35801117964104</c:v>
                </c:pt>
                <c:pt idx="1036">
                  <c:v>512.42457668508598</c:v>
                </c:pt>
                <c:pt idx="1037">
                  <c:v>512.49108185851253</c:v>
                </c:pt>
                <c:pt idx="1038">
                  <c:v>512.5575266856539</c:v>
                </c:pt>
                <c:pt idx="1039">
                  <c:v>512.623911151519</c:v>
                </c:pt>
                <c:pt idx="1040">
                  <c:v>512.69023524028853</c:v>
                </c:pt>
                <c:pt idx="1041">
                  <c:v>512.75649893540947</c:v>
                </c:pt>
                <c:pt idx="1042">
                  <c:v>512.82270221958254</c:v>
                </c:pt>
                <c:pt idx="1043">
                  <c:v>512.88884507473801</c:v>
                </c:pt>
                <c:pt idx="1044">
                  <c:v>512.95492748205197</c:v>
                </c:pt>
                <c:pt idx="1045">
                  <c:v>513.02094942201347</c:v>
                </c:pt>
                <c:pt idx="1046">
                  <c:v>513.08691087431396</c:v>
                </c:pt>
                <c:pt idx="1047">
                  <c:v>513.15281181797138</c:v>
                </c:pt>
                <c:pt idx="1048">
                  <c:v>513.21865223129305</c:v>
                </c:pt>
                <c:pt idx="1049">
                  <c:v>513.28443209189049</c:v>
                </c:pt>
                <c:pt idx="1050">
                  <c:v>513.35015137667654</c:v>
                </c:pt>
                <c:pt idx="1051">
                  <c:v>513.41581006194099</c:v>
                </c:pt>
                <c:pt idx="1052">
                  <c:v>513.48140812329348</c:v>
                </c:pt>
                <c:pt idx="1053">
                  <c:v>513.54694553571596</c:v>
                </c:pt>
                <c:pt idx="1054">
                  <c:v>513.61242227357195</c:v>
                </c:pt>
                <c:pt idx="1055">
                  <c:v>513.67783831062354</c:v>
                </c:pt>
                <c:pt idx="1056">
                  <c:v>513.74319362003303</c:v>
                </c:pt>
                <c:pt idx="1057">
                  <c:v>513.80848817441449</c:v>
                </c:pt>
                <c:pt idx="1058">
                  <c:v>513.87372194581303</c:v>
                </c:pt>
                <c:pt idx="1059">
                  <c:v>513.93889490574099</c:v>
                </c:pt>
                <c:pt idx="1060">
                  <c:v>514.00400702519005</c:v>
                </c:pt>
                <c:pt idx="1061">
                  <c:v>514.069058274648</c:v>
                </c:pt>
                <c:pt idx="1062">
                  <c:v>514.13404862411903</c:v>
                </c:pt>
                <c:pt idx="1063">
                  <c:v>514.19897804314564</c:v>
                </c:pt>
                <c:pt idx="1064">
                  <c:v>514.26384650077352</c:v>
                </c:pt>
                <c:pt idx="1065">
                  <c:v>514.32865396566808</c:v>
                </c:pt>
                <c:pt idx="1066">
                  <c:v>514.39340040604804</c:v>
                </c:pt>
                <c:pt idx="1067">
                  <c:v>514.45808578971446</c:v>
                </c:pt>
                <c:pt idx="1068">
                  <c:v>514.52271008409548</c:v>
                </c:pt>
                <c:pt idx="1069">
                  <c:v>514.58727325623352</c:v>
                </c:pt>
                <c:pt idx="1070">
                  <c:v>514.65177527280355</c:v>
                </c:pt>
                <c:pt idx="1071">
                  <c:v>514.71621610014097</c:v>
                </c:pt>
                <c:pt idx="1072">
                  <c:v>514.78059570424807</c:v>
                </c:pt>
                <c:pt idx="1073">
                  <c:v>514.84491405079848</c:v>
                </c:pt>
                <c:pt idx="1074">
                  <c:v>514.90917110516102</c:v>
                </c:pt>
                <c:pt idx="1075">
                  <c:v>514.97336683240496</c:v>
                </c:pt>
                <c:pt idx="1076">
                  <c:v>515.03750119731706</c:v>
                </c:pt>
                <c:pt idx="1077">
                  <c:v>515.10157416440848</c:v>
                </c:pt>
                <c:pt idx="1078">
                  <c:v>515.16558569792846</c:v>
                </c:pt>
                <c:pt idx="1079">
                  <c:v>515.22953576187854</c:v>
                </c:pt>
                <c:pt idx="1080">
                  <c:v>515.28808779965664</c:v>
                </c:pt>
                <c:pt idx="1081">
                  <c:v>515.34543639817753</c:v>
                </c:pt>
                <c:pt idx="1082">
                  <c:v>515.40263775937103</c:v>
                </c:pt>
                <c:pt idx="1083">
                  <c:v>515.459787655833</c:v>
                </c:pt>
                <c:pt idx="1084">
                  <c:v>515.51688215267404</c:v>
                </c:pt>
                <c:pt idx="1085">
                  <c:v>515.57392583899752</c:v>
                </c:pt>
                <c:pt idx="1086">
                  <c:v>515.63091323888852</c:v>
                </c:pt>
                <c:pt idx="1087">
                  <c:v>515.68784764214354</c:v>
                </c:pt>
                <c:pt idx="1088">
                  <c:v>515.744726496721</c:v>
                </c:pt>
                <c:pt idx="1089">
                  <c:v>515.80155197960005</c:v>
                </c:pt>
                <c:pt idx="1090">
                  <c:v>515.85832280349246</c:v>
                </c:pt>
                <c:pt idx="1091">
                  <c:v>515.91504035389755</c:v>
                </c:pt>
                <c:pt idx="1092">
                  <c:v>515.97170398726405</c:v>
                </c:pt>
                <c:pt idx="1093">
                  <c:v>516.028314591558</c:v>
                </c:pt>
                <c:pt idx="1094">
                  <c:v>516.08487186846355</c:v>
                </c:pt>
                <c:pt idx="1095">
                  <c:v>516.14137639970602</c:v>
                </c:pt>
                <c:pt idx="1096">
                  <c:v>516.19782807282695</c:v>
                </c:pt>
                <c:pt idx="1097">
                  <c:v>516.25422728055548</c:v>
                </c:pt>
                <c:pt idx="1098">
                  <c:v>516.31057400846294</c:v>
                </c:pt>
                <c:pt idx="1099">
                  <c:v>516.36686853115293</c:v>
                </c:pt>
                <c:pt idx="1100">
                  <c:v>516.42311088354711</c:v>
                </c:pt>
                <c:pt idx="1101">
                  <c:v>516.47930126500853</c:v>
                </c:pt>
                <c:pt idx="1102">
                  <c:v>516.53543973298792</c:v>
                </c:pt>
                <c:pt idx="1103">
                  <c:v>516.59152643765401</c:v>
                </c:pt>
                <c:pt idx="1104">
                  <c:v>516.64756144454248</c:v>
                </c:pt>
                <c:pt idx="1105">
                  <c:v>516.70354487070801</c:v>
                </c:pt>
                <c:pt idx="1106">
                  <c:v>516.75947678215005</c:v>
                </c:pt>
                <c:pt idx="1107">
                  <c:v>516.81535727287405</c:v>
                </c:pt>
                <c:pt idx="1108">
                  <c:v>516.8711864056279</c:v>
                </c:pt>
                <c:pt idx="1109">
                  <c:v>516.92696425781105</c:v>
                </c:pt>
                <c:pt idx="1110">
                  <c:v>516.98269088729148</c:v>
                </c:pt>
                <c:pt idx="1111">
                  <c:v>517.03836635910352</c:v>
                </c:pt>
                <c:pt idx="1112">
                  <c:v>517.09399072574502</c:v>
                </c:pt>
                <c:pt idx="1113">
                  <c:v>517.14956404275449</c:v>
                </c:pt>
                <c:pt idx="1114">
                  <c:v>517.20508635739282</c:v>
                </c:pt>
                <c:pt idx="1115">
                  <c:v>517.26055771766255</c:v>
                </c:pt>
                <c:pt idx="1116">
                  <c:v>517.31597816596798</c:v>
                </c:pt>
                <c:pt idx="1117">
                  <c:v>517.37134774431308</c:v>
                </c:pt>
                <c:pt idx="1118">
                  <c:v>517.42666649067246</c:v>
                </c:pt>
                <c:pt idx="1119">
                  <c:v>517.48193444214405</c:v>
                </c:pt>
                <c:pt idx="1120">
                  <c:v>517.53715163282288</c:v>
                </c:pt>
                <c:pt idx="1121">
                  <c:v>517.59231809571747</c:v>
                </c:pt>
                <c:pt idx="1122">
                  <c:v>517.64743386157102</c:v>
                </c:pt>
                <c:pt idx="1123">
                  <c:v>517.70249895998302</c:v>
                </c:pt>
                <c:pt idx="1124">
                  <c:v>517.75751341878549</c:v>
                </c:pt>
                <c:pt idx="1125">
                  <c:v>517.81247726473896</c:v>
                </c:pt>
                <c:pt idx="1126">
                  <c:v>517.86739052319103</c:v>
                </c:pt>
                <c:pt idx="1127">
                  <c:v>517.92225321851447</c:v>
                </c:pt>
                <c:pt idx="1128">
                  <c:v>517.97706537395288</c:v>
                </c:pt>
                <c:pt idx="1129">
                  <c:v>518.03182701189598</c:v>
                </c:pt>
                <c:pt idx="1130">
                  <c:v>518.08653815381308</c:v>
                </c:pt>
                <c:pt idx="1131">
                  <c:v>518.14119882044747</c:v>
                </c:pt>
                <c:pt idx="1132">
                  <c:v>518.19580903181304</c:v>
                </c:pt>
                <c:pt idx="1133">
                  <c:v>518.25036880730397</c:v>
                </c:pt>
                <c:pt idx="1134">
                  <c:v>518.30487816573338</c:v>
                </c:pt>
                <c:pt idx="1135">
                  <c:v>518.35933712542749</c:v>
                </c:pt>
                <c:pt idx="1136">
                  <c:v>518.41374570425398</c:v>
                </c:pt>
                <c:pt idx="1137">
                  <c:v>518.46810391969905</c:v>
                </c:pt>
                <c:pt idx="1138">
                  <c:v>518.52241178889949</c:v>
                </c:pt>
                <c:pt idx="1139">
                  <c:v>518.57666932874497</c:v>
                </c:pt>
                <c:pt idx="1140">
                  <c:v>518.63087655584854</c:v>
                </c:pt>
                <c:pt idx="1141">
                  <c:v>518.68503348665354</c:v>
                </c:pt>
                <c:pt idx="1142">
                  <c:v>518.73914013746401</c:v>
                </c:pt>
                <c:pt idx="1143">
                  <c:v>518.79319619948399</c:v>
                </c:pt>
                <c:pt idx="1144">
                  <c:v>518.84720136419696</c:v>
                </c:pt>
                <c:pt idx="1145">
                  <c:v>518.90115533058997</c:v>
                </c:pt>
                <c:pt idx="1146">
                  <c:v>518.95505781325085</c:v>
                </c:pt>
                <c:pt idx="1147">
                  <c:v>519.00890854282352</c:v>
                </c:pt>
                <c:pt idx="1148">
                  <c:v>519.06270726847811</c:v>
                </c:pt>
                <c:pt idx="1149">
                  <c:v>519.11645375862804</c:v>
                </c:pt>
                <c:pt idx="1150">
                  <c:v>519.1701478028981</c:v>
                </c:pt>
                <c:pt idx="1151">
                  <c:v>519.22378921307484</c:v>
                </c:pt>
                <c:pt idx="1152">
                  <c:v>519.27737782480904</c:v>
                </c:pt>
                <c:pt idx="1153">
                  <c:v>519.33091349883796</c:v>
                </c:pt>
                <c:pt idx="1154">
                  <c:v>519.38439612247896</c:v>
                </c:pt>
                <c:pt idx="1155">
                  <c:v>519.43782561088346</c:v>
                </c:pt>
                <c:pt idx="1156">
                  <c:v>519.49120190854001</c:v>
                </c:pt>
                <c:pt idx="1157">
                  <c:v>519.54452498668195</c:v>
                </c:pt>
                <c:pt idx="1158">
                  <c:v>519.59779479730105</c:v>
                </c:pt>
                <c:pt idx="1159">
                  <c:v>519.65101126188154</c:v>
                </c:pt>
                <c:pt idx="1160">
                  <c:v>519.70417427016332</c:v>
                </c:pt>
                <c:pt idx="1161">
                  <c:v>519.75728367869954</c:v>
                </c:pt>
                <c:pt idx="1162">
                  <c:v>519.81033930991498</c:v>
                </c:pt>
                <c:pt idx="1163">
                  <c:v>519.86334095099255</c:v>
                </c:pt>
                <c:pt idx="1164">
                  <c:v>519.91628835303538</c:v>
                </c:pt>
                <c:pt idx="1165">
                  <c:v>519.96918123027899</c:v>
                </c:pt>
                <c:pt idx="1166">
                  <c:v>520.02201925936902</c:v>
                </c:pt>
                <c:pt idx="1167">
                  <c:v>520.07480207878075</c:v>
                </c:pt>
                <c:pt idx="1168">
                  <c:v>520.12752928826296</c:v>
                </c:pt>
                <c:pt idx="1169">
                  <c:v>520.18020044855302</c:v>
                </c:pt>
                <c:pt idx="1170">
                  <c:v>520.23281508096738</c:v>
                </c:pt>
                <c:pt idx="1171">
                  <c:v>520.28537299648735</c:v>
                </c:pt>
                <c:pt idx="1172">
                  <c:v>520.33787416442647</c:v>
                </c:pt>
                <c:pt idx="1173">
                  <c:v>520.39031854669929</c:v>
                </c:pt>
                <c:pt idx="1174">
                  <c:v>520.44270611093248</c:v>
                </c:pt>
                <c:pt idx="1175">
                  <c:v>520.49503682674595</c:v>
                </c:pt>
                <c:pt idx="1176">
                  <c:v>520.54731066554348</c:v>
                </c:pt>
                <c:pt idx="1177">
                  <c:v>520.59952760069302</c:v>
                </c:pt>
                <c:pt idx="1178">
                  <c:v>520.65168760731001</c:v>
                </c:pt>
                <c:pt idx="1179">
                  <c:v>520.70379066236899</c:v>
                </c:pt>
                <c:pt idx="1180">
                  <c:v>520.75583674448603</c:v>
                </c:pt>
                <c:pt idx="1181">
                  <c:v>520.80782583409746</c:v>
                </c:pt>
                <c:pt idx="1182">
                  <c:v>520.85975791322846</c:v>
                </c:pt>
                <c:pt idx="1183">
                  <c:v>520.91163296553202</c:v>
                </c:pt>
                <c:pt idx="1184">
                  <c:v>520.96345097621304</c:v>
                </c:pt>
                <c:pt idx="1185">
                  <c:v>521.0152119319979</c:v>
                </c:pt>
                <c:pt idx="1186">
                  <c:v>521.06691582105248</c:v>
                </c:pt>
                <c:pt idx="1187">
                  <c:v>521.11856263294294</c:v>
                </c:pt>
                <c:pt idx="1188">
                  <c:v>521.17015235856354</c:v>
                </c:pt>
                <c:pt idx="1189">
                  <c:v>521.221684990075</c:v>
                </c:pt>
                <c:pt idx="1190">
                  <c:v>521.27316052086042</c:v>
                </c:pt>
                <c:pt idx="1191">
                  <c:v>521.32457894539255</c:v>
                </c:pt>
                <c:pt idx="1192">
                  <c:v>521.37594025927854</c:v>
                </c:pt>
                <c:pt idx="1193">
                  <c:v>521.42724445907197</c:v>
                </c:pt>
                <c:pt idx="1194">
                  <c:v>521.47849154228857</c:v>
                </c:pt>
                <c:pt idx="1195">
                  <c:v>521.52968150724803</c:v>
                </c:pt>
                <c:pt idx="1196">
                  <c:v>521.58081435310805</c:v>
                </c:pt>
                <c:pt idx="1197">
                  <c:v>521.63189007970004</c:v>
                </c:pt>
                <c:pt idx="1198">
                  <c:v>521.68290868751001</c:v>
                </c:pt>
                <c:pt idx="1199">
                  <c:v>521.73387017784626</c:v>
                </c:pt>
                <c:pt idx="1200">
                  <c:v>521.78477455235327</c:v>
                </c:pt>
                <c:pt idx="1201">
                  <c:v>521.83562181468346</c:v>
                </c:pt>
                <c:pt idx="1202">
                  <c:v>521.88641196710353</c:v>
                </c:pt>
                <c:pt idx="1203">
                  <c:v>521.93714501200247</c:v>
                </c:pt>
                <c:pt idx="1204">
                  <c:v>521.987820951917</c:v>
                </c:pt>
                <c:pt idx="1205">
                  <c:v>522.03843978963005</c:v>
                </c:pt>
                <c:pt idx="1206">
                  <c:v>522.08900152837305</c:v>
                </c:pt>
                <c:pt idx="1207">
                  <c:v>522.13950617111504</c:v>
                </c:pt>
                <c:pt idx="1208">
                  <c:v>522.18995372080303</c:v>
                </c:pt>
                <c:pt idx="1209">
                  <c:v>522.2403441801581</c:v>
                </c:pt>
                <c:pt idx="1210">
                  <c:v>522.29067755170342</c:v>
                </c:pt>
                <c:pt idx="1211">
                  <c:v>522.34095383761996</c:v>
                </c:pt>
                <c:pt idx="1212">
                  <c:v>522.39117304016304</c:v>
                </c:pt>
                <c:pt idx="1213">
                  <c:v>522.44133516133002</c:v>
                </c:pt>
                <c:pt idx="1214">
                  <c:v>522.49144020262804</c:v>
                </c:pt>
                <c:pt idx="1215">
                  <c:v>522.54148816503448</c:v>
                </c:pt>
                <c:pt idx="1216">
                  <c:v>522.59147904896554</c:v>
                </c:pt>
                <c:pt idx="1217">
                  <c:v>522.64141285422249</c:v>
                </c:pt>
                <c:pt idx="1218">
                  <c:v>522.69128957998805</c:v>
                </c:pt>
                <c:pt idx="1219">
                  <c:v>522.74110922474699</c:v>
                </c:pt>
                <c:pt idx="1220">
                  <c:v>522.79087178630573</c:v>
                </c:pt>
                <c:pt idx="1221">
                  <c:v>522.84057726170204</c:v>
                </c:pt>
                <c:pt idx="1222">
                  <c:v>522.89022564727338</c:v>
                </c:pt>
                <c:pt idx="1223">
                  <c:v>522.93981693855005</c:v>
                </c:pt>
                <c:pt idx="1224">
                  <c:v>522.98935113027301</c:v>
                </c:pt>
                <c:pt idx="1225">
                  <c:v>523.03882821637853</c:v>
                </c:pt>
                <c:pt idx="1226">
                  <c:v>523.08824818997448</c:v>
                </c:pt>
                <c:pt idx="1227">
                  <c:v>523.13761104334696</c:v>
                </c:pt>
                <c:pt idx="1228">
                  <c:v>523.18691676793105</c:v>
                </c:pt>
                <c:pt idx="1229">
                  <c:v>523.236165354322</c:v>
                </c:pt>
                <c:pt idx="1230">
                  <c:v>523.28535679226309</c:v>
                </c:pt>
                <c:pt idx="1231">
                  <c:v>523.33449107064655</c:v>
                </c:pt>
                <c:pt idx="1232">
                  <c:v>523.38356817751753</c:v>
                </c:pt>
                <c:pt idx="1233">
                  <c:v>523.43258810007046</c:v>
                </c:pt>
                <c:pt idx="1234">
                  <c:v>523.48155082466599</c:v>
                </c:pt>
                <c:pt idx="1235">
                  <c:v>523.53045633681995</c:v>
                </c:pt>
                <c:pt idx="1236">
                  <c:v>523.57930462122954</c:v>
                </c:pt>
                <c:pt idx="1237">
                  <c:v>523.62809566177305</c:v>
                </c:pt>
                <c:pt idx="1238">
                  <c:v>523.67682944151602</c:v>
                </c:pt>
                <c:pt idx="1239">
                  <c:v>523.72550594274401</c:v>
                </c:pt>
                <c:pt idx="1240">
                  <c:v>523.77412514695402</c:v>
                </c:pt>
                <c:pt idx="1241">
                  <c:v>523.82268703488296</c:v>
                </c:pt>
                <c:pt idx="1242">
                  <c:v>523.87119158651603</c:v>
                </c:pt>
                <c:pt idx="1243">
                  <c:v>523.91963878110846</c:v>
                </c:pt>
                <c:pt idx="1244">
                  <c:v>523.96802859720196</c:v>
                </c:pt>
                <c:pt idx="1245">
                  <c:v>524.01636101263807</c:v>
                </c:pt>
                <c:pt idx="1246">
                  <c:v>524.06463600458346</c:v>
                </c:pt>
                <c:pt idx="1247">
                  <c:v>524.11285354954805</c:v>
                </c:pt>
                <c:pt idx="1248">
                  <c:v>524.16101362339498</c:v>
                </c:pt>
                <c:pt idx="1249">
                  <c:v>524.20911620137804</c:v>
                </c:pt>
                <c:pt idx="1250">
                  <c:v>524.25716125813994</c:v>
                </c:pt>
                <c:pt idx="1251">
                  <c:v>524.30514876775601</c:v>
                </c:pt>
                <c:pt idx="1252">
                  <c:v>524.35307870373697</c:v>
                </c:pt>
                <c:pt idx="1253">
                  <c:v>524.4009510390531</c:v>
                </c:pt>
                <c:pt idx="1254">
                  <c:v>524.44876574616353</c:v>
                </c:pt>
                <c:pt idx="1255">
                  <c:v>524.49652279701547</c:v>
                </c:pt>
                <c:pt idx="1256">
                  <c:v>524.54422216309297</c:v>
                </c:pt>
                <c:pt idx="1257">
                  <c:v>524.59186381541747</c:v>
                </c:pt>
                <c:pt idx="1258">
                  <c:v>524.63944772457103</c:v>
                </c:pt>
                <c:pt idx="1259">
                  <c:v>524.68697386071301</c:v>
                </c:pt>
                <c:pt idx="1260">
                  <c:v>524.73444219360397</c:v>
                </c:pt>
                <c:pt idx="1261">
                  <c:v>524.78185269262895</c:v>
                </c:pt>
                <c:pt idx="1262">
                  <c:v>524.82920532680498</c:v>
                </c:pt>
                <c:pt idx="1263">
                  <c:v>524.87650006480601</c:v>
                </c:pt>
                <c:pt idx="1264">
                  <c:v>524.92373687497809</c:v>
                </c:pt>
                <c:pt idx="1265">
                  <c:v>524.97091572535794</c:v>
                </c:pt>
                <c:pt idx="1266">
                  <c:v>525.01803658369352</c:v>
                </c:pt>
                <c:pt idx="1267">
                  <c:v>525.06509941743798</c:v>
                </c:pt>
                <c:pt idx="1268">
                  <c:v>525.11210419381246</c:v>
                </c:pt>
                <c:pt idx="1269">
                  <c:v>525.15614146752603</c:v>
                </c:pt>
                <c:pt idx="1270">
                  <c:v>525.19948177425351</c:v>
                </c:pt>
                <c:pt idx="1271">
                  <c:v>525.24271446171599</c:v>
                </c:pt>
                <c:pt idx="1272">
                  <c:v>525.28589716379395</c:v>
                </c:pt>
                <c:pt idx="1273">
                  <c:v>525.32902659663</c:v>
                </c:pt>
                <c:pt idx="1274">
                  <c:v>525.37210470843638</c:v>
                </c:pt>
                <c:pt idx="1275">
                  <c:v>525.41512894748848</c:v>
                </c:pt>
                <c:pt idx="1276">
                  <c:v>525.45810069148797</c:v>
                </c:pt>
                <c:pt idx="1277">
                  <c:v>525.50101896540139</c:v>
                </c:pt>
                <c:pt idx="1278">
                  <c:v>525.54388465568354</c:v>
                </c:pt>
                <c:pt idx="1279">
                  <c:v>525.586697372515</c:v>
                </c:pt>
                <c:pt idx="1280">
                  <c:v>525.62945766300754</c:v>
                </c:pt>
                <c:pt idx="1281">
                  <c:v>525.67216539544017</c:v>
                </c:pt>
                <c:pt idx="1282">
                  <c:v>525.71482091548205</c:v>
                </c:pt>
                <c:pt idx="1283">
                  <c:v>525.757424208781</c:v>
                </c:pt>
                <c:pt idx="1284">
                  <c:v>525.79997550339374</c:v>
                </c:pt>
                <c:pt idx="1285">
                  <c:v>525.84247483570766</c:v>
                </c:pt>
                <c:pt idx="1286">
                  <c:v>525.88492236384695</c:v>
                </c:pt>
                <c:pt idx="1287">
                  <c:v>525.92731814289948</c:v>
                </c:pt>
                <c:pt idx="1288">
                  <c:v>525.96966228774249</c:v>
                </c:pt>
                <c:pt idx="1289">
                  <c:v>526.01195485707308</c:v>
                </c:pt>
                <c:pt idx="1290">
                  <c:v>526.05419593781653</c:v>
                </c:pt>
                <c:pt idx="1291">
                  <c:v>526.09638558549398</c:v>
                </c:pt>
                <c:pt idx="1292">
                  <c:v>526.13852386800102</c:v>
                </c:pt>
                <c:pt idx="1293">
                  <c:v>526.18061083505199</c:v>
                </c:pt>
                <c:pt idx="1294">
                  <c:v>526.22264654091396</c:v>
                </c:pt>
                <c:pt idx="1295">
                  <c:v>526.26463102884054</c:v>
                </c:pt>
                <c:pt idx="1296">
                  <c:v>526.30656434289949</c:v>
                </c:pt>
                <c:pt idx="1297">
                  <c:v>526.34844652012305</c:v>
                </c:pt>
                <c:pt idx="1298">
                  <c:v>526.39027759667852</c:v>
                </c:pt>
                <c:pt idx="1299">
                  <c:v>526.43205760395631</c:v>
                </c:pt>
                <c:pt idx="1300">
                  <c:v>526.47378657190404</c:v>
                </c:pt>
                <c:pt idx="1301">
                  <c:v>526.51546452692253</c:v>
                </c:pt>
                <c:pt idx="1302">
                  <c:v>526.55709149388747</c:v>
                </c:pt>
                <c:pt idx="1303">
                  <c:v>526.59866749505738</c:v>
                </c:pt>
                <c:pt idx="1304">
                  <c:v>526.64019255109804</c:v>
                </c:pt>
                <c:pt idx="1305">
                  <c:v>526.681666680685</c:v>
                </c:pt>
                <c:pt idx="1306">
                  <c:v>526.72308990108354</c:v>
                </c:pt>
                <c:pt idx="1307">
                  <c:v>526.76446222796653</c:v>
                </c:pt>
                <c:pt idx="1308">
                  <c:v>526.80578367577652</c:v>
                </c:pt>
                <c:pt idx="1309">
                  <c:v>526.84705425768402</c:v>
                </c:pt>
                <c:pt idx="1310">
                  <c:v>526.88827398581293</c:v>
                </c:pt>
                <c:pt idx="1311">
                  <c:v>526.92944287126295</c:v>
                </c:pt>
                <c:pt idx="1312">
                  <c:v>526.97056092426203</c:v>
                </c:pt>
                <c:pt idx="1313">
                  <c:v>527.01162815420605</c:v>
                </c:pt>
                <c:pt idx="1314">
                  <c:v>527.05264456982604</c:v>
                </c:pt>
                <c:pt idx="1315">
                  <c:v>527.09361017913454</c:v>
                </c:pt>
                <c:pt idx="1316">
                  <c:v>527.13452498961999</c:v>
                </c:pt>
                <c:pt idx="1317">
                  <c:v>527.17538900826355</c:v>
                </c:pt>
                <c:pt idx="1318">
                  <c:v>527.21620224159301</c:v>
                </c:pt>
                <c:pt idx="1319">
                  <c:v>527.25696469578247</c:v>
                </c:pt>
                <c:pt idx="1320">
                  <c:v>527.29767637668965</c:v>
                </c:pt>
                <c:pt idx="1321">
                  <c:v>527.33833728985303</c:v>
                </c:pt>
                <c:pt idx="1322">
                  <c:v>527.37894728503397</c:v>
                </c:pt>
                <c:pt idx="1323">
                  <c:v>527.41950619177248</c:v>
                </c:pt>
                <c:pt idx="1324">
                  <c:v>527.46001384523595</c:v>
                </c:pt>
                <c:pt idx="1325">
                  <c:v>527.50047008819354</c:v>
                </c:pt>
                <c:pt idx="1326">
                  <c:v>527.54087477204803</c:v>
                </c:pt>
                <c:pt idx="1327">
                  <c:v>527.58122775841798</c:v>
                </c:pt>
                <c:pt idx="1328">
                  <c:v>527.62152891978599</c:v>
                </c:pt>
                <c:pt idx="1329">
                  <c:v>527.66177814075195</c:v>
                </c:pt>
                <c:pt idx="1330">
                  <c:v>527.70197531890005</c:v>
                </c:pt>
                <c:pt idx="1331">
                  <c:v>527.74212036591746</c:v>
                </c:pt>
                <c:pt idx="1332">
                  <c:v>527.78221320854902</c:v>
                </c:pt>
                <c:pt idx="1333">
                  <c:v>527.82225378962505</c:v>
                </c:pt>
                <c:pt idx="1334">
                  <c:v>527.86224206911788</c:v>
                </c:pt>
                <c:pt idx="1335">
                  <c:v>527.90217802422296</c:v>
                </c:pt>
                <c:pt idx="1336">
                  <c:v>527.94206162430646</c:v>
                </c:pt>
                <c:pt idx="1337">
                  <c:v>527.98189282024896</c:v>
                </c:pt>
                <c:pt idx="1338">
                  <c:v>528.02167154396398</c:v>
                </c:pt>
                <c:pt idx="1339">
                  <c:v>528.06139770731204</c:v>
                </c:pt>
                <c:pt idx="1340">
                  <c:v>528.10107120125804</c:v>
                </c:pt>
                <c:pt idx="1341">
                  <c:v>528.14069189509746</c:v>
                </c:pt>
                <c:pt idx="1342">
                  <c:v>528.18025963576099</c:v>
                </c:pt>
                <c:pt idx="1343">
                  <c:v>528.21977424712918</c:v>
                </c:pt>
                <c:pt idx="1344">
                  <c:v>528.25923552936354</c:v>
                </c:pt>
                <c:pt idx="1345">
                  <c:v>528.29864325855135</c:v>
                </c:pt>
                <c:pt idx="1346">
                  <c:v>528.33799718598596</c:v>
                </c:pt>
                <c:pt idx="1347">
                  <c:v>528.37729703803598</c:v>
                </c:pt>
                <c:pt idx="1348">
                  <c:v>528.41654271310449</c:v>
                </c:pt>
                <c:pt idx="1349">
                  <c:v>528.45573419061338</c:v>
                </c:pt>
                <c:pt idx="1350">
                  <c:v>528.49487144620355</c:v>
                </c:pt>
                <c:pt idx="1351">
                  <c:v>528.53395445896501</c:v>
                </c:pt>
                <c:pt idx="1352">
                  <c:v>528.57298320954453</c:v>
                </c:pt>
                <c:pt idx="1353">
                  <c:v>528.61195768005598</c:v>
                </c:pt>
                <c:pt idx="1354">
                  <c:v>528.65087785416802</c:v>
                </c:pt>
                <c:pt idx="1355">
                  <c:v>528.68974371699869</c:v>
                </c:pt>
                <c:pt idx="1356">
                  <c:v>528.72855525511852</c:v>
                </c:pt>
                <c:pt idx="1357">
                  <c:v>528.76731245657311</c:v>
                </c:pt>
                <c:pt idx="1358">
                  <c:v>528.80601531079606</c:v>
                </c:pt>
                <c:pt idx="1359">
                  <c:v>528.84466380860249</c:v>
                </c:pt>
                <c:pt idx="1360">
                  <c:v>528.88325794217803</c:v>
                </c:pt>
                <c:pt idx="1361">
                  <c:v>528.92179770499547</c:v>
                </c:pt>
                <c:pt idx="1362">
                  <c:v>528.96028309183248</c:v>
                </c:pt>
                <c:pt idx="1363">
                  <c:v>528.99871409870195</c:v>
                </c:pt>
                <c:pt idx="1364">
                  <c:v>529.03709072279696</c:v>
                </c:pt>
                <c:pt idx="1365">
                  <c:v>529.07541296246995</c:v>
                </c:pt>
                <c:pt idx="1366">
                  <c:v>529.11368081717353</c:v>
                </c:pt>
                <c:pt idx="1367">
                  <c:v>529.15189428739302</c:v>
                </c:pt>
                <c:pt idx="1368">
                  <c:v>529.19005337462352</c:v>
                </c:pt>
                <c:pt idx="1369">
                  <c:v>529.22815808127996</c:v>
                </c:pt>
                <c:pt idx="1370">
                  <c:v>529.26620841066597</c:v>
                </c:pt>
                <c:pt idx="1371">
                  <c:v>529.30420436689053</c:v>
                </c:pt>
                <c:pt idx="1372">
                  <c:v>529.34214595481797</c:v>
                </c:pt>
                <c:pt idx="1373">
                  <c:v>529.38003318000449</c:v>
                </c:pt>
                <c:pt idx="1374">
                  <c:v>529.41786604862398</c:v>
                </c:pt>
                <c:pt idx="1375">
                  <c:v>529.45564456741101</c:v>
                </c:pt>
                <c:pt idx="1376">
                  <c:v>529.49336874358755</c:v>
                </c:pt>
                <c:pt idx="1377">
                  <c:v>529.53103858479847</c:v>
                </c:pt>
                <c:pt idx="1378">
                  <c:v>529.56865409904799</c:v>
                </c:pt>
                <c:pt idx="1379">
                  <c:v>529.60621529462799</c:v>
                </c:pt>
                <c:pt idx="1380">
                  <c:v>529.64372218037499</c:v>
                </c:pt>
                <c:pt idx="1381">
                  <c:v>529.68117476696352</c:v>
                </c:pt>
                <c:pt idx="1382">
                  <c:v>529.71857306369373</c:v>
                </c:pt>
                <c:pt idx="1383">
                  <c:v>529.75591707931801</c:v>
                </c:pt>
                <c:pt idx="1384">
                  <c:v>529.79320682244838</c:v>
                </c:pt>
                <c:pt idx="1385">
                  <c:v>529.83044230153848</c:v>
                </c:pt>
                <c:pt idx="1386">
                  <c:v>529.86762352532617</c:v>
                </c:pt>
                <c:pt idx="1387">
                  <c:v>529.904750502203</c:v>
                </c:pt>
                <c:pt idx="1388">
                  <c:v>529.94182324066753</c:v>
                </c:pt>
                <c:pt idx="1389">
                  <c:v>529.97884174884825</c:v>
                </c:pt>
                <c:pt idx="1390">
                  <c:v>530.01580603440698</c:v>
                </c:pt>
                <c:pt idx="1391">
                  <c:v>530.05271610460147</c:v>
                </c:pt>
                <c:pt idx="1392">
                  <c:v>530.089571966162</c:v>
                </c:pt>
                <c:pt idx="1393">
                  <c:v>530.12637362520104</c:v>
                </c:pt>
                <c:pt idx="1394">
                  <c:v>530.16312108737202</c:v>
                </c:pt>
                <c:pt idx="1395">
                  <c:v>530.19981435765089</c:v>
                </c:pt>
                <c:pt idx="1396">
                  <c:v>530.23645352490792</c:v>
                </c:pt>
                <c:pt idx="1397">
                  <c:v>530.27303874891254</c:v>
                </c:pt>
                <c:pt idx="1398">
                  <c:v>530.30957020144899</c:v>
                </c:pt>
                <c:pt idx="1399">
                  <c:v>530.34604807001597</c:v>
                </c:pt>
                <c:pt idx="1400">
                  <c:v>530.38247253948805</c:v>
                </c:pt>
                <c:pt idx="1401">
                  <c:v>530.41884379307601</c:v>
                </c:pt>
                <c:pt idx="1402">
                  <c:v>530.45516201008638</c:v>
                </c:pt>
                <c:pt idx="1403">
                  <c:v>530.49142736617853</c:v>
                </c:pt>
                <c:pt idx="1404">
                  <c:v>530.52764003311938</c:v>
                </c:pt>
                <c:pt idx="1405">
                  <c:v>530.56380017894753</c:v>
                </c:pt>
                <c:pt idx="1406">
                  <c:v>530.59990796795353</c:v>
                </c:pt>
                <c:pt idx="1407">
                  <c:v>530.63596356079904</c:v>
                </c:pt>
                <c:pt idx="1408">
                  <c:v>530.67196711457598</c:v>
                </c:pt>
                <c:pt idx="1409">
                  <c:v>530.70791878288048</c:v>
                </c:pt>
                <c:pt idx="1410">
                  <c:v>530.74381871589253</c:v>
                </c:pt>
                <c:pt idx="1411">
                  <c:v>530.77966706045402</c:v>
                </c:pt>
                <c:pt idx="1412">
                  <c:v>530.81546396015005</c:v>
                </c:pt>
                <c:pt idx="1413">
                  <c:v>530.85120955538446</c:v>
                </c:pt>
                <c:pt idx="1414">
                  <c:v>530.88690398346296</c:v>
                </c:pt>
                <c:pt idx="1415">
                  <c:v>530.92254737867302</c:v>
                </c:pt>
                <c:pt idx="1416">
                  <c:v>530.95813987235294</c:v>
                </c:pt>
                <c:pt idx="1417">
                  <c:v>530.99368159299104</c:v>
                </c:pt>
                <c:pt idx="1418">
                  <c:v>531.02917266629663</c:v>
                </c:pt>
                <c:pt idx="1419">
                  <c:v>531.06461321523796</c:v>
                </c:pt>
                <c:pt idx="1420">
                  <c:v>531.10000336021801</c:v>
                </c:pt>
                <c:pt idx="1421">
                  <c:v>531.13534321904353</c:v>
                </c:pt>
                <c:pt idx="1422">
                  <c:v>531.17063290707586</c:v>
                </c:pt>
                <c:pt idx="1423">
                  <c:v>531.20587253724511</c:v>
                </c:pt>
                <c:pt idx="1424">
                  <c:v>531.24106222016553</c:v>
                </c:pt>
                <c:pt idx="1425">
                  <c:v>531.27620206423705</c:v>
                </c:pt>
                <c:pt idx="1426">
                  <c:v>531.31129217563296</c:v>
                </c:pt>
                <c:pt idx="1427">
                  <c:v>531.34633265843502</c:v>
                </c:pt>
                <c:pt idx="1428">
                  <c:v>531.38132361466899</c:v>
                </c:pt>
                <c:pt idx="1429">
                  <c:v>531.41626514438747</c:v>
                </c:pt>
                <c:pt idx="1430">
                  <c:v>531.45115734573346</c:v>
                </c:pt>
                <c:pt idx="1431">
                  <c:v>531.48600031502099</c:v>
                </c:pt>
                <c:pt idx="1432">
                  <c:v>531.52079414673301</c:v>
                </c:pt>
                <c:pt idx="1433">
                  <c:v>531.55553893366005</c:v>
                </c:pt>
                <c:pt idx="1434">
                  <c:v>531.59023476692153</c:v>
                </c:pt>
                <c:pt idx="1435">
                  <c:v>531.62488173602355</c:v>
                </c:pt>
                <c:pt idx="1436">
                  <c:v>531.65947992891302</c:v>
                </c:pt>
                <c:pt idx="1437">
                  <c:v>531.69402943205398</c:v>
                </c:pt>
                <c:pt idx="1438">
                  <c:v>531.72853033044953</c:v>
                </c:pt>
                <c:pt idx="1439">
                  <c:v>531.76298270770997</c:v>
                </c:pt>
                <c:pt idx="1440">
                  <c:v>531.79738664611511</c:v>
                </c:pt>
                <c:pt idx="1441">
                  <c:v>531.83174222658852</c:v>
                </c:pt>
                <c:pt idx="1442">
                  <c:v>531.86604952888399</c:v>
                </c:pt>
                <c:pt idx="1443">
                  <c:v>531.89874667007371</c:v>
                </c:pt>
                <c:pt idx="1444">
                  <c:v>531.93104585989704</c:v>
                </c:pt>
                <c:pt idx="1445">
                  <c:v>531.96326714479733</c:v>
                </c:pt>
                <c:pt idx="1446">
                  <c:v>531.99544524158853</c:v>
                </c:pt>
                <c:pt idx="1447">
                  <c:v>532.02757677857801</c:v>
                </c:pt>
                <c:pt idx="1448">
                  <c:v>532.05966283491603</c:v>
                </c:pt>
                <c:pt idx="1449">
                  <c:v>532.09170222509351</c:v>
                </c:pt>
                <c:pt idx="1450">
                  <c:v>532.12369565046595</c:v>
                </c:pt>
                <c:pt idx="1451">
                  <c:v>532.15564288706696</c:v>
                </c:pt>
                <c:pt idx="1452">
                  <c:v>532.18754440159103</c:v>
                </c:pt>
                <c:pt idx="1453">
                  <c:v>532.21940024377352</c:v>
                </c:pt>
                <c:pt idx="1454">
                  <c:v>532.25121073979949</c:v>
                </c:pt>
                <c:pt idx="1455">
                  <c:v>532.28297602953353</c:v>
                </c:pt>
                <c:pt idx="1456">
                  <c:v>532.31469636391296</c:v>
                </c:pt>
                <c:pt idx="1457">
                  <c:v>532.34637190933995</c:v>
                </c:pt>
                <c:pt idx="1458">
                  <c:v>532.37800287490438</c:v>
                </c:pt>
                <c:pt idx="1459">
                  <c:v>532.40958942982002</c:v>
                </c:pt>
                <c:pt idx="1460">
                  <c:v>532.44113175780751</c:v>
                </c:pt>
                <c:pt idx="1461">
                  <c:v>532.47263002246098</c:v>
                </c:pt>
                <c:pt idx="1462">
                  <c:v>532.504084390554</c:v>
                </c:pt>
                <c:pt idx="1463">
                  <c:v>532.53549501767054</c:v>
                </c:pt>
                <c:pt idx="1464">
                  <c:v>532.56686205826793</c:v>
                </c:pt>
                <c:pt idx="1465">
                  <c:v>532.59818565985972</c:v>
                </c:pt>
                <c:pt idx="1466">
                  <c:v>532.62946596738732</c:v>
                </c:pt>
                <c:pt idx="1467">
                  <c:v>532.66070312100396</c:v>
                </c:pt>
                <c:pt idx="1468">
                  <c:v>532.69189725809099</c:v>
                </c:pt>
                <c:pt idx="1469">
                  <c:v>532.72304851235469</c:v>
                </c:pt>
                <c:pt idx="1470">
                  <c:v>532.75415701490647</c:v>
                </c:pt>
                <c:pt idx="1471">
                  <c:v>532.78522289400746</c:v>
                </c:pt>
                <c:pt idx="1472">
                  <c:v>532.81624627556698</c:v>
                </c:pt>
                <c:pt idx="1473">
                  <c:v>532.84722728312602</c:v>
                </c:pt>
                <c:pt idx="1474">
                  <c:v>532.87816603827002</c:v>
                </c:pt>
                <c:pt idx="1475">
                  <c:v>532.90906266054753</c:v>
                </c:pt>
                <c:pt idx="1476">
                  <c:v>532.93991726781553</c:v>
                </c:pt>
                <c:pt idx="1477">
                  <c:v>532.97072997628732</c:v>
                </c:pt>
                <c:pt idx="1478">
                  <c:v>533.00150090064153</c:v>
                </c:pt>
                <c:pt idx="1479">
                  <c:v>533.03223015420747</c:v>
                </c:pt>
                <c:pt idx="1480">
                  <c:v>533.06291784901748</c:v>
                </c:pt>
                <c:pt idx="1481">
                  <c:v>533.09356409588702</c:v>
                </c:pt>
                <c:pt idx="1482">
                  <c:v>533.12416900454446</c:v>
                </c:pt>
                <c:pt idx="1483">
                  <c:v>533.15473268368805</c:v>
                </c:pt>
                <c:pt idx="1484">
                  <c:v>533.18525524105405</c:v>
                </c:pt>
                <c:pt idx="1485">
                  <c:v>533.21573678349603</c:v>
                </c:pt>
                <c:pt idx="1486">
                  <c:v>533.24617738566349</c:v>
                </c:pt>
                <c:pt idx="1487">
                  <c:v>533.27657705570755</c:v>
                </c:pt>
                <c:pt idx="1488">
                  <c:v>533.30693580880938</c:v>
                </c:pt>
                <c:pt idx="1489">
                  <c:v>533.33725366103749</c:v>
                </c:pt>
                <c:pt idx="1490">
                  <c:v>533.36753063212996</c:v>
                </c:pt>
                <c:pt idx="1491">
                  <c:v>533.39776674579196</c:v>
                </c:pt>
                <c:pt idx="1492">
                  <c:v>533.42796203068201</c:v>
                </c:pt>
                <c:pt idx="1493">
                  <c:v>533.45811652097848</c:v>
                </c:pt>
                <c:pt idx="1494">
                  <c:v>533.4882302572255</c:v>
                </c:pt>
                <c:pt idx="1495">
                  <c:v>533.51830328693995</c:v>
                </c:pt>
                <c:pt idx="1496">
                  <c:v>533.54833566549155</c:v>
                </c:pt>
                <c:pt idx="1497">
                  <c:v>533.57832745670953</c:v>
                </c:pt>
                <c:pt idx="1498">
                  <c:v>533.60827873368953</c:v>
                </c:pt>
                <c:pt idx="1499">
                  <c:v>533.63818957655189</c:v>
                </c:pt>
                <c:pt idx="1500">
                  <c:v>533.66806005579497</c:v>
                </c:pt>
                <c:pt idx="1501">
                  <c:v>533.69789023055353</c:v>
                </c:pt>
                <c:pt idx="1502">
                  <c:v>533.72768014757605</c:v>
                </c:pt>
                <c:pt idx="1503">
                  <c:v>533.75742984063788</c:v>
                </c:pt>
                <c:pt idx="1504">
                  <c:v>533.78713932978303</c:v>
                </c:pt>
                <c:pt idx="1505">
                  <c:v>533.81680862072699</c:v>
                </c:pt>
                <c:pt idx="1506">
                  <c:v>533.84643770421746</c:v>
                </c:pt>
                <c:pt idx="1507">
                  <c:v>533.87602655546846</c:v>
                </c:pt>
                <c:pt idx="1508">
                  <c:v>533.90557513359204</c:v>
                </c:pt>
                <c:pt idx="1509">
                  <c:v>533.935083381102</c:v>
                </c:pt>
                <c:pt idx="1510">
                  <c:v>533.96455122343298</c:v>
                </c:pt>
                <c:pt idx="1511">
                  <c:v>533.99397872686802</c:v>
                </c:pt>
                <c:pt idx="1512">
                  <c:v>534.02336595572251</c:v>
                </c:pt>
                <c:pt idx="1513">
                  <c:v>534.05271297703803</c:v>
                </c:pt>
                <c:pt idx="1514">
                  <c:v>534.08201985744847</c:v>
                </c:pt>
                <c:pt idx="1515">
                  <c:v>534.11128666401498</c:v>
                </c:pt>
                <c:pt idx="1516">
                  <c:v>534.14051346357792</c:v>
                </c:pt>
                <c:pt idx="1517">
                  <c:v>534.16970032311053</c:v>
                </c:pt>
                <c:pt idx="1518">
                  <c:v>534.19884730943352</c:v>
                </c:pt>
                <c:pt idx="1519">
                  <c:v>534.22795448934698</c:v>
                </c:pt>
                <c:pt idx="1520">
                  <c:v>534.25702192949791</c:v>
                </c:pt>
                <c:pt idx="1521">
                  <c:v>534.28604969640105</c:v>
                </c:pt>
                <c:pt idx="1522">
                  <c:v>534.31503785636755</c:v>
                </c:pt>
                <c:pt idx="1523">
                  <c:v>534.34398647549199</c:v>
                </c:pt>
                <c:pt idx="1524">
                  <c:v>534.37289561960154</c:v>
                </c:pt>
                <c:pt idx="1525">
                  <c:v>534.40176535421847</c:v>
                </c:pt>
                <c:pt idx="1526">
                  <c:v>534.43059574452298</c:v>
                </c:pt>
                <c:pt idx="1527">
                  <c:v>534.45938685530996</c:v>
                </c:pt>
                <c:pt idx="1528">
                  <c:v>534.48813875094754</c:v>
                </c:pt>
                <c:pt idx="1529">
                  <c:v>534.51685149533296</c:v>
                </c:pt>
                <c:pt idx="1530">
                  <c:v>534.54552515186299</c:v>
                </c:pt>
                <c:pt idx="1531">
                  <c:v>534.57415978336996</c:v>
                </c:pt>
                <c:pt idx="1532">
                  <c:v>534.60275545209754</c:v>
                </c:pt>
                <c:pt idx="1533">
                  <c:v>534.63131221965352</c:v>
                </c:pt>
                <c:pt idx="1534">
                  <c:v>534.65983014696553</c:v>
                </c:pt>
                <c:pt idx="1535">
                  <c:v>534.68830929424405</c:v>
                </c:pt>
                <c:pt idx="1536">
                  <c:v>534.71674972094002</c:v>
                </c:pt>
                <c:pt idx="1537">
                  <c:v>534.74515148569947</c:v>
                </c:pt>
                <c:pt idx="1538">
                  <c:v>534.77351464637172</c:v>
                </c:pt>
                <c:pt idx="1539">
                  <c:v>534.80183925983454</c:v>
                </c:pt>
                <c:pt idx="1540">
                  <c:v>534.83012538216747</c:v>
                </c:pt>
                <c:pt idx="1541">
                  <c:v>534.85837306901851</c:v>
                </c:pt>
                <c:pt idx="1542">
                  <c:v>534.88658237658854</c:v>
                </c:pt>
                <c:pt idx="1543">
                  <c:v>534.91475336171504</c:v>
                </c:pt>
                <c:pt idx="1544">
                  <c:v>534.94288608215788</c:v>
                </c:pt>
                <c:pt idx="1545">
                  <c:v>534.97098059880852</c:v>
                </c:pt>
                <c:pt idx="1546">
                  <c:v>534.99903697242655</c:v>
                </c:pt>
                <c:pt idx="1547">
                  <c:v>535.02705526307</c:v>
                </c:pt>
                <c:pt idx="1548">
                  <c:v>535.055035531258</c:v>
                </c:pt>
                <c:pt idx="1549">
                  <c:v>535.08297783791704</c:v>
                </c:pt>
                <c:pt idx="1550">
                  <c:v>535.11088224467267</c:v>
                </c:pt>
                <c:pt idx="1551">
                  <c:v>535.13874881373295</c:v>
                </c:pt>
                <c:pt idx="1552">
                  <c:v>535.16657760768953</c:v>
                </c:pt>
                <c:pt idx="1553">
                  <c:v>535.19436868925595</c:v>
                </c:pt>
                <c:pt idx="1554">
                  <c:v>535.22212212126249</c:v>
                </c:pt>
                <c:pt idx="1555">
                  <c:v>535.24983796658603</c:v>
                </c:pt>
                <c:pt idx="1556">
                  <c:v>535.27751628800502</c:v>
                </c:pt>
                <c:pt idx="1557">
                  <c:v>535.30515714828289</c:v>
                </c:pt>
                <c:pt idx="1558">
                  <c:v>535.33276060995649</c:v>
                </c:pt>
                <c:pt idx="1559">
                  <c:v>535.36032673534748</c:v>
                </c:pt>
                <c:pt idx="1560">
                  <c:v>535.38785558650295</c:v>
                </c:pt>
                <c:pt idx="1561">
                  <c:v>535.41534722511005</c:v>
                </c:pt>
                <c:pt idx="1562">
                  <c:v>535.44280171247249</c:v>
                </c:pt>
                <c:pt idx="1563">
                  <c:v>535.47021910946296</c:v>
                </c:pt>
                <c:pt idx="1564">
                  <c:v>535.49759947645293</c:v>
                </c:pt>
                <c:pt idx="1565">
                  <c:v>535.52494287329307</c:v>
                </c:pt>
                <c:pt idx="1566">
                  <c:v>535.55224935926799</c:v>
                </c:pt>
                <c:pt idx="1567">
                  <c:v>535.57951899306499</c:v>
                </c:pt>
                <c:pt idx="1568">
                  <c:v>535.60675183273497</c:v>
                </c:pt>
                <c:pt idx="1569">
                  <c:v>535.63394793567352</c:v>
                </c:pt>
                <c:pt idx="1570">
                  <c:v>535.66110735858001</c:v>
                </c:pt>
                <c:pt idx="1571">
                  <c:v>535.68823015745954</c:v>
                </c:pt>
                <c:pt idx="1572">
                  <c:v>535.71531638757995</c:v>
                </c:pt>
                <c:pt idx="1573">
                  <c:v>535.74236610346247</c:v>
                </c:pt>
                <c:pt idx="1574">
                  <c:v>535.76937935890055</c:v>
                </c:pt>
                <c:pt idx="1575">
                  <c:v>535.79635620685326</c:v>
                </c:pt>
                <c:pt idx="1576">
                  <c:v>535.82329669954049</c:v>
                </c:pt>
                <c:pt idx="1577">
                  <c:v>535.85020088840531</c:v>
                </c:pt>
                <c:pt idx="1578">
                  <c:v>535.87706882411749</c:v>
                </c:pt>
                <c:pt idx="1579">
                  <c:v>535.90390055649152</c:v>
                </c:pt>
                <c:pt idx="1580">
                  <c:v>535.93069613455748</c:v>
                </c:pt>
                <c:pt idx="1581">
                  <c:v>535.95745560660794</c:v>
                </c:pt>
                <c:pt idx="1582">
                  <c:v>535.98417902009055</c:v>
                </c:pt>
                <c:pt idx="1583">
                  <c:v>536.01086642168104</c:v>
                </c:pt>
                <c:pt idx="1584">
                  <c:v>536.03751785727047</c:v>
                </c:pt>
                <c:pt idx="1585">
                  <c:v>536.06413337197307</c:v>
                </c:pt>
                <c:pt idx="1586">
                  <c:v>536.09071301013353</c:v>
                </c:pt>
                <c:pt idx="1587">
                  <c:v>536.11725681530856</c:v>
                </c:pt>
                <c:pt idx="1588">
                  <c:v>536.14376483037154</c:v>
                </c:pt>
                <c:pt idx="1589">
                  <c:v>536.17023709736395</c:v>
                </c:pt>
                <c:pt idx="1590">
                  <c:v>536.19667365765929</c:v>
                </c:pt>
                <c:pt idx="1591">
                  <c:v>536.2230745518616</c:v>
                </c:pt>
                <c:pt idx="1592">
                  <c:v>536.24943981987803</c:v>
                </c:pt>
                <c:pt idx="1593">
                  <c:v>536.27576950094954</c:v>
                </c:pt>
                <c:pt idx="1594">
                  <c:v>536.30206363359196</c:v>
                </c:pt>
                <c:pt idx="1595">
                  <c:v>536.32832225565505</c:v>
                </c:pt>
                <c:pt idx="1596">
                  <c:v>536.35454540432249</c:v>
                </c:pt>
                <c:pt idx="1597">
                  <c:v>536.38073311614846</c:v>
                </c:pt>
                <c:pt idx="1598">
                  <c:v>536.40688542699195</c:v>
                </c:pt>
                <c:pt idx="1599">
                  <c:v>536.43300237215954</c:v>
                </c:pt>
                <c:pt idx="1600">
                  <c:v>536.45908398629695</c:v>
                </c:pt>
                <c:pt idx="1601">
                  <c:v>536.48422293885403</c:v>
                </c:pt>
                <c:pt idx="1602">
                  <c:v>536.50912046692997</c:v>
                </c:pt>
                <c:pt idx="1603">
                  <c:v>536.53396525961352</c:v>
                </c:pt>
                <c:pt idx="1604">
                  <c:v>536.55877876179852</c:v>
                </c:pt>
                <c:pt idx="1605">
                  <c:v>536.5835586357631</c:v>
                </c:pt>
                <c:pt idx="1606">
                  <c:v>536.60830510856852</c:v>
                </c:pt>
                <c:pt idx="1607">
                  <c:v>536.63301773897899</c:v>
                </c:pt>
                <c:pt idx="1608">
                  <c:v>536.65769668979749</c:v>
                </c:pt>
                <c:pt idx="1609">
                  <c:v>536.6823419766107</c:v>
                </c:pt>
                <c:pt idx="1610">
                  <c:v>536.70695374598199</c:v>
                </c:pt>
                <c:pt idx="1611">
                  <c:v>536.73153208925498</c:v>
                </c:pt>
                <c:pt idx="1612">
                  <c:v>536.75607713114903</c:v>
                </c:pt>
                <c:pt idx="1613">
                  <c:v>536.78058897246854</c:v>
                </c:pt>
                <c:pt idx="1614">
                  <c:v>536.80506772113347</c:v>
                </c:pt>
                <c:pt idx="1615">
                  <c:v>536.82951347304299</c:v>
                </c:pt>
                <c:pt idx="1616">
                  <c:v>536.85392632337846</c:v>
                </c:pt>
                <c:pt idx="1617">
                  <c:v>536.87830636020055</c:v>
                </c:pt>
                <c:pt idx="1618">
                  <c:v>536.90265366870506</c:v>
                </c:pt>
                <c:pt idx="1619">
                  <c:v>536.92696832928289</c:v>
                </c:pt>
                <c:pt idx="1620">
                  <c:v>536.95125041918948</c:v>
                </c:pt>
                <c:pt idx="1621">
                  <c:v>536.97550001207003</c:v>
                </c:pt>
                <c:pt idx="1622">
                  <c:v>536.99971717875655</c:v>
                </c:pt>
                <c:pt idx="1623">
                  <c:v>537.02390198725755</c:v>
                </c:pt>
                <c:pt idx="1624">
                  <c:v>537.04805450319304</c:v>
                </c:pt>
                <c:pt idx="1625">
                  <c:v>537.07217478992789</c:v>
                </c:pt>
                <c:pt idx="1626">
                  <c:v>537.09626290886308</c:v>
                </c:pt>
                <c:pt idx="1627">
                  <c:v>537.12031891958395</c:v>
                </c:pt>
                <c:pt idx="1628">
                  <c:v>537.14434288007703</c:v>
                </c:pt>
                <c:pt idx="1629">
                  <c:v>537.16833484688732</c:v>
                </c:pt>
                <c:pt idx="1630">
                  <c:v>537.19229487523648</c:v>
                </c:pt>
                <c:pt idx="1631">
                  <c:v>537.21622301925299</c:v>
                </c:pt>
                <c:pt idx="1632">
                  <c:v>537.24011933200791</c:v>
                </c:pt>
                <c:pt idx="1633">
                  <c:v>537.26398386568053</c:v>
                </c:pt>
                <c:pt idx="1634">
                  <c:v>537.28781667166857</c:v>
                </c:pt>
                <c:pt idx="1635">
                  <c:v>537.31161780064247</c:v>
                </c:pt>
                <c:pt idx="1636">
                  <c:v>537.33538730274938</c:v>
                </c:pt>
                <c:pt idx="1637">
                  <c:v>537.35912520813497</c:v>
                </c:pt>
                <c:pt idx="1638">
                  <c:v>537.38283151161852</c:v>
                </c:pt>
                <c:pt idx="1639">
                  <c:v>537.40650621133705</c:v>
                </c:pt>
                <c:pt idx="1640">
                  <c:v>537.43014930582206</c:v>
                </c:pt>
                <c:pt idx="1641">
                  <c:v>537.45376079558446</c:v>
                </c:pt>
                <c:pt idx="1642">
                  <c:v>537.47734068347347</c:v>
                </c:pt>
                <c:pt idx="1643">
                  <c:v>537.50088897534852</c:v>
                </c:pt>
                <c:pt idx="1644">
                  <c:v>537.52440568055601</c:v>
                </c:pt>
                <c:pt idx="1645">
                  <c:v>537.54789081254546</c:v>
                </c:pt>
                <c:pt idx="1646">
                  <c:v>537.57134438939852</c:v>
                </c:pt>
                <c:pt idx="1647">
                  <c:v>537.59476643440496</c:v>
                </c:pt>
                <c:pt idx="1648">
                  <c:v>537.6181569766527</c:v>
                </c:pt>
                <c:pt idx="1649">
                  <c:v>537.64151605146799</c:v>
                </c:pt>
                <c:pt idx="1650">
                  <c:v>537.66484369272791</c:v>
                </c:pt>
                <c:pt idx="1651">
                  <c:v>537.68813992749369</c:v>
                </c:pt>
                <c:pt idx="1652">
                  <c:v>537.71140477583754</c:v>
                </c:pt>
                <c:pt idx="1653">
                  <c:v>537.73463825031854</c:v>
                </c:pt>
                <c:pt idx="1654">
                  <c:v>537.75784035537004</c:v>
                </c:pt>
                <c:pt idx="1655">
                  <c:v>537.78101108689305</c:v>
                </c:pt>
                <c:pt idx="1656">
                  <c:v>537.80415043173548</c:v>
                </c:pt>
                <c:pt idx="1657">
                  <c:v>537.82725836724546</c:v>
                </c:pt>
                <c:pt idx="1658">
                  <c:v>537.85033486082705</c:v>
                </c:pt>
                <c:pt idx="1659">
                  <c:v>537.87337986950354</c:v>
                </c:pt>
                <c:pt idx="1660">
                  <c:v>537.89639335809352</c:v>
                </c:pt>
                <c:pt idx="1661">
                  <c:v>537.91937536799355</c:v>
                </c:pt>
                <c:pt idx="1662">
                  <c:v>537.94232593315292</c:v>
                </c:pt>
                <c:pt idx="1663">
                  <c:v>537.96524509064238</c:v>
                </c:pt>
                <c:pt idx="1664">
                  <c:v>537.98813287801852</c:v>
                </c:pt>
                <c:pt idx="1665">
                  <c:v>538.01098933396793</c:v>
                </c:pt>
                <c:pt idx="1666">
                  <c:v>538.03381449797996</c:v>
                </c:pt>
                <c:pt idx="1667">
                  <c:v>538.05660841052747</c:v>
                </c:pt>
                <c:pt idx="1668">
                  <c:v>538.07937111294405</c:v>
                </c:pt>
                <c:pt idx="1669">
                  <c:v>538.10210264747195</c:v>
                </c:pt>
                <c:pt idx="1670">
                  <c:v>538.12480305721851</c:v>
                </c:pt>
                <c:pt idx="1671">
                  <c:v>538.14747238614802</c:v>
                </c:pt>
                <c:pt idx="1672">
                  <c:v>538.17011067905355</c:v>
                </c:pt>
                <c:pt idx="1673">
                  <c:v>538.19271798152795</c:v>
                </c:pt>
                <c:pt idx="1674">
                  <c:v>538.21529433993601</c:v>
                </c:pt>
                <c:pt idx="1675">
                  <c:v>538.23783980136795</c:v>
                </c:pt>
                <c:pt idx="1676">
                  <c:v>538.26035441360602</c:v>
                </c:pt>
                <c:pt idx="1677">
                  <c:v>538.28283822507854</c:v>
                </c:pt>
                <c:pt idx="1678">
                  <c:v>538.30529128479247</c:v>
                </c:pt>
                <c:pt idx="1679">
                  <c:v>538.32771364232792</c:v>
                </c:pt>
                <c:pt idx="1680">
                  <c:v>538.35010534771038</c:v>
                </c:pt>
                <c:pt idx="1681">
                  <c:v>538.37246645140249</c:v>
                </c:pt>
                <c:pt idx="1682">
                  <c:v>538.39479700422794</c:v>
                </c:pt>
                <c:pt idx="1683">
                  <c:v>538.41709705727806</c:v>
                </c:pt>
                <c:pt idx="1684">
                  <c:v>538.43936666187005</c:v>
                </c:pt>
                <c:pt idx="1685">
                  <c:v>538.46160586945246</c:v>
                </c:pt>
                <c:pt idx="1686">
                  <c:v>538.48381473155655</c:v>
                </c:pt>
                <c:pt idx="1687">
                  <c:v>538.50599329966451</c:v>
                </c:pt>
                <c:pt idx="1688">
                  <c:v>538.52814162518405</c:v>
                </c:pt>
                <c:pt idx="1689">
                  <c:v>538.550259759337</c:v>
                </c:pt>
                <c:pt idx="1690">
                  <c:v>538.57234775308302</c:v>
                </c:pt>
                <c:pt idx="1691">
                  <c:v>538.59440565704983</c:v>
                </c:pt>
                <c:pt idx="1692">
                  <c:v>538.61643352140004</c:v>
                </c:pt>
                <c:pt idx="1693">
                  <c:v>538.63843139582195</c:v>
                </c:pt>
                <c:pt idx="1694">
                  <c:v>538.66039932941601</c:v>
                </c:pt>
                <c:pt idx="1695">
                  <c:v>538.68233737060825</c:v>
                </c:pt>
                <c:pt idx="1696">
                  <c:v>538.70424556983562</c:v>
                </c:pt>
                <c:pt idx="1697">
                  <c:v>538.7261239751931</c:v>
                </c:pt>
                <c:pt idx="1698">
                  <c:v>538.74797263290793</c:v>
                </c:pt>
                <c:pt idx="1699">
                  <c:v>538.76979158785855</c:v>
                </c:pt>
                <c:pt idx="1700">
                  <c:v>538.79158088381291</c:v>
                </c:pt>
                <c:pt idx="1701">
                  <c:v>538.81334056362687</c:v>
                </c:pt>
                <c:pt idx="1702">
                  <c:v>538.83507066920004</c:v>
                </c:pt>
                <c:pt idx="1703">
                  <c:v>538.85677124116853</c:v>
                </c:pt>
                <c:pt idx="1704">
                  <c:v>538.87844231884355</c:v>
                </c:pt>
                <c:pt idx="1705">
                  <c:v>538.90008394019355</c:v>
                </c:pt>
                <c:pt idx="1706">
                  <c:v>538.92169614181296</c:v>
                </c:pt>
                <c:pt idx="1707">
                  <c:v>538.94327895887955</c:v>
                </c:pt>
                <c:pt idx="1708">
                  <c:v>538.96483242511101</c:v>
                </c:pt>
                <c:pt idx="1709">
                  <c:v>538.98635657275804</c:v>
                </c:pt>
                <c:pt idx="1710">
                  <c:v>539.00785143256098</c:v>
                </c:pt>
                <c:pt idx="1711">
                  <c:v>539.02931703375293</c:v>
                </c:pt>
                <c:pt idx="1712">
                  <c:v>539.05075340402539</c:v>
                </c:pt>
                <c:pt idx="1713">
                  <c:v>539.07216056953553</c:v>
                </c:pt>
                <c:pt idx="1714">
                  <c:v>539.09353855489439</c:v>
                </c:pt>
                <c:pt idx="1715">
                  <c:v>539.11488743224311</c:v>
                </c:pt>
                <c:pt idx="1716">
                  <c:v>539.13620729934598</c:v>
                </c:pt>
                <c:pt idx="1717">
                  <c:v>539.15749826153603</c:v>
                </c:pt>
                <c:pt idx="1718">
                  <c:v>539.17876043094554</c:v>
                </c:pt>
                <c:pt idx="1719">
                  <c:v>539.19999391794852</c:v>
                </c:pt>
                <c:pt idx="1720">
                  <c:v>539.22119883144796</c:v>
                </c:pt>
                <c:pt idx="1721">
                  <c:v>539.24237527763967</c:v>
                </c:pt>
                <c:pt idx="1722">
                  <c:v>539.26352336004004</c:v>
                </c:pt>
                <c:pt idx="1723">
                  <c:v>539.28464317953353</c:v>
                </c:pt>
                <c:pt idx="1724">
                  <c:v>539.30573483429498</c:v>
                </c:pt>
                <c:pt idx="1725">
                  <c:v>539.32679841992297</c:v>
                </c:pt>
                <c:pt idx="1726">
                  <c:v>539.34783402947289</c:v>
                </c:pt>
                <c:pt idx="1727">
                  <c:v>539.36884175352839</c:v>
                </c:pt>
                <c:pt idx="1728">
                  <c:v>539.38982168027098</c:v>
                </c:pt>
                <c:pt idx="1729">
                  <c:v>539.41077389553539</c:v>
                </c:pt>
                <c:pt idx="1730">
                  <c:v>539.43169848287334</c:v>
                </c:pt>
                <c:pt idx="1731">
                  <c:v>539.45259552366497</c:v>
                </c:pt>
                <c:pt idx="1732">
                  <c:v>539.47346509708154</c:v>
                </c:pt>
                <c:pt idx="1733">
                  <c:v>539.49430728024754</c:v>
                </c:pt>
                <c:pt idx="1734">
                  <c:v>539.51512214825789</c:v>
                </c:pt>
                <c:pt idx="1735">
                  <c:v>539.53590977424847</c:v>
                </c:pt>
                <c:pt idx="1736">
                  <c:v>539.55667022945397</c:v>
                </c:pt>
                <c:pt idx="1737">
                  <c:v>539.57740358326794</c:v>
                </c:pt>
                <c:pt idx="1738">
                  <c:v>539.59810990330254</c:v>
                </c:pt>
                <c:pt idx="1739">
                  <c:v>539.61878925544454</c:v>
                </c:pt>
                <c:pt idx="1740">
                  <c:v>539.63944170391449</c:v>
                </c:pt>
                <c:pt idx="1741">
                  <c:v>539.66006731131949</c:v>
                </c:pt>
                <c:pt idx="1742">
                  <c:v>539.68066613870349</c:v>
                </c:pt>
                <c:pt idx="1743">
                  <c:v>539.70123824560403</c:v>
                </c:pt>
                <c:pt idx="1744">
                  <c:v>539.72178369010055</c:v>
                </c:pt>
                <c:pt idx="1745">
                  <c:v>539.74230252886355</c:v>
                </c:pt>
                <c:pt idx="1746">
                  <c:v>539.76279481720201</c:v>
                </c:pt>
                <c:pt idx="1747">
                  <c:v>539.78269862503794</c:v>
                </c:pt>
                <c:pt idx="1748">
                  <c:v>539.80244702325547</c:v>
                </c:pt>
                <c:pt idx="1749">
                  <c:v>539.82215759728797</c:v>
                </c:pt>
                <c:pt idx="1750">
                  <c:v>539.841844504655</c:v>
                </c:pt>
                <c:pt idx="1751">
                  <c:v>539.86150568568246</c:v>
                </c:pt>
                <c:pt idx="1752">
                  <c:v>539.88114124929803</c:v>
                </c:pt>
                <c:pt idx="1753">
                  <c:v>539.9007509731988</c:v>
                </c:pt>
                <c:pt idx="1754">
                  <c:v>539.92033495299654</c:v>
                </c:pt>
                <c:pt idx="1755">
                  <c:v>539.93989327487054</c:v>
                </c:pt>
                <c:pt idx="1756">
                  <c:v>539.95942605509299</c:v>
                </c:pt>
                <c:pt idx="1757">
                  <c:v>539.97893341054055</c:v>
                </c:pt>
                <c:pt idx="1758">
                  <c:v>539.99841545606353</c:v>
                </c:pt>
                <c:pt idx="1759">
                  <c:v>540.01787230402897</c:v>
                </c:pt>
                <c:pt idx="1760">
                  <c:v>540.03730406204102</c:v>
                </c:pt>
                <c:pt idx="1761">
                  <c:v>540.05671083400796</c:v>
                </c:pt>
                <c:pt idx="1762">
                  <c:v>540.07609271950503</c:v>
                </c:pt>
                <c:pt idx="1763">
                  <c:v>540.09544981443298</c:v>
                </c:pt>
                <c:pt idx="1764">
                  <c:v>540.11478221103073</c:v>
                </c:pt>
                <c:pt idx="1765">
                  <c:v>540.13408999822809</c:v>
                </c:pt>
                <c:pt idx="1766">
                  <c:v>540.15337326191855</c:v>
                </c:pt>
                <c:pt idx="1767">
                  <c:v>540.17263208514601</c:v>
                </c:pt>
                <c:pt idx="1768">
                  <c:v>540.19186654837313</c:v>
                </c:pt>
                <c:pt idx="1769">
                  <c:v>540.21107672963353</c:v>
                </c:pt>
                <c:pt idx="1770">
                  <c:v>540.23026270480239</c:v>
                </c:pt>
                <c:pt idx="1771">
                  <c:v>540.24942454772304</c:v>
                </c:pt>
                <c:pt idx="1772">
                  <c:v>540.26856233034005</c:v>
                </c:pt>
                <c:pt idx="1773">
                  <c:v>540.28767612289653</c:v>
                </c:pt>
                <c:pt idx="1774">
                  <c:v>540.30676599402796</c:v>
                </c:pt>
                <c:pt idx="1775">
                  <c:v>540.32583201090097</c:v>
                </c:pt>
                <c:pt idx="1776">
                  <c:v>540.34487423931353</c:v>
                </c:pt>
                <c:pt idx="1777">
                  <c:v>540.36389274378291</c:v>
                </c:pt>
                <c:pt idx="1778">
                  <c:v>540.38288755784072</c:v>
                </c:pt>
                <c:pt idx="1779">
                  <c:v>540.40185871321148</c:v>
                </c:pt>
                <c:pt idx="1780">
                  <c:v>540.42080624060895</c:v>
                </c:pt>
                <c:pt idx="1781">
                  <c:v>540.43973017069231</c:v>
                </c:pt>
                <c:pt idx="1782">
                  <c:v>540.458630534338</c:v>
                </c:pt>
                <c:pt idx="1783">
                  <c:v>540.47750736325793</c:v>
                </c:pt>
                <c:pt idx="1784">
                  <c:v>540.49636069025291</c:v>
                </c:pt>
                <c:pt idx="1785">
                  <c:v>540.51519054972005</c:v>
                </c:pt>
                <c:pt idx="1786">
                  <c:v>540.53399697803854</c:v>
                </c:pt>
                <c:pt idx="1787">
                  <c:v>540.55278001400848</c:v>
                </c:pt>
                <c:pt idx="1788">
                  <c:v>540.57153969927595</c:v>
                </c:pt>
                <c:pt idx="1789">
                  <c:v>540.59027607874805</c:v>
                </c:pt>
                <c:pt idx="1790">
                  <c:v>540.60898919588294</c:v>
                </c:pt>
                <c:pt idx="1791">
                  <c:v>540.62767908900798</c:v>
                </c:pt>
                <c:pt idx="1792">
                  <c:v>540.64634579114102</c:v>
                </c:pt>
                <c:pt idx="1793">
                  <c:v>540.66498932951004</c:v>
                </c:pt>
                <c:pt idx="1794">
                  <c:v>540.68360972515995</c:v>
                </c:pt>
                <c:pt idx="1795">
                  <c:v>540.70220699255106</c:v>
                </c:pt>
                <c:pt idx="1796">
                  <c:v>540.72078113917257</c:v>
                </c:pt>
                <c:pt idx="1797">
                  <c:v>540.73933216509852</c:v>
                </c:pt>
                <c:pt idx="1798">
                  <c:v>540.75786006271449</c:v>
                </c:pt>
                <c:pt idx="1799">
                  <c:v>540.77636481623802</c:v>
                </c:pt>
                <c:pt idx="1800">
                  <c:v>540.79484644464355</c:v>
                </c:pt>
                <c:pt idx="1801">
                  <c:v>540.81330498385603</c:v>
                </c:pt>
                <c:pt idx="1802">
                  <c:v>540.83174046832903</c:v>
                </c:pt>
                <c:pt idx="1803">
                  <c:v>540.85015293268498</c:v>
                </c:pt>
                <c:pt idx="1804">
                  <c:v>540.86854241132346</c:v>
                </c:pt>
                <c:pt idx="1805">
                  <c:v>540.88690893841499</c:v>
                </c:pt>
                <c:pt idx="1806">
                  <c:v>540.90525254788804</c:v>
                </c:pt>
                <c:pt idx="1807">
                  <c:v>540.92357327341495</c:v>
                </c:pt>
                <c:pt idx="1808">
                  <c:v>540.94187114839895</c:v>
                </c:pt>
                <c:pt idx="1809">
                  <c:v>540.96014620594747</c:v>
                </c:pt>
                <c:pt idx="1810">
                  <c:v>540.97839847887906</c:v>
                </c:pt>
                <c:pt idx="1811">
                  <c:v>540.99662799961789</c:v>
                </c:pt>
                <c:pt idx="1812">
                  <c:v>541.01483480031595</c:v>
                </c:pt>
                <c:pt idx="1813">
                  <c:v>541.03301891268404</c:v>
                </c:pt>
                <c:pt idx="1814">
                  <c:v>541.05118036803754</c:v>
                </c:pt>
                <c:pt idx="1815">
                  <c:v>541.06931919724298</c:v>
                </c:pt>
                <c:pt idx="1816">
                  <c:v>541.08743543083153</c:v>
                </c:pt>
                <c:pt idx="1817">
                  <c:v>541.10552909998296</c:v>
                </c:pt>
                <c:pt idx="1818">
                  <c:v>541.12360023663825</c:v>
                </c:pt>
                <c:pt idx="1819">
                  <c:v>541.14164887376796</c:v>
                </c:pt>
                <c:pt idx="1820">
                  <c:v>541.159675045531</c:v>
                </c:pt>
                <c:pt idx="1821">
                  <c:v>541.17767878716802</c:v>
                </c:pt>
                <c:pt idx="1822">
                  <c:v>541.19566013505698</c:v>
                </c:pt>
                <c:pt idx="1823">
                  <c:v>541.21361912667555</c:v>
                </c:pt>
                <c:pt idx="1824">
                  <c:v>541.23155580054947</c:v>
                </c:pt>
                <c:pt idx="1825">
                  <c:v>541.24947019622095</c:v>
                </c:pt>
                <c:pt idx="1826">
                  <c:v>541.2673623541981</c:v>
                </c:pt>
                <c:pt idx="1827">
                  <c:v>541.28523231589895</c:v>
                </c:pt>
                <c:pt idx="1828">
                  <c:v>541.30308012360399</c:v>
                </c:pt>
                <c:pt idx="1829">
                  <c:v>541.32090582039098</c:v>
                </c:pt>
                <c:pt idx="1830">
                  <c:v>541.338709450078</c:v>
                </c:pt>
                <c:pt idx="1831">
                  <c:v>541.35649105715504</c:v>
                </c:pt>
                <c:pt idx="1832">
                  <c:v>541.37425068672292</c:v>
                </c:pt>
                <c:pt idx="1833">
                  <c:v>541.39198838441746</c:v>
                </c:pt>
                <c:pt idx="1834">
                  <c:v>541.40970419636255</c:v>
                </c:pt>
                <c:pt idx="1835">
                  <c:v>541.42739816905896</c:v>
                </c:pt>
                <c:pt idx="1836">
                  <c:v>541.44507035230754</c:v>
                </c:pt>
                <c:pt idx="1837">
                  <c:v>541.46272079481321</c:v>
                </c:pt>
                <c:pt idx="1838">
                  <c:v>541.48034954423395</c:v>
                </c:pt>
                <c:pt idx="1839">
                  <c:v>541.49795664793396</c:v>
                </c:pt>
                <c:pt idx="1840">
                  <c:v>541.51554215322199</c:v>
                </c:pt>
                <c:pt idx="1841">
                  <c:v>541.53310610738254</c:v>
                </c:pt>
                <c:pt idx="1842">
                  <c:v>541.55064855792</c:v>
                </c:pt>
                <c:pt idx="1843">
                  <c:v>541.56816955210104</c:v>
                </c:pt>
                <c:pt idx="1844">
                  <c:v>541.58566913697098</c:v>
                </c:pt>
                <c:pt idx="1845">
                  <c:v>541.60314735928853</c:v>
                </c:pt>
                <c:pt idx="1846">
                  <c:v>541.62060426546998</c:v>
                </c:pt>
                <c:pt idx="1847">
                  <c:v>541.63803990155895</c:v>
                </c:pt>
                <c:pt idx="1848">
                  <c:v>541.65545431315809</c:v>
                </c:pt>
                <c:pt idx="1849">
                  <c:v>541.67284754539855</c:v>
                </c:pt>
                <c:pt idx="1850">
                  <c:v>541.69021964288595</c:v>
                </c:pt>
                <c:pt idx="1851">
                  <c:v>541.70757064969757</c:v>
                </c:pt>
                <c:pt idx="1852">
                  <c:v>541.72490060927055</c:v>
                </c:pt>
                <c:pt idx="1853">
                  <c:v>541.74220956448949</c:v>
                </c:pt>
                <c:pt idx="1854">
                  <c:v>541.75949755756346</c:v>
                </c:pt>
                <c:pt idx="1855">
                  <c:v>541.77676462999852</c:v>
                </c:pt>
                <c:pt idx="1856">
                  <c:v>541.79401082266804</c:v>
                </c:pt>
                <c:pt idx="1857">
                  <c:v>541.81123617569699</c:v>
                </c:pt>
                <c:pt idx="1858">
                  <c:v>541.82844072849753</c:v>
                </c:pt>
                <c:pt idx="1859">
                  <c:v>541.84562451973238</c:v>
                </c:pt>
                <c:pt idx="1860">
                  <c:v>541.86278758733204</c:v>
                </c:pt>
                <c:pt idx="1861">
                  <c:v>541.87992996845253</c:v>
                </c:pt>
                <c:pt idx="1862">
                  <c:v>541.89705169949139</c:v>
                </c:pt>
                <c:pt idx="1863">
                  <c:v>541.91415281608499</c:v>
                </c:pt>
                <c:pt idx="1864">
                  <c:v>541.93123335309349</c:v>
                </c:pt>
                <c:pt idx="1865">
                  <c:v>541.94829334461497</c:v>
                </c:pt>
                <c:pt idx="1866">
                  <c:v>541.96533282397297</c:v>
                </c:pt>
                <c:pt idx="1867">
                  <c:v>541.98235182373799</c:v>
                </c:pt>
                <c:pt idx="1868">
                  <c:v>541.99935037571004</c:v>
                </c:pt>
                <c:pt idx="1869">
                  <c:v>542.016328510942</c:v>
                </c:pt>
                <c:pt idx="1870">
                  <c:v>542.03328625973995</c:v>
                </c:pt>
                <c:pt idx="1871">
                  <c:v>542.05022365167201</c:v>
                </c:pt>
                <c:pt idx="1872">
                  <c:v>542.06714071557246</c:v>
                </c:pt>
                <c:pt idx="1873">
                  <c:v>542.08403747958187</c:v>
                </c:pt>
                <c:pt idx="1874">
                  <c:v>542.10091397106805</c:v>
                </c:pt>
                <c:pt idx="1875">
                  <c:v>542.11777021678085</c:v>
                </c:pt>
                <c:pt idx="1876">
                  <c:v>542.13460624270397</c:v>
                </c:pt>
                <c:pt idx="1877">
                  <c:v>542.15142207421297</c:v>
                </c:pt>
                <c:pt idx="1878">
                  <c:v>542.16821773597746</c:v>
                </c:pt>
                <c:pt idx="1879">
                  <c:v>542.18499325204368</c:v>
                </c:pt>
                <c:pt idx="1880">
                  <c:v>542.20174864575802</c:v>
                </c:pt>
                <c:pt idx="1881">
                  <c:v>542.21848393991854</c:v>
                </c:pt>
                <c:pt idx="1882">
                  <c:v>542.23482359111154</c:v>
                </c:pt>
                <c:pt idx="1883">
                  <c:v>542.25105638192747</c:v>
                </c:pt>
                <c:pt idx="1884">
                  <c:v>542.26726150432546</c:v>
                </c:pt>
                <c:pt idx="1885">
                  <c:v>542.28344892833172</c:v>
                </c:pt>
                <c:pt idx="1886">
                  <c:v>542.29961682443138</c:v>
                </c:pt>
                <c:pt idx="1887">
                  <c:v>542.31576526544347</c:v>
                </c:pt>
                <c:pt idx="1888">
                  <c:v>542.33189405610153</c:v>
                </c:pt>
                <c:pt idx="1889">
                  <c:v>542.34800323675154</c:v>
                </c:pt>
                <c:pt idx="1890">
                  <c:v>542.36409285570937</c:v>
                </c:pt>
                <c:pt idx="1891">
                  <c:v>542.38016297381398</c:v>
                </c:pt>
                <c:pt idx="1892">
                  <c:v>542.39621366046299</c:v>
                </c:pt>
                <c:pt idx="1893">
                  <c:v>542.41224497941346</c:v>
                </c:pt>
                <c:pt idx="1894">
                  <c:v>542.42825699559796</c:v>
                </c:pt>
                <c:pt idx="1895">
                  <c:v>542.44424976927201</c:v>
                </c:pt>
                <c:pt idx="1896">
                  <c:v>542.46022335909697</c:v>
                </c:pt>
                <c:pt idx="1897">
                  <c:v>542.4761778204429</c:v>
                </c:pt>
                <c:pt idx="1898">
                  <c:v>542.49211320653899</c:v>
                </c:pt>
                <c:pt idx="1899">
                  <c:v>542.50802956814493</c:v>
                </c:pt>
                <c:pt idx="1900">
                  <c:v>542.52392695397896</c:v>
                </c:pt>
                <c:pt idx="1901">
                  <c:v>542.53980541086401</c:v>
                </c:pt>
                <c:pt idx="1902">
                  <c:v>542.55566498387748</c:v>
                </c:pt>
                <c:pt idx="1903">
                  <c:v>542.57150571653904</c:v>
                </c:pt>
                <c:pt idx="1904">
                  <c:v>542.58732765095897</c:v>
                </c:pt>
                <c:pt idx="1905">
                  <c:v>542.60313082797995</c:v>
                </c:pt>
                <c:pt idx="1906">
                  <c:v>542.61891528730553</c:v>
                </c:pt>
                <c:pt idx="1907">
                  <c:v>542.63468106761354</c:v>
                </c:pt>
                <c:pt idx="1908">
                  <c:v>542.65042820444796</c:v>
                </c:pt>
                <c:pt idx="1909">
                  <c:v>542.66615671400746</c:v>
                </c:pt>
                <c:pt idx="1910">
                  <c:v>542.68186661304753</c:v>
                </c:pt>
                <c:pt idx="1911">
                  <c:v>542.69755791735054</c:v>
                </c:pt>
                <c:pt idx="1912">
                  <c:v>542.71323064269973</c:v>
                </c:pt>
                <c:pt idx="1913">
                  <c:v>542.72888480499398</c:v>
                </c:pt>
                <c:pt idx="1914">
                  <c:v>542.74452042076848</c:v>
                </c:pt>
                <c:pt idx="1915">
                  <c:v>542.76013750738855</c:v>
                </c:pt>
                <c:pt idx="1916">
                  <c:v>542.77573608344403</c:v>
                </c:pt>
                <c:pt idx="1917">
                  <c:v>542.79131616909353</c:v>
                </c:pt>
                <c:pt idx="1918">
                  <c:v>542.8068777863831</c:v>
                </c:pt>
                <c:pt idx="1919">
                  <c:v>542.82242095961396</c:v>
                </c:pt>
                <c:pt idx="1920">
                  <c:v>542.83794571465796</c:v>
                </c:pt>
                <c:pt idx="1921">
                  <c:v>542.85345207458397</c:v>
                </c:pt>
                <c:pt idx="1922">
                  <c:v>542.86894005918305</c:v>
                </c:pt>
                <c:pt idx="1923">
                  <c:v>542.88440968461202</c:v>
                </c:pt>
                <c:pt idx="1924">
                  <c:v>542.89986096309804</c:v>
                </c:pt>
                <c:pt idx="1925">
                  <c:v>542.91529390260098</c:v>
                </c:pt>
                <c:pt idx="1926">
                  <c:v>542.93070850653805</c:v>
                </c:pt>
                <c:pt idx="1927">
                  <c:v>542.94610477343747</c:v>
                </c:pt>
                <c:pt idx="1928">
                  <c:v>542.96148269666753</c:v>
                </c:pt>
                <c:pt idx="1929">
                  <c:v>542.97684226408853</c:v>
                </c:pt>
                <c:pt idx="1930">
                  <c:v>542.99218348224247</c:v>
                </c:pt>
                <c:pt idx="1931">
                  <c:v>543.00750637419753</c:v>
                </c:pt>
                <c:pt idx="1932">
                  <c:v>543.02281096188551</c:v>
                </c:pt>
                <c:pt idx="1933">
                  <c:v>543.03809726793304</c:v>
                </c:pt>
                <c:pt idx="1934">
                  <c:v>543.0533653151881</c:v>
                </c:pt>
                <c:pt idx="1935">
                  <c:v>543.068615126797</c:v>
                </c:pt>
                <c:pt idx="1936">
                  <c:v>543.0838467261907</c:v>
                </c:pt>
                <c:pt idx="1937">
                  <c:v>543.099060137018</c:v>
                </c:pt>
                <c:pt idx="1938">
                  <c:v>543.11425538329149</c:v>
                </c:pt>
                <c:pt idx="1939">
                  <c:v>543.129432489235</c:v>
                </c:pt>
                <c:pt idx="1940">
                  <c:v>543.14459147933803</c:v>
                </c:pt>
                <c:pt idx="1941">
                  <c:v>543.15973237835465</c:v>
                </c:pt>
                <c:pt idx="1942">
                  <c:v>543.17485521121853</c:v>
                </c:pt>
                <c:pt idx="1943">
                  <c:v>543.18996000314553</c:v>
                </c:pt>
                <c:pt idx="1944">
                  <c:v>543.20504677950805</c:v>
                </c:pt>
                <c:pt idx="1945">
                  <c:v>543.220115565848</c:v>
                </c:pt>
                <c:pt idx="1946">
                  <c:v>543.23516638785202</c:v>
                </c:pt>
                <c:pt idx="1947">
                  <c:v>543.25019927131802</c:v>
                </c:pt>
                <c:pt idx="1948">
                  <c:v>543.26521424212001</c:v>
                </c:pt>
                <c:pt idx="1949">
                  <c:v>543.28021132618335</c:v>
                </c:pt>
                <c:pt idx="1950">
                  <c:v>543.2951905494034</c:v>
                </c:pt>
                <c:pt idx="1951">
                  <c:v>543.31015193765154</c:v>
                </c:pt>
                <c:pt idx="1952">
                  <c:v>543.32509551673695</c:v>
                </c:pt>
                <c:pt idx="1953">
                  <c:v>543.34002131230147</c:v>
                </c:pt>
                <c:pt idx="1954">
                  <c:v>543.35492937008598</c:v>
                </c:pt>
                <c:pt idx="1955">
                  <c:v>543.36981977549647</c:v>
                </c:pt>
                <c:pt idx="1956">
                  <c:v>543.38469261158809</c:v>
                </c:pt>
                <c:pt idx="1957">
                  <c:v>543.39954797577195</c:v>
                </c:pt>
                <c:pt idx="1958">
                  <c:v>543.41438596307853</c:v>
                </c:pt>
                <c:pt idx="1959">
                  <c:v>543.42920666992438</c:v>
                </c:pt>
                <c:pt idx="1960">
                  <c:v>543.44401019099746</c:v>
                </c:pt>
                <c:pt idx="1961">
                  <c:v>543.45879661993808</c:v>
                </c:pt>
                <c:pt idx="1962">
                  <c:v>543.47356604873505</c:v>
                </c:pt>
                <c:pt idx="1963">
                  <c:v>543.48831856788036</c:v>
                </c:pt>
                <c:pt idx="1964">
                  <c:v>543.5030542661317</c:v>
                </c:pt>
                <c:pt idx="1965">
                  <c:v>543.51777323060355</c:v>
                </c:pt>
                <c:pt idx="1966">
                  <c:v>543.53247554777852</c:v>
                </c:pt>
                <c:pt idx="1967">
                  <c:v>543.54716130458746</c:v>
                </c:pt>
                <c:pt idx="1968">
                  <c:v>543.561830583036</c:v>
                </c:pt>
                <c:pt idx="1969">
                  <c:v>543.57648346340204</c:v>
                </c:pt>
                <c:pt idx="1970">
                  <c:v>543.59112002343238</c:v>
                </c:pt>
                <c:pt idx="1971">
                  <c:v>543.60574033901855</c:v>
                </c:pt>
                <c:pt idx="1972">
                  <c:v>543.62034448407201</c:v>
                </c:pt>
                <c:pt idx="1973">
                  <c:v>543.63493253072852</c:v>
                </c:pt>
                <c:pt idx="1974">
                  <c:v>543.64950454903305</c:v>
                </c:pt>
                <c:pt idx="1975">
                  <c:v>543.66406060702809</c:v>
                </c:pt>
                <c:pt idx="1976">
                  <c:v>543.67860077071953</c:v>
                </c:pt>
                <c:pt idx="1977">
                  <c:v>543.69312510407201</c:v>
                </c:pt>
                <c:pt idx="1978">
                  <c:v>543.70763366902804</c:v>
                </c:pt>
                <c:pt idx="1979">
                  <c:v>543.72212652549297</c:v>
                </c:pt>
                <c:pt idx="1980">
                  <c:v>543.73660373137</c:v>
                </c:pt>
                <c:pt idx="1981">
                  <c:v>543.75106534254292</c:v>
                </c:pt>
                <c:pt idx="1982">
                  <c:v>543.76551141291748</c:v>
                </c:pt>
                <c:pt idx="1983">
                  <c:v>543.7799419944281</c:v>
                </c:pt>
                <c:pt idx="1984">
                  <c:v>543.79435713707267</c:v>
                </c:pt>
                <c:pt idx="1985">
                  <c:v>543.80875688888602</c:v>
                </c:pt>
                <c:pt idx="1986">
                  <c:v>543.82314129607403</c:v>
                </c:pt>
                <c:pt idx="1987">
                  <c:v>543.83751040292327</c:v>
                </c:pt>
                <c:pt idx="1988">
                  <c:v>543.85186425195798</c:v>
                </c:pt>
                <c:pt idx="1989">
                  <c:v>543.8662028837964</c:v>
                </c:pt>
                <c:pt idx="1990">
                  <c:v>543.88052633743291</c:v>
                </c:pt>
                <c:pt idx="1991">
                  <c:v>543.89483465001354</c:v>
                </c:pt>
                <c:pt idx="1992">
                  <c:v>543.90912785705439</c:v>
                </c:pt>
                <c:pt idx="1993">
                  <c:v>543.92340599243596</c:v>
                </c:pt>
                <c:pt idx="1994">
                  <c:v>543.93766908839746</c:v>
                </c:pt>
                <c:pt idx="1995">
                  <c:v>543.95191717567297</c:v>
                </c:pt>
                <c:pt idx="1996">
                  <c:v>543.96615028338749</c:v>
                </c:pt>
                <c:pt idx="1997">
                  <c:v>543.98036843924501</c:v>
                </c:pt>
                <c:pt idx="1998">
                  <c:v>543.99457166948355</c:v>
                </c:pt>
                <c:pt idx="1999">
                  <c:v>544.00875999894254</c:v>
                </c:pt>
              </c:numCache>
            </c:numRef>
          </c:val>
        </c:ser>
        <c:marker val="1"/>
        <c:axId val="88605056"/>
        <c:axId val="88606592"/>
      </c:lineChart>
      <c:catAx>
        <c:axId val="88605056"/>
        <c:scaling>
          <c:orientation val="minMax"/>
        </c:scaling>
        <c:axPos val="b"/>
        <c:tickLblPos val="nextTo"/>
        <c:crossAx val="88606592"/>
        <c:crosses val="autoZero"/>
        <c:auto val="1"/>
        <c:lblAlgn val="ctr"/>
        <c:lblOffset val="100"/>
        <c:tickLblSkip val="250"/>
        <c:tickMarkSkip val="250"/>
      </c:catAx>
      <c:valAx>
        <c:axId val="88606592"/>
        <c:scaling>
          <c:orientation val="minMax"/>
        </c:scaling>
        <c:axPos val="l"/>
        <c:numFmt formatCode="_(* #,##0_);_(* \(#,##0\);_(* &quot;-&quot;_);_(@_)" sourceLinked="0"/>
        <c:tickLblPos val="nextTo"/>
        <c:crossAx val="88605056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lineChart>
        <c:grouping val="standard"/>
        <c:ser>
          <c:idx val="0"/>
          <c:order val="0"/>
          <c:marker>
            <c:symbol val="none"/>
          </c:marker>
          <c:val>
            <c:numRef>
              <c:f>comparison_level_share_ed0!$G$1:$G$2000</c:f>
              <c:numCache>
                <c:formatCode>_(* #,##0.00_);_(* \(#,##0.00\);_(* "-"??_);_(@_)</c:formatCode>
                <c:ptCount val="2000"/>
                <c:pt idx="0">
                  <c:v>0.96050134494884398</c:v>
                </c:pt>
                <c:pt idx="1">
                  <c:v>0.94675488404638564</c:v>
                </c:pt>
                <c:pt idx="2">
                  <c:v>0.90772909057053353</c:v>
                </c:pt>
                <c:pt idx="3">
                  <c:v>0.87123192679514505</c:v>
                </c:pt>
                <c:pt idx="4">
                  <c:v>0.83681470951508663</c:v>
                </c:pt>
                <c:pt idx="5">
                  <c:v>0.80439338998037357</c:v>
                </c:pt>
                <c:pt idx="6">
                  <c:v>0.77382514392191204</c:v>
                </c:pt>
                <c:pt idx="7">
                  <c:v>0.74498361405231295</c:v>
                </c:pt>
                <c:pt idx="8">
                  <c:v>0.71775184915049051</c:v>
                </c:pt>
                <c:pt idx="9">
                  <c:v>0.69202198678319304</c:v>
                </c:pt>
                <c:pt idx="10">
                  <c:v>0.66769429675090997</c:v>
                </c:pt>
                <c:pt idx="11">
                  <c:v>0.64467643195688462</c:v>
                </c:pt>
                <c:pt idx="12">
                  <c:v>0.62288276823952204</c:v>
                </c:pt>
                <c:pt idx="13">
                  <c:v>0.60223382218134003</c:v>
                </c:pt>
                <c:pt idx="14">
                  <c:v>0.58265573303243201</c:v>
                </c:pt>
                <c:pt idx="15">
                  <c:v>0.56407979937003205</c:v>
                </c:pt>
                <c:pt idx="16">
                  <c:v>0.54644206305550902</c:v>
                </c:pt>
                <c:pt idx="17">
                  <c:v>0.52968293442903203</c:v>
                </c:pt>
                <c:pt idx="18">
                  <c:v>0.51374685368712203</c:v>
                </c:pt>
                <c:pt idx="19">
                  <c:v>0.49858198416920896</c:v>
                </c:pt>
                <c:pt idx="20">
                  <c:v>0.48413993390548032</c:v>
                </c:pt>
                <c:pt idx="21">
                  <c:v>0.47037550229001895</c:v>
                </c:pt>
                <c:pt idx="22">
                  <c:v>0.45724644916791601</c:v>
                </c:pt>
                <c:pt idx="23">
                  <c:v>0.44471328398059601</c:v>
                </c:pt>
                <c:pt idx="24">
                  <c:v>0.43273907291297298</c:v>
                </c:pt>
                <c:pt idx="25">
                  <c:v>0.42128926224097152</c:v>
                </c:pt>
                <c:pt idx="26">
                  <c:v>0.41033151629474995</c:v>
                </c:pt>
                <c:pt idx="27">
                  <c:v>0.39983556863931002</c:v>
                </c:pt>
                <c:pt idx="28">
                  <c:v>0.38977308523417625</c:v>
                </c:pt>
                <c:pt idx="29">
                  <c:v>0.38011753847247098</c:v>
                </c:pt>
                <c:pt idx="30">
                  <c:v>0.37084409111963396</c:v>
                </c:pt>
                <c:pt idx="31">
                  <c:v>0.36192948927639151</c:v>
                </c:pt>
                <c:pt idx="32">
                  <c:v>0.35335196358201815</c:v>
                </c:pt>
                <c:pt idx="33">
                  <c:v>0.34509113795312779</c:v>
                </c:pt>
                <c:pt idx="34">
                  <c:v>0.33712794522376255</c:v>
                </c:pt>
                <c:pt idx="35">
                  <c:v>0.32944454911346166</c:v>
                </c:pt>
                <c:pt idx="36">
                  <c:v>0.32202427200476486</c:v>
                </c:pt>
                <c:pt idx="37">
                  <c:v>0.3148515280588865</c:v>
                </c:pt>
                <c:pt idx="38">
                  <c:v>0.30791176124106989</c:v>
                </c:pt>
                <c:pt idx="39">
                  <c:v>0.30119138786428395</c:v>
                </c:pt>
                <c:pt idx="40">
                  <c:v>0.29467774329351398</c:v>
                </c:pt>
                <c:pt idx="41">
                  <c:v>0.288359032482087</c:v>
                </c:pt>
                <c:pt idx="42">
                  <c:v>0.28222428403801397</c:v>
                </c:pt>
                <c:pt idx="43">
                  <c:v>0.27626330754161993</c:v>
                </c:pt>
                <c:pt idx="44">
                  <c:v>0.27046665385651508</c:v>
                </c:pt>
                <c:pt idx="45">
                  <c:v>0.26482557819459351</c:v>
                </c:pt>
                <c:pt idx="46">
                  <c:v>0.25933200571226384</c:v>
                </c:pt>
                <c:pt idx="47">
                  <c:v>0.25400376839115801</c:v>
                </c:pt>
                <c:pt idx="48">
                  <c:v>0.24885970645434699</c:v>
                </c:pt>
                <c:pt idx="49">
                  <c:v>0.24389299271026682</c:v>
                </c:pt>
                <c:pt idx="50">
                  <c:v>0.23909696257767288</c:v>
                </c:pt>
                <c:pt idx="51">
                  <c:v>0.23446506980295986</c:v>
                </c:pt>
                <c:pt idx="52">
                  <c:v>0.22999086275509986</c:v>
                </c:pt>
                <c:pt idx="53">
                  <c:v>0.22566795851426399</c:v>
                </c:pt>
                <c:pt idx="54">
                  <c:v>0.22149001884110303</c:v>
                </c:pt>
                <c:pt idx="55">
                  <c:v>0.21745072733260801</c:v>
                </c:pt>
                <c:pt idx="56">
                  <c:v>0.21354376767243319</c:v>
                </c:pt>
                <c:pt idx="57">
                  <c:v>0.20976280284550899</c:v>
                </c:pt>
                <c:pt idx="58">
                  <c:v>0.20610145520269599</c:v>
                </c:pt>
                <c:pt idx="59">
                  <c:v>0.202553287269049</c:v>
                </c:pt>
                <c:pt idx="60">
                  <c:v>0.19911178319712444</c:v>
                </c:pt>
                <c:pt idx="61">
                  <c:v>0.19577257150376087</c:v>
                </c:pt>
                <c:pt idx="62">
                  <c:v>0.192539995049818</c:v>
                </c:pt>
                <c:pt idx="63">
                  <c:v>0.18941991347319595</c:v>
                </c:pt>
                <c:pt idx="64">
                  <c:v>0.18641888162215658</c:v>
                </c:pt>
                <c:pt idx="65">
                  <c:v>0.18354411630593045</c:v>
                </c:pt>
                <c:pt idx="66">
                  <c:v>0.18080346039720299</c:v>
                </c:pt>
                <c:pt idx="67">
                  <c:v>0.17820534297915441</c:v>
                </c:pt>
                <c:pt idx="68">
                  <c:v>0.17575873533445099</c:v>
                </c:pt>
                <c:pt idx="69">
                  <c:v>0.17347310260663301</c:v>
                </c:pt>
                <c:pt idx="70">
                  <c:v>0.17135835101366001</c:v>
                </c:pt>
                <c:pt idx="71">
                  <c:v>0.16942477055133426</c:v>
                </c:pt>
                <c:pt idx="72">
                  <c:v>0.16768297318967887</c:v>
                </c:pt>
                <c:pt idx="73">
                  <c:v>0.16614382663723601</c:v>
                </c:pt>
                <c:pt idx="74">
                  <c:v>0.16474370992854687</c:v>
                </c:pt>
                <c:pt idx="75">
                  <c:v>0.16346213033341009</c:v>
                </c:pt>
                <c:pt idx="76">
                  <c:v>0.16230080181339401</c:v>
                </c:pt>
                <c:pt idx="77">
                  <c:v>0.16126149792773009</c:v>
                </c:pt>
                <c:pt idx="78">
                  <c:v>0.16034602771018797</c:v>
                </c:pt>
                <c:pt idx="79">
                  <c:v>0.15955621542143741</c:v>
                </c:pt>
                <c:pt idx="80">
                  <c:v>0.1588938827164153</c:v>
                </c:pt>
                <c:pt idx="81">
                  <c:v>0.158360830639688</c:v>
                </c:pt>
                <c:pt idx="82">
                  <c:v>0.15795882182987594</c:v>
                </c:pt>
                <c:pt idx="83">
                  <c:v>0.15768956299336501</c:v>
                </c:pt>
                <c:pt idx="84">
                  <c:v>0.15755468774158399</c:v>
                </c:pt>
                <c:pt idx="85">
                  <c:v>0.15755573988623295</c:v>
                </c:pt>
                <c:pt idx="86">
                  <c:v>0.15769415728933844</c:v>
                </c:pt>
                <c:pt idx="87">
                  <c:v>0.15797125636574899</c:v>
                </c:pt>
                <c:pt idx="88">
                  <c:v>0.158388217334754</c:v>
                </c:pt>
                <c:pt idx="89">
                  <c:v>0.15894607031551899</c:v>
                </c:pt>
                <c:pt idx="90">
                  <c:v>0.15964568235716395</c:v>
                </c:pt>
                <c:pt idx="91">
                  <c:v>0.16048774548916586</c:v>
                </c:pt>
                <c:pt idx="92">
                  <c:v>0.161472765871324</c:v>
                </c:pt>
                <c:pt idx="93">
                  <c:v>0.16260105411447801</c:v>
                </c:pt>
                <c:pt idx="94">
                  <c:v>0.16387271683433688</c:v>
                </c:pt>
                <c:pt idx="95">
                  <c:v>0.16528764949055888</c:v>
                </c:pt>
                <c:pt idx="96">
                  <c:v>0.16684553055236981</c:v>
                </c:pt>
                <c:pt idx="97">
                  <c:v>0.16854581702031099</c:v>
                </c:pt>
                <c:pt idx="98">
                  <c:v>0.17038774132171997</c:v>
                </c:pt>
                <c:pt idx="99">
                  <c:v>0.17237030958496699</c:v>
                </c:pt>
                <c:pt idx="100">
                  <c:v>0.17449230128524346</c:v>
                </c:pt>
                <c:pt idx="101">
                  <c:v>0.17675227024221099</c:v>
                </c:pt>
                <c:pt idx="102">
                  <c:v>0.17914854693799809</c:v>
                </c:pt>
                <c:pt idx="103">
                  <c:v>0.18167924211242206</c:v>
                </c:pt>
                <c:pt idx="104">
                  <c:v>0.18434225158185036</c:v>
                </c:pt>
                <c:pt idx="105">
                  <c:v>0.18713526221801588</c:v>
                </c:pt>
                <c:pt idx="106">
                  <c:v>0.190055759014439</c:v>
                </c:pt>
                <c:pt idx="107">
                  <c:v>0.19310103316020399</c:v>
                </c:pt>
                <c:pt idx="108">
                  <c:v>0.19626819103447388</c:v>
                </c:pt>
                <c:pt idx="109">
                  <c:v>0.19955416402961687</c:v>
                </c:pt>
                <c:pt idx="110">
                  <c:v>0.20295571910695401</c:v>
                </c:pt>
                <c:pt idx="111">
                  <c:v>0.20646996219804012</c:v>
                </c:pt>
                <c:pt idx="112">
                  <c:v>0.21009470088836588</c:v>
                </c:pt>
                <c:pt idx="113">
                  <c:v>0.21382614140601999</c:v>
                </c:pt>
                <c:pt idx="114">
                  <c:v>0.21766035613231408</c:v>
                </c:pt>
                <c:pt idx="115">
                  <c:v>0.22159331958996409</c:v>
                </c:pt>
                <c:pt idx="116">
                  <c:v>0.22562092160118286</c:v>
                </c:pt>
                <c:pt idx="117">
                  <c:v>0.22973898011353441</c:v>
                </c:pt>
                <c:pt idx="118">
                  <c:v>0.23394325398298588</c:v>
                </c:pt>
                <c:pt idx="119">
                  <c:v>0.23822945563626408</c:v>
                </c:pt>
                <c:pt idx="120">
                  <c:v>0.24259326353543001</c:v>
                </c:pt>
                <c:pt idx="121">
                  <c:v>0.24703033437376623</c:v>
                </c:pt>
                <c:pt idx="122">
                  <c:v>0.251536314938827</c:v>
                </c:pt>
                <c:pt idx="123">
                  <c:v>0.25610685358524332</c:v>
                </c:pt>
                <c:pt idx="124">
                  <c:v>0.26073761126692879</c:v>
                </c:pt>
                <c:pt idx="125">
                  <c:v>0.26542427208519798</c:v>
                </c:pt>
                <c:pt idx="126">
                  <c:v>0.270162553316112</c:v>
                </c:pt>
                <c:pt idx="127">
                  <c:v>0.27494821488703702</c:v>
                </c:pt>
                <c:pt idx="128">
                  <c:v>0.27977706827873999</c:v>
                </c:pt>
                <c:pt idx="129">
                  <c:v>0.28464498483546102</c:v>
                </c:pt>
                <c:pt idx="130">
                  <c:v>0.289547903471082</c:v>
                </c:pt>
                <c:pt idx="131">
                  <c:v>0.29448183776501552</c:v>
                </c:pt>
                <c:pt idx="132">
                  <c:v>0.29944288244606232</c:v>
                </c:pt>
                <c:pt idx="133">
                  <c:v>0.30442721926750538</c:v>
                </c:pt>
                <c:pt idx="134">
                  <c:v>0.30943112228021602</c:v>
                </c:pt>
                <c:pt idx="135">
                  <c:v>0.3144509625148369</c:v>
                </c:pt>
                <c:pt idx="136">
                  <c:v>0.31948321208665925</c:v>
                </c:pt>
                <c:pt idx="137">
                  <c:v>0.32452444774035466</c:v>
                </c:pt>
                <c:pt idx="138">
                  <c:v>0.32957135385342595</c:v>
                </c:pt>
                <c:pt idx="139">
                  <c:v>0.33462072491982858</c:v>
                </c:pt>
                <c:pt idx="140">
                  <c:v>0.339669467536452</c:v>
                </c:pt>
                <c:pt idx="141">
                  <c:v>0.34471460191678432</c:v>
                </c:pt>
                <c:pt idx="142">
                  <c:v>0.34975326295680098</c:v>
                </c:pt>
                <c:pt idx="143">
                  <c:v>0.35478270087892838</c:v>
                </c:pt>
                <c:pt idx="144">
                  <c:v>0.35980028148043325</c:v>
                </c:pt>
                <c:pt idx="145">
                  <c:v>0.36480348601256551</c:v>
                </c:pt>
                <c:pt idx="146">
                  <c:v>0.3697899107169525</c:v>
                </c:pt>
                <c:pt idx="147">
                  <c:v>0.37475726604530801</c:v>
                </c:pt>
                <c:pt idx="148">
                  <c:v>0.37970337558827638</c:v>
                </c:pt>
                <c:pt idx="149">
                  <c:v>0.38462617473856825</c:v>
                </c:pt>
                <c:pt idx="150">
                  <c:v>0.38952370911292072</c:v>
                </c:pt>
                <c:pt idx="151">
                  <c:v>0.39439413275663132</c:v>
                </c:pt>
                <c:pt idx="152">
                  <c:v>0.39923570615352499</c:v>
                </c:pt>
                <c:pt idx="153">
                  <c:v>0.404046794063182</c:v>
                </c:pt>
                <c:pt idx="154">
                  <c:v>0.40882586320652087</c:v>
                </c:pt>
                <c:pt idx="155">
                  <c:v>0.41357147981947096</c:v>
                </c:pt>
                <c:pt idx="156">
                  <c:v>0.41828230709368325</c:v>
                </c:pt>
                <c:pt idx="157">
                  <c:v>0.42295710252197499</c:v>
                </c:pt>
                <c:pt idx="158">
                  <c:v>0.42759471516519298</c:v>
                </c:pt>
                <c:pt idx="159">
                  <c:v>0.43219408285611799</c:v>
                </c:pt>
                <c:pt idx="160">
                  <c:v>0.43675422935498326</c:v>
                </c:pt>
                <c:pt idx="161">
                  <c:v>0.44127426147002802</c:v>
                </c:pt>
                <c:pt idx="162">
                  <c:v>0.44575336615572703</c:v>
                </c:pt>
                <c:pt idx="163">
                  <c:v>0.45019080759996832</c:v>
                </c:pt>
                <c:pt idx="164">
                  <c:v>0.45458592431093908</c:v>
                </c:pt>
                <c:pt idx="165">
                  <c:v>0.458938126213222</c:v>
                </c:pt>
                <c:pt idx="166">
                  <c:v>0.46324689176187389</c:v>
                </c:pt>
                <c:pt idx="167">
                  <c:v>0.46751176508237452</c:v>
                </c:pt>
                <c:pt idx="168">
                  <c:v>0.47173235314359474</c:v>
                </c:pt>
                <c:pt idx="169">
                  <c:v>0.47590832297008195</c:v>
                </c:pt>
                <c:pt idx="170">
                  <c:v>0.48003939889926395</c:v>
                </c:pt>
                <c:pt idx="171">
                  <c:v>0.48412535988864952</c:v>
                </c:pt>
                <c:pt idx="172">
                  <c:v>0.48816603687721088</c:v>
                </c:pt>
                <c:pt idx="173">
                  <c:v>0.49216131020478998</c:v>
                </c:pt>
                <c:pt idx="174">
                  <c:v>0.49611110709263989</c:v>
                </c:pt>
                <c:pt idx="175">
                  <c:v>0.50001539918781457</c:v>
                </c:pt>
                <c:pt idx="176">
                  <c:v>0.50387420017366102</c:v>
                </c:pt>
                <c:pt idx="177">
                  <c:v>0.50768756344803001</c:v>
                </c:pt>
                <c:pt idx="178">
                  <c:v>0.51145557987073809</c:v>
                </c:pt>
                <c:pt idx="179">
                  <c:v>0.5151783755812025</c:v>
                </c:pt>
                <c:pt idx="180">
                  <c:v>0.51885610988679909</c:v>
                </c:pt>
                <c:pt idx="181">
                  <c:v>0.52248897322259702</c:v>
                </c:pt>
                <c:pt idx="182">
                  <c:v>0.526077185182107</c:v>
                </c:pt>
                <c:pt idx="183">
                  <c:v>0.52962099261936246</c:v>
                </c:pt>
                <c:pt idx="184">
                  <c:v>0.53312066782138101</c:v>
                </c:pt>
                <c:pt idx="185">
                  <c:v>0.53657650675100255</c:v>
                </c:pt>
                <c:pt idx="186">
                  <c:v>0.53998882735875964</c:v>
                </c:pt>
                <c:pt idx="187">
                  <c:v>0.54335796796313596</c:v>
                </c:pt>
                <c:pt idx="188">
                  <c:v>0.54668428569815763</c:v>
                </c:pt>
                <c:pt idx="189">
                  <c:v>0.54996815502689989</c:v>
                </c:pt>
                <c:pt idx="190">
                  <c:v>0.55320996631979102</c:v>
                </c:pt>
                <c:pt idx="191">
                  <c:v>0.55641012449612359</c:v>
                </c:pt>
                <c:pt idx="192">
                  <c:v>0.559569047727562</c:v>
                </c:pt>
                <c:pt idx="193">
                  <c:v>0.56268716620176751</c:v>
                </c:pt>
                <c:pt idx="194">
                  <c:v>0.5657649209447595</c:v>
                </c:pt>
                <c:pt idx="195">
                  <c:v>0.56880276270039198</c:v>
                </c:pt>
                <c:pt idx="196">
                  <c:v>0.55128811033662251</c:v>
                </c:pt>
                <c:pt idx="197">
                  <c:v>0.56431231758350464</c:v>
                </c:pt>
                <c:pt idx="198">
                  <c:v>0.5531976322044565</c:v>
                </c:pt>
                <c:pt idx="199">
                  <c:v>0.54406565052404565</c:v>
                </c:pt>
                <c:pt idx="200">
                  <c:v>0.53530933267271663</c:v>
                </c:pt>
                <c:pt idx="201">
                  <c:v>0.52783805324347399</c:v>
                </c:pt>
                <c:pt idx="202">
                  <c:v>0.52136849797880902</c:v>
                </c:pt>
                <c:pt idx="203">
                  <c:v>0.51583895350549802</c:v>
                </c:pt>
                <c:pt idx="204">
                  <c:v>0.51111564412620059</c:v>
                </c:pt>
                <c:pt idx="205">
                  <c:v>0.50709959161092399</c:v>
                </c:pt>
                <c:pt idx="206">
                  <c:v>0.50369950653393303</c:v>
                </c:pt>
                <c:pt idx="207">
                  <c:v>0.50083802669829602</c:v>
                </c:pt>
                <c:pt idx="208">
                  <c:v>0.49844761229141132</c:v>
                </c:pt>
                <c:pt idx="209">
                  <c:v>0.496469595105691</c:v>
                </c:pt>
                <c:pt idx="210">
                  <c:v>0.4948526639874955</c:v>
                </c:pt>
                <c:pt idx="211">
                  <c:v>0.49355183443935402</c:v>
                </c:pt>
                <c:pt idx="212">
                  <c:v>0.49252753967638901</c:v>
                </c:pt>
                <c:pt idx="213">
                  <c:v>0.49174489472209232</c:v>
                </c:pt>
                <c:pt idx="214">
                  <c:v>0.49117307546759198</c:v>
                </c:pt>
                <c:pt idx="215">
                  <c:v>0.49078479662952323</c:v>
                </c:pt>
                <c:pt idx="216">
                  <c:v>0.49055586790405037</c:v>
                </c:pt>
                <c:pt idx="217">
                  <c:v>0.49046481474153902</c:v>
                </c:pt>
                <c:pt idx="218">
                  <c:v>0.49049255234795025</c:v>
                </c:pt>
                <c:pt idx="219">
                  <c:v>0.49062210409328832</c:v>
                </c:pt>
                <c:pt idx="220">
                  <c:v>0.49083835718715352</c:v>
                </c:pt>
                <c:pt idx="221">
                  <c:v>0.4911278498583595</c:v>
                </c:pt>
                <c:pt idx="222">
                  <c:v>0.49147858532385102</c:v>
                </c:pt>
                <c:pt idx="223">
                  <c:v>0.49187986866396838</c:v>
                </c:pt>
                <c:pt idx="224">
                  <c:v>0.49232216338110096</c:v>
                </c:pt>
                <c:pt idx="225">
                  <c:v>0.49279696494792452</c:v>
                </c:pt>
                <c:pt idx="226">
                  <c:v>0.49329668908041152</c:v>
                </c:pt>
                <c:pt idx="227">
                  <c:v>0.49381457281966201</c:v>
                </c:pt>
                <c:pt idx="228">
                  <c:v>0.49434458679386589</c:v>
                </c:pt>
                <c:pt idx="229">
                  <c:v>0.49488135726888938</c:v>
                </c:pt>
                <c:pt idx="230">
                  <c:v>0.49542009679322752</c:v>
                </c:pt>
                <c:pt idx="231">
                  <c:v>0.49595654240854697</c:v>
                </c:pt>
                <c:pt idx="232">
                  <c:v>0.49648690053588695</c:v>
                </c:pt>
                <c:pt idx="233">
                  <c:v>0.49700779776509751</c:v>
                </c:pt>
                <c:pt idx="234">
                  <c:v>0.49751623687528695</c:v>
                </c:pt>
                <c:pt idx="235">
                  <c:v>0.49800955749881698</c:v>
                </c:pt>
                <c:pt idx="236">
                  <c:v>0.49848540091488897</c:v>
                </c:pt>
                <c:pt idx="237">
                  <c:v>0.49894167852119575</c:v>
                </c:pt>
                <c:pt idx="238">
                  <c:v>0.49937654358677125</c:v>
                </c:pt>
                <c:pt idx="239">
                  <c:v>0.49978836593550496</c:v>
                </c:pt>
                <c:pt idx="240">
                  <c:v>0.50017570925132149</c:v>
                </c:pt>
                <c:pt idx="241">
                  <c:v>0.50053731073098295</c:v>
                </c:pt>
                <c:pt idx="242">
                  <c:v>0.50087206284175256</c:v>
                </c:pt>
                <c:pt idx="243">
                  <c:v>0.50117899696832602</c:v>
                </c:pt>
                <c:pt idx="244">
                  <c:v>0.50145726875742946</c:v>
                </c:pt>
                <c:pt idx="245">
                  <c:v>0.50170614498923238</c:v>
                </c:pt>
                <c:pt idx="246">
                  <c:v>0.50192499182330697</c:v>
                </c:pt>
                <c:pt idx="247">
                  <c:v>0.50211326428347003</c:v>
                </c:pt>
                <c:pt idx="248">
                  <c:v>0.50227049686004099</c:v>
                </c:pt>
                <c:pt idx="249">
                  <c:v>0.50239629512085759</c:v>
                </c:pt>
                <c:pt idx="250">
                  <c:v>0.50249032823402551</c:v>
                </c:pt>
                <c:pt idx="251">
                  <c:v>0.50255232231524438</c:v>
                </c:pt>
                <c:pt idx="252">
                  <c:v>0.5025820545217845</c:v>
                </c:pt>
                <c:pt idx="253">
                  <c:v>0.50257934782285596</c:v>
                </c:pt>
                <c:pt idx="254">
                  <c:v>0.50254406638393101</c:v>
                </c:pt>
                <c:pt idx="255">
                  <c:v>0.50247611150802396</c:v>
                </c:pt>
                <c:pt idx="256">
                  <c:v>0.50237541808369113</c:v>
                </c:pt>
                <c:pt idx="257">
                  <c:v>0.50224195149368878</c:v>
                </c:pt>
                <c:pt idx="258">
                  <c:v>0.50207570494349762</c:v>
                </c:pt>
                <c:pt idx="259">
                  <c:v>0.50187669717253702</c:v>
                </c:pt>
                <c:pt idx="260">
                  <c:v>0.50164497051474999</c:v>
                </c:pt>
                <c:pt idx="261">
                  <c:v>0.50138058927850049</c:v>
                </c:pt>
                <c:pt idx="262">
                  <c:v>0.50108363841867865</c:v>
                </c:pt>
                <c:pt idx="263">
                  <c:v>0.50075422247620305</c:v>
                </c:pt>
                <c:pt idx="264">
                  <c:v>0.5003924647629322</c:v>
                </c:pt>
                <c:pt idx="265">
                  <c:v>0.49999850677170732</c:v>
                </c:pt>
                <c:pt idx="266">
                  <c:v>0.49957250779291795</c:v>
                </c:pt>
                <c:pt idx="267">
                  <c:v>0.499114644721326</c:v>
                </c:pt>
                <c:pt idx="268">
                  <c:v>0.49862511203741638</c:v>
                </c:pt>
                <c:pt idx="269">
                  <c:v>0.49810412194926795</c:v>
                </c:pt>
                <c:pt idx="270">
                  <c:v>0.49755190468207638</c:v>
                </c:pt>
                <c:pt idx="271">
                  <c:v>0.49696870890321426</c:v>
                </c:pt>
                <c:pt idx="272">
                  <c:v>0.49635480227138395</c:v>
                </c:pt>
                <c:pt idx="273">
                  <c:v>0.49571047209954866</c:v>
                </c:pt>
                <c:pt idx="274">
                  <c:v>0.49503602612127601</c:v>
                </c:pt>
                <c:pt idx="275">
                  <c:v>0.49433179335112698</c:v>
                </c:pt>
                <c:pt idx="276">
                  <c:v>0.49359998697839202</c:v>
                </c:pt>
                <c:pt idx="277">
                  <c:v>0.49286723563584928</c:v>
                </c:pt>
                <c:pt idx="278">
                  <c:v>0.49213246229775842</c:v>
                </c:pt>
                <c:pt idx="279">
                  <c:v>0.49139498445636698</c:v>
                </c:pt>
                <c:pt idx="280">
                  <c:v>0.49065385664418493</c:v>
                </c:pt>
                <c:pt idx="281">
                  <c:v>0.48990815601770432</c:v>
                </c:pt>
                <c:pt idx="282">
                  <c:v>0.48915686172264489</c:v>
                </c:pt>
                <c:pt idx="283">
                  <c:v>0.48839889729317026</c:v>
                </c:pt>
                <c:pt idx="284">
                  <c:v>0.48763310256488801</c:v>
                </c:pt>
                <c:pt idx="285">
                  <c:v>0.48685823390771926</c:v>
                </c:pt>
                <c:pt idx="286">
                  <c:v>0.48607295168353798</c:v>
                </c:pt>
                <c:pt idx="287">
                  <c:v>0.48527581246477308</c:v>
                </c:pt>
                <c:pt idx="288">
                  <c:v>0.48446525858579276</c:v>
                </c:pt>
                <c:pt idx="289">
                  <c:v>0.48363960817032375</c:v>
                </c:pt>
                <c:pt idx="290">
                  <c:v>0.48279707055306476</c:v>
                </c:pt>
                <c:pt idx="291">
                  <c:v>0.48193941305979998</c:v>
                </c:pt>
                <c:pt idx="292">
                  <c:v>0.48107111836783595</c:v>
                </c:pt>
                <c:pt idx="293">
                  <c:v>0.48019689487783052</c:v>
                </c:pt>
                <c:pt idx="294">
                  <c:v>0.47932169433246496</c:v>
                </c:pt>
                <c:pt idx="295">
                  <c:v>0.47845070917731225</c:v>
                </c:pt>
                <c:pt idx="296">
                  <c:v>0.4775893807309925</c:v>
                </c:pt>
                <c:pt idx="297">
                  <c:v>0.47674340149856476</c:v>
                </c:pt>
                <c:pt idx="298">
                  <c:v>0.47591871806251795</c:v>
                </c:pt>
                <c:pt idx="299">
                  <c:v>0.47512153088407638</c:v>
                </c:pt>
                <c:pt idx="300">
                  <c:v>0.47435829222852138</c:v>
                </c:pt>
                <c:pt idx="301">
                  <c:v>0.47363570123345938</c:v>
                </c:pt>
                <c:pt idx="302">
                  <c:v>0.47296069620598652</c:v>
                </c:pt>
                <c:pt idx="303">
                  <c:v>0.47230764265095498</c:v>
                </c:pt>
                <c:pt idx="304">
                  <c:v>0.47165784439347602</c:v>
                </c:pt>
                <c:pt idx="305">
                  <c:v>0.47101334813127099</c:v>
                </c:pt>
                <c:pt idx="306">
                  <c:v>0.47037614225753138</c:v>
                </c:pt>
                <c:pt idx="307">
                  <c:v>0.46974829368461996</c:v>
                </c:pt>
                <c:pt idx="308">
                  <c:v>0.46913185927507201</c:v>
                </c:pt>
                <c:pt idx="309">
                  <c:v>0.46852891603458252</c:v>
                </c:pt>
                <c:pt idx="310">
                  <c:v>0.46794153869519173</c:v>
                </c:pt>
                <c:pt idx="311">
                  <c:v>0.46737180458580452</c:v>
                </c:pt>
                <c:pt idx="312">
                  <c:v>0.46682178570694838</c:v>
                </c:pt>
                <c:pt idx="313">
                  <c:v>0.46629354708125176</c:v>
                </c:pt>
                <c:pt idx="314">
                  <c:v>0.465789141711687</c:v>
                </c:pt>
                <c:pt idx="315">
                  <c:v>0.46531060683650138</c:v>
                </c:pt>
                <c:pt idx="316">
                  <c:v>0.46485995912058697</c:v>
                </c:pt>
                <c:pt idx="317">
                  <c:v>0.46443918997828398</c:v>
                </c:pt>
                <c:pt idx="318">
                  <c:v>0.46405026046195702</c:v>
                </c:pt>
                <c:pt idx="319">
                  <c:v>0.46369509604931075</c:v>
                </c:pt>
                <c:pt idx="320">
                  <c:v>0.46337558121571126</c:v>
                </c:pt>
                <c:pt idx="321">
                  <c:v>0.46309355391019275</c:v>
                </c:pt>
                <c:pt idx="322">
                  <c:v>0.4628507999395432</c:v>
                </c:pt>
                <c:pt idx="323">
                  <c:v>0.46264904732624901</c:v>
                </c:pt>
                <c:pt idx="324">
                  <c:v>0.46248996067731252</c:v>
                </c:pt>
                <c:pt idx="325">
                  <c:v>0.46237513561689297</c:v>
                </c:pt>
                <c:pt idx="326">
                  <c:v>0.46230609332865019</c:v>
                </c:pt>
                <c:pt idx="327">
                  <c:v>0.46228427525696902</c:v>
                </c:pt>
                <c:pt idx="328">
                  <c:v>0.46231103801395901</c:v>
                </c:pt>
                <c:pt idx="329">
                  <c:v>0.46238764853834402</c:v>
                </c:pt>
                <c:pt idx="330">
                  <c:v>0.46251527955025046</c:v>
                </c:pt>
                <c:pt idx="331">
                  <c:v>0.46269500534366798</c:v>
                </c:pt>
                <c:pt idx="332">
                  <c:v>0.46292779795526495</c:v>
                </c:pt>
                <c:pt idx="333">
                  <c:v>0.46321452374468325</c:v>
                </c:pt>
                <c:pt idx="334">
                  <c:v>0.46355594041793774</c:v>
                </c:pt>
                <c:pt idx="335">
                  <c:v>0.46395269452078902</c:v>
                </c:pt>
                <c:pt idx="336">
                  <c:v>0.46440531942468338</c:v>
                </c:pt>
                <c:pt idx="337">
                  <c:v>0.46491423382292751</c:v>
                </c:pt>
                <c:pt idx="338">
                  <c:v>0.46547974074959608</c:v>
                </c:pt>
                <c:pt idx="339">
                  <c:v>0.466102027128734</c:v>
                </c:pt>
                <c:pt idx="340">
                  <c:v>0.46678116385596097</c:v>
                </c:pt>
                <c:pt idx="341">
                  <c:v>0.46751710640972599</c:v>
                </c:pt>
                <c:pt idx="342">
                  <c:v>0.46830969598436389</c:v>
                </c:pt>
                <c:pt idx="343">
                  <c:v>0.46915866113208726</c:v>
                </c:pt>
                <c:pt idx="344">
                  <c:v>0.47006361989699202</c:v>
                </c:pt>
                <c:pt idx="345">
                  <c:v>0.47102408241941052</c:v>
                </c:pt>
                <c:pt idx="346">
                  <c:v>0.47203945398541208</c:v>
                </c:pt>
                <c:pt idx="347">
                  <c:v>0.47310903849290675</c:v>
                </c:pt>
                <c:pt idx="348">
                  <c:v>0.47423204230251476</c:v>
                </c:pt>
                <c:pt idx="349">
                  <c:v>0.47540757843923798</c:v>
                </c:pt>
                <c:pt idx="350">
                  <c:v>0.47663467110876995</c:v>
                </c:pt>
                <c:pt idx="351">
                  <c:v>0.47791226049083851</c:v>
                </c:pt>
                <c:pt idx="352">
                  <c:v>0.47923920777104101</c:v>
                </c:pt>
                <c:pt idx="353">
                  <c:v>0.48061430037205188</c:v>
                </c:pt>
                <c:pt idx="354">
                  <c:v>0.48203625734496125</c:v>
                </c:pt>
                <c:pt idx="355">
                  <c:v>0.48350373488218301</c:v>
                </c:pt>
                <c:pt idx="356">
                  <c:v>0.48501533191374951</c:v>
                </c:pt>
                <c:pt idx="357">
                  <c:v>0.48656959575022551</c:v>
                </c:pt>
                <c:pt idx="358">
                  <c:v>0.488165027736987</c:v>
                </c:pt>
                <c:pt idx="359">
                  <c:v>0.48980008888616638</c:v>
                </c:pt>
                <c:pt idx="360">
                  <c:v>0.4914732054547134</c:v>
                </c:pt>
                <c:pt idx="361">
                  <c:v>0.49318277443921726</c:v>
                </c:pt>
                <c:pt idx="362">
                  <c:v>0.49492716896045297</c:v>
                </c:pt>
                <c:pt idx="363">
                  <c:v>0.49670474351303601</c:v>
                </c:pt>
                <c:pt idx="364">
                  <c:v>0.49851383905822338</c:v>
                </c:pt>
                <c:pt idx="365">
                  <c:v>0.50035278794021132</c:v>
                </c:pt>
                <c:pt idx="366">
                  <c:v>0.50221991860934301</c:v>
                </c:pt>
                <c:pt idx="367">
                  <c:v>0.50411356013725583</c:v>
                </c:pt>
                <c:pt idx="368">
                  <c:v>0.5060320465128485</c:v>
                </c:pt>
                <c:pt idx="369">
                  <c:v>0.5079737207085625</c:v>
                </c:pt>
                <c:pt idx="370">
                  <c:v>0.50993693851060751</c:v>
                </c:pt>
                <c:pt idx="371">
                  <c:v>0.51192007210732904</c:v>
                </c:pt>
                <c:pt idx="372">
                  <c:v>0.51392151343296999</c:v>
                </c:pt>
                <c:pt idx="373">
                  <c:v>0.51593967726548851</c:v>
                </c:pt>
                <c:pt idx="374">
                  <c:v>0.51797300407885905</c:v>
                </c:pt>
                <c:pt idx="375">
                  <c:v>0.52001996265213402</c:v>
                </c:pt>
                <c:pt idx="376">
                  <c:v>0.52207905243839292</c:v>
                </c:pt>
                <c:pt idx="377">
                  <c:v>0.52414880569854383</c:v>
                </c:pt>
                <c:pt idx="378">
                  <c:v>0.526227789405875</c:v>
                </c:pt>
                <c:pt idx="379">
                  <c:v>0.5283146069278315</c:v>
                </c:pt>
                <c:pt idx="380">
                  <c:v>0.53040846146534659</c:v>
                </c:pt>
                <c:pt idx="381">
                  <c:v>0.5325082026679</c:v>
                </c:pt>
                <c:pt idx="382">
                  <c:v>0.53461246693962849</c:v>
                </c:pt>
                <c:pt idx="383">
                  <c:v>0.5367199366681118</c:v>
                </c:pt>
                <c:pt idx="384">
                  <c:v>0.53882934218990264</c:v>
                </c:pt>
                <c:pt idx="385">
                  <c:v>0.54093946187644359</c:v>
                </c:pt>
                <c:pt idx="386">
                  <c:v>0.54304660888689404</c:v>
                </c:pt>
                <c:pt idx="387">
                  <c:v>0.54514979095689464</c:v>
                </c:pt>
                <c:pt idx="388">
                  <c:v>0.54724819606620501</c:v>
                </c:pt>
                <c:pt idx="389">
                  <c:v>0.54934111088086601</c:v>
                </c:pt>
                <c:pt idx="390">
                  <c:v>0.55142777023192058</c:v>
                </c:pt>
                <c:pt idx="391">
                  <c:v>0.55350745817220159</c:v>
                </c:pt>
                <c:pt idx="392">
                  <c:v>0.55557945768419092</c:v>
                </c:pt>
                <c:pt idx="393">
                  <c:v>0.55764308564913989</c:v>
                </c:pt>
                <c:pt idx="394">
                  <c:v>0.5596976765480145</c:v>
                </c:pt>
                <c:pt idx="395">
                  <c:v>0.56174259481611799</c:v>
                </c:pt>
                <c:pt idx="396">
                  <c:v>0.563777229754718</c:v>
                </c:pt>
                <c:pt idx="397">
                  <c:v>0.56580099998153699</c:v>
                </c:pt>
                <c:pt idx="398">
                  <c:v>0.56781335188437698</c:v>
                </c:pt>
                <c:pt idx="399">
                  <c:v>0.56981376118384996</c:v>
                </c:pt>
                <c:pt idx="400">
                  <c:v>0.57180173238292964</c:v>
                </c:pt>
                <c:pt idx="401">
                  <c:v>0.573776799179048</c:v>
                </c:pt>
                <c:pt idx="402">
                  <c:v>0.57573852409165849</c:v>
                </c:pt>
                <c:pt idx="403">
                  <c:v>0.57768649834814689</c:v>
                </c:pt>
                <c:pt idx="404">
                  <c:v>0.57962034144945995</c:v>
                </c:pt>
                <c:pt idx="405">
                  <c:v>0.58153970077324946</c:v>
                </c:pt>
                <c:pt idx="406">
                  <c:v>0.58344425102724795</c:v>
                </c:pt>
                <c:pt idx="407">
                  <c:v>0.58533369367915999</c:v>
                </c:pt>
                <c:pt idx="408">
                  <c:v>0.58720775630632849</c:v>
                </c:pt>
                <c:pt idx="409">
                  <c:v>0.58906619191258158</c:v>
                </c:pt>
                <c:pt idx="410">
                  <c:v>0.59090877819806398</c:v>
                </c:pt>
                <c:pt idx="411">
                  <c:v>0.59273531680214597</c:v>
                </c:pt>
                <c:pt idx="412">
                  <c:v>0.59454563251889991</c:v>
                </c:pt>
                <c:pt idx="413">
                  <c:v>0.59633957249494396</c:v>
                </c:pt>
                <c:pt idx="414">
                  <c:v>0.59811700541309099</c:v>
                </c:pt>
                <c:pt idx="415">
                  <c:v>0.59987782066742401</c:v>
                </c:pt>
                <c:pt idx="416">
                  <c:v>0.60162192753386856</c:v>
                </c:pt>
                <c:pt idx="417">
                  <c:v>0.60334925434015463</c:v>
                </c:pt>
                <c:pt idx="418">
                  <c:v>0.60505974763866699</c:v>
                </c:pt>
                <c:pt idx="419">
                  <c:v>0.60675337138501295</c:v>
                </c:pt>
                <c:pt idx="420">
                  <c:v>0.60843010612515103</c:v>
                </c:pt>
                <c:pt idx="421">
                  <c:v>0.61008994819331264</c:v>
                </c:pt>
                <c:pt idx="422">
                  <c:v>0.61173290892281096</c:v>
                </c:pt>
                <c:pt idx="423">
                  <c:v>0.61335901387144065</c:v>
                </c:pt>
                <c:pt idx="424">
                  <c:v>0.61496830206297104</c:v>
                </c:pt>
                <c:pt idx="425">
                  <c:v>0.6165608252460445</c:v>
                </c:pt>
                <c:pt idx="426">
                  <c:v>0.61813664717147765</c:v>
                </c:pt>
                <c:pt idx="427">
                  <c:v>0.61969584288890944</c:v>
                </c:pt>
                <c:pt idx="428">
                  <c:v>0.62123849806335363</c:v>
                </c:pt>
                <c:pt idx="429">
                  <c:v>0.62276470831254505</c:v>
                </c:pt>
                <c:pt idx="430">
                  <c:v>0.62427457856492463</c:v>
                </c:pt>
                <c:pt idx="431">
                  <c:v>0.62576822243911079</c:v>
                </c:pt>
                <c:pt idx="432">
                  <c:v>0.62724576164461165</c:v>
                </c:pt>
                <c:pt idx="433">
                  <c:v>0.62870732540420504</c:v>
                </c:pt>
                <c:pt idx="434">
                  <c:v>0.63015304989756449</c:v>
                </c:pt>
                <c:pt idx="435">
                  <c:v>0.63158307772634159</c:v>
                </c:pt>
                <c:pt idx="436">
                  <c:v>0.6329975574004405</c:v>
                </c:pt>
                <c:pt idx="437">
                  <c:v>0.63439664284515063</c:v>
                </c:pt>
                <c:pt idx="438">
                  <c:v>0.63578049292912553</c:v>
                </c:pt>
                <c:pt idx="439">
                  <c:v>0.63714927101241603</c:v>
                </c:pt>
                <c:pt idx="440">
                  <c:v>0.63850314451474</c:v>
                </c:pt>
                <c:pt idx="441">
                  <c:v>0.63984228450314451</c:v>
                </c:pt>
                <c:pt idx="442">
                  <c:v>0.6262628829311645</c:v>
                </c:pt>
                <c:pt idx="443">
                  <c:v>0.6351480111813389</c:v>
                </c:pt>
                <c:pt idx="444">
                  <c:v>0.62423911957853062</c:v>
                </c:pt>
                <c:pt idx="445">
                  <c:v>0.61655924668702644</c:v>
                </c:pt>
                <c:pt idx="446">
                  <c:v>0.60881070595583797</c:v>
                </c:pt>
                <c:pt idx="447">
                  <c:v>0.602605523147967</c:v>
                </c:pt>
                <c:pt idx="448">
                  <c:v>0.59687228054215158</c:v>
                </c:pt>
                <c:pt idx="449">
                  <c:v>0.59202484953636658</c:v>
                </c:pt>
                <c:pt idx="450">
                  <c:v>0.58769208990878896</c:v>
                </c:pt>
                <c:pt idx="451">
                  <c:v>0.58395355458474096</c:v>
                </c:pt>
                <c:pt idx="452">
                  <c:v>0.58065963661351627</c:v>
                </c:pt>
                <c:pt idx="453">
                  <c:v>0.57780040972338964</c:v>
                </c:pt>
                <c:pt idx="454">
                  <c:v>0.57530126148460103</c:v>
                </c:pt>
                <c:pt idx="455">
                  <c:v>0.57313304519646757</c:v>
                </c:pt>
                <c:pt idx="456">
                  <c:v>0.57125018012114559</c:v>
                </c:pt>
                <c:pt idx="457">
                  <c:v>0.56962343055181552</c:v>
                </c:pt>
                <c:pt idx="458">
                  <c:v>0.56822090071784059</c:v>
                </c:pt>
                <c:pt idx="459">
                  <c:v>0.56701765639073964</c:v>
                </c:pt>
                <c:pt idx="460">
                  <c:v>0.56598972797813463</c:v>
                </c:pt>
                <c:pt idx="461">
                  <c:v>0.56511681900738497</c:v>
                </c:pt>
                <c:pt idx="462">
                  <c:v>0.56438030253772997</c:v>
                </c:pt>
                <c:pt idx="463">
                  <c:v>0.56376388820385903</c:v>
                </c:pt>
                <c:pt idx="464">
                  <c:v>0.56325287375134958</c:v>
                </c:pt>
                <c:pt idx="465">
                  <c:v>0.56283422883723966</c:v>
                </c:pt>
                <c:pt idx="466">
                  <c:v>0.56249626050045598</c:v>
                </c:pt>
                <c:pt idx="467">
                  <c:v>0.5622285462748049</c:v>
                </c:pt>
                <c:pt idx="468">
                  <c:v>0.56202174968726049</c:v>
                </c:pt>
                <c:pt idx="469">
                  <c:v>0.56186752754511105</c:v>
                </c:pt>
                <c:pt idx="470">
                  <c:v>0.56175840914428365</c:v>
                </c:pt>
                <c:pt idx="471">
                  <c:v>0.56168771100562198</c:v>
                </c:pt>
                <c:pt idx="472">
                  <c:v>0.56164944917823589</c:v>
                </c:pt>
                <c:pt idx="473">
                  <c:v>0.56163826807441564</c:v>
                </c:pt>
                <c:pt idx="474">
                  <c:v>0.56164937338811027</c:v>
                </c:pt>
                <c:pt idx="475">
                  <c:v>0.5616784744392499</c:v>
                </c:pt>
                <c:pt idx="476">
                  <c:v>0.561721731568122</c:v>
                </c:pt>
                <c:pt idx="477">
                  <c:v>0.56177570982444902</c:v>
                </c:pt>
                <c:pt idx="478">
                  <c:v>0.56183733720614804</c:v>
                </c:pt>
                <c:pt idx="479">
                  <c:v>0.56190386751245702</c:v>
                </c:pt>
                <c:pt idx="480">
                  <c:v>0.56197284697497962</c:v>
                </c:pt>
                <c:pt idx="481">
                  <c:v>0.5620420844349665</c:v>
                </c:pt>
                <c:pt idx="482">
                  <c:v>0.56210962457953451</c:v>
                </c:pt>
                <c:pt idx="483">
                  <c:v>0.56217372396695509</c:v>
                </c:pt>
                <c:pt idx="484">
                  <c:v>0.5622328295124005</c:v>
                </c:pt>
                <c:pt idx="485">
                  <c:v>0.56228555919362599</c:v>
                </c:pt>
                <c:pt idx="486">
                  <c:v>0.5623306847353331</c:v>
                </c:pt>
                <c:pt idx="487">
                  <c:v>0.56236711607340195</c:v>
                </c:pt>
                <c:pt idx="488">
                  <c:v>0.56239388741322105</c:v>
                </c:pt>
                <c:pt idx="489">
                  <c:v>0.56241014472209239</c:v>
                </c:pt>
                <c:pt idx="490">
                  <c:v>0.56241513450960001</c:v>
                </c:pt>
                <c:pt idx="491">
                  <c:v>0.56240819376728257</c:v>
                </c:pt>
                <c:pt idx="492">
                  <c:v>0.56238874095211877</c:v>
                </c:pt>
                <c:pt idx="493">
                  <c:v>0.56235626791017601</c:v>
                </c:pt>
                <c:pt idx="494">
                  <c:v>0.56231033264800889</c:v>
                </c:pt>
                <c:pt idx="495">
                  <c:v>0.56225055286891001</c:v>
                </c:pt>
                <c:pt idx="496">
                  <c:v>0.56217660019951265</c:v>
                </c:pt>
                <c:pt idx="497">
                  <c:v>0.56208819503978702</c:v>
                </c:pt>
                <c:pt idx="498">
                  <c:v>0.5619851019766865</c:v>
                </c:pt>
                <c:pt idx="499">
                  <c:v>0.56186712570719377</c:v>
                </c:pt>
                <c:pt idx="500">
                  <c:v>0.56173410742242802</c:v>
                </c:pt>
                <c:pt idx="501">
                  <c:v>0.56158592160884002</c:v>
                </c:pt>
                <c:pt idx="502">
                  <c:v>0.561422473227422</c:v>
                </c:pt>
                <c:pt idx="503">
                  <c:v>0.56124369523510065</c:v>
                </c:pt>
                <c:pt idx="504">
                  <c:v>0.56104954641644844</c:v>
                </c:pt>
                <c:pt idx="505">
                  <c:v>0.56084000949664503</c:v>
                </c:pt>
                <c:pt idx="506">
                  <c:v>0.56061508950966399</c:v>
                </c:pt>
                <c:pt idx="507">
                  <c:v>0.5603748123977389</c:v>
                </c:pt>
                <c:pt idx="508">
                  <c:v>0.56011922382082902</c:v>
                </c:pt>
                <c:pt idx="509">
                  <c:v>0.55984838815660998</c:v>
                </c:pt>
                <c:pt idx="510">
                  <c:v>0.55956238767301558</c:v>
                </c:pt>
                <c:pt idx="511">
                  <c:v>0.55926132185747957</c:v>
                </c:pt>
                <c:pt idx="512">
                  <c:v>0.55894530688793997</c:v>
                </c:pt>
                <c:pt idx="513">
                  <c:v>0.55861447523218799</c:v>
                </c:pt>
                <c:pt idx="514">
                  <c:v>0.55826897536311304</c:v>
                </c:pt>
                <c:pt idx="515">
                  <c:v>0.55790897157856489</c:v>
                </c:pt>
                <c:pt idx="516">
                  <c:v>0.55753464391499297</c:v>
                </c:pt>
                <c:pt idx="517">
                  <c:v>0.55714618814545558</c:v>
                </c:pt>
                <c:pt idx="518">
                  <c:v>0.55674381585242505</c:v>
                </c:pt>
                <c:pt idx="519">
                  <c:v>0.55632775456714001</c:v>
                </c:pt>
                <c:pt idx="520">
                  <c:v>0.55589824796722198</c:v>
                </c:pt>
                <c:pt idx="521">
                  <c:v>0.55545555612495101</c:v>
                </c:pt>
                <c:pt idx="522">
                  <c:v>0.55499995579885264</c:v>
                </c:pt>
                <c:pt idx="523">
                  <c:v>0.5545317407615481</c:v>
                </c:pt>
                <c:pt idx="524">
                  <c:v>0.55405122215716462</c:v>
                </c:pt>
                <c:pt idx="525">
                  <c:v>0.5535587288814745</c:v>
                </c:pt>
                <c:pt idx="526">
                  <c:v>0.55305460797868189</c:v>
                </c:pt>
                <c:pt idx="527">
                  <c:v>0.55253922504810604</c:v>
                </c:pt>
                <c:pt idx="528">
                  <c:v>0.55202055158670404</c:v>
                </c:pt>
                <c:pt idx="529">
                  <c:v>0.55151002515457703</c:v>
                </c:pt>
                <c:pt idx="530">
                  <c:v>0.55100726624928265</c:v>
                </c:pt>
                <c:pt idx="531">
                  <c:v>0.550512048315281</c:v>
                </c:pt>
                <c:pt idx="532">
                  <c:v>0.55002401812939783</c:v>
                </c:pt>
                <c:pt idx="533">
                  <c:v>0.54954286247793949</c:v>
                </c:pt>
                <c:pt idx="534">
                  <c:v>0.54906819903135951</c:v>
                </c:pt>
                <c:pt idx="535">
                  <c:v>0.54859963810279999</c:v>
                </c:pt>
                <c:pt idx="536">
                  <c:v>0.54813673784358163</c:v>
                </c:pt>
                <c:pt idx="537">
                  <c:v>0.54767902614250541</c:v>
                </c:pt>
                <c:pt idx="538">
                  <c:v>0.54722598071351702</c:v>
                </c:pt>
                <c:pt idx="539">
                  <c:v>0.54677703545310519</c:v>
                </c:pt>
                <c:pt idx="540">
                  <c:v>0.54633157023089463</c:v>
                </c:pt>
                <c:pt idx="541">
                  <c:v>0.54588891108438764</c:v>
                </c:pt>
                <c:pt idx="542">
                  <c:v>0.54544832376449703</c:v>
                </c:pt>
                <c:pt idx="543">
                  <c:v>0.54500901139820235</c:v>
                </c:pt>
                <c:pt idx="544">
                  <c:v>0.54457181947766597</c:v>
                </c:pt>
                <c:pt idx="545">
                  <c:v>0.54413944133096659</c:v>
                </c:pt>
                <c:pt idx="546">
                  <c:v>0.54371465197903202</c:v>
                </c:pt>
                <c:pt idx="547">
                  <c:v>0.54330032289715757</c:v>
                </c:pt>
                <c:pt idx="548">
                  <c:v>0.54289940952756599</c:v>
                </c:pt>
                <c:pt idx="549">
                  <c:v>0.54251495516442949</c:v>
                </c:pt>
                <c:pt idx="550">
                  <c:v>0.54215008263096798</c:v>
                </c:pt>
                <c:pt idx="551">
                  <c:v>0.54180799212649366</c:v>
                </c:pt>
                <c:pt idx="552">
                  <c:v>0.54149195317521803</c:v>
                </c:pt>
                <c:pt idx="553">
                  <c:v>0.54120529855181565</c:v>
                </c:pt>
                <c:pt idx="554">
                  <c:v>0.54095141498429644</c:v>
                </c:pt>
                <c:pt idx="555">
                  <c:v>0.54073373406022851</c:v>
                </c:pt>
                <c:pt idx="556">
                  <c:v>0.54055572108830396</c:v>
                </c:pt>
                <c:pt idx="557">
                  <c:v>0.54042086344137663</c:v>
                </c:pt>
                <c:pt idx="558">
                  <c:v>0.54031915978033795</c:v>
                </c:pt>
                <c:pt idx="559">
                  <c:v>0.54023393675488163</c:v>
                </c:pt>
                <c:pt idx="560">
                  <c:v>0.54016639425472757</c:v>
                </c:pt>
                <c:pt idx="561">
                  <c:v>0.54011750761595256</c:v>
                </c:pt>
                <c:pt idx="562">
                  <c:v>0.54008835709610803</c:v>
                </c:pt>
                <c:pt idx="563">
                  <c:v>0.54007990823148799</c:v>
                </c:pt>
                <c:pt idx="564">
                  <c:v>0.540093153766384</c:v>
                </c:pt>
                <c:pt idx="565">
                  <c:v>0.54012901612685504</c:v>
                </c:pt>
                <c:pt idx="566">
                  <c:v>0.54018749223514795</c:v>
                </c:pt>
                <c:pt idx="567">
                  <c:v>0.540268846229641</c:v>
                </c:pt>
                <c:pt idx="568">
                  <c:v>0.54037419640328765</c:v>
                </c:pt>
                <c:pt idx="569">
                  <c:v>0.54050455615849569</c:v>
                </c:pt>
                <c:pt idx="570">
                  <c:v>0.54066090878130357</c:v>
                </c:pt>
                <c:pt idx="571">
                  <c:v>0.54084415467234304</c:v>
                </c:pt>
                <c:pt idx="572">
                  <c:v>0.54105514668460564</c:v>
                </c:pt>
                <c:pt idx="573">
                  <c:v>0.54129466513839763</c:v>
                </c:pt>
                <c:pt idx="574">
                  <c:v>0.54156343404839202</c:v>
                </c:pt>
                <c:pt idx="575">
                  <c:v>0.54186210923310996</c:v>
                </c:pt>
                <c:pt idx="576">
                  <c:v>0.542191285749832</c:v>
                </c:pt>
                <c:pt idx="577">
                  <c:v>0.54255149219014265</c:v>
                </c:pt>
                <c:pt idx="578">
                  <c:v>0.54294319413827863</c:v>
                </c:pt>
                <c:pt idx="579">
                  <c:v>0.54336679149557598</c:v>
                </c:pt>
                <c:pt idx="580">
                  <c:v>0.54382262022355365</c:v>
                </c:pt>
                <c:pt idx="581">
                  <c:v>0.54431095125392359</c:v>
                </c:pt>
                <c:pt idx="582">
                  <c:v>0.54483199159036499</c:v>
                </c:pt>
                <c:pt idx="583">
                  <c:v>0.5453858841432615</c:v>
                </c:pt>
                <c:pt idx="584">
                  <c:v>0.54597270870416659</c:v>
                </c:pt>
                <c:pt idx="585">
                  <c:v>0.54659248239977865</c:v>
                </c:pt>
                <c:pt idx="586">
                  <c:v>0.547245160783421</c:v>
                </c:pt>
                <c:pt idx="587">
                  <c:v>0.5479306387609475</c:v>
                </c:pt>
                <c:pt idx="588">
                  <c:v>0.54864875190919904</c:v>
                </c:pt>
                <c:pt idx="589">
                  <c:v>0.54939927779390063</c:v>
                </c:pt>
                <c:pt idx="590">
                  <c:v>0.55018193755482003</c:v>
                </c:pt>
                <c:pt idx="591">
                  <c:v>0.55099639756160601</c:v>
                </c:pt>
                <c:pt idx="592">
                  <c:v>0.55184227126631602</c:v>
                </c:pt>
                <c:pt idx="593">
                  <c:v>0.55271912115051902</c:v>
                </c:pt>
                <c:pt idx="594">
                  <c:v>0.55362650515138701</c:v>
                </c:pt>
                <c:pt idx="595">
                  <c:v>0.55456393416938798</c:v>
                </c:pt>
                <c:pt idx="596">
                  <c:v>0.55553081927026049</c:v>
                </c:pt>
                <c:pt idx="597">
                  <c:v>0.55652653147211351</c:v>
                </c:pt>
                <c:pt idx="598">
                  <c:v>0.55755040305863002</c:v>
                </c:pt>
                <c:pt idx="599">
                  <c:v>0.55860173011711889</c:v>
                </c:pt>
                <c:pt idx="600">
                  <c:v>0.55967977499934962</c:v>
                </c:pt>
                <c:pt idx="601">
                  <c:v>0.56078376893614357</c:v>
                </c:pt>
                <c:pt idx="602">
                  <c:v>0.56191291460659865</c:v>
                </c:pt>
                <c:pt idx="603">
                  <c:v>0.5630663887802142</c:v>
                </c:pt>
                <c:pt idx="604">
                  <c:v>0.56424334492629857</c:v>
                </c:pt>
                <c:pt idx="605">
                  <c:v>0.56544291584412998</c:v>
                </c:pt>
                <c:pt idx="606">
                  <c:v>0.56666421625607799</c:v>
                </c:pt>
                <c:pt idx="607">
                  <c:v>0.56790634538527396</c:v>
                </c:pt>
                <c:pt idx="608">
                  <c:v>0.56916838948444859</c:v>
                </c:pt>
                <c:pt idx="609">
                  <c:v>0.57044942432262402</c:v>
                </c:pt>
                <c:pt idx="610">
                  <c:v>0.5717485814176001</c:v>
                </c:pt>
                <c:pt idx="611">
                  <c:v>0.57306507291511799</c:v>
                </c:pt>
                <c:pt idx="612">
                  <c:v>0.57439793258146365</c:v>
                </c:pt>
                <c:pt idx="613">
                  <c:v>0.57574619552925099</c:v>
                </c:pt>
                <c:pt idx="614">
                  <c:v>0.57710889939922905</c:v>
                </c:pt>
                <c:pt idx="615">
                  <c:v>0.57848508648710295</c:v>
                </c:pt>
                <c:pt idx="616">
                  <c:v>0.57987385300749617</c:v>
                </c:pt>
                <c:pt idx="617">
                  <c:v>0.58127460089494509</c:v>
                </c:pt>
                <c:pt idx="618">
                  <c:v>0.58268636141634778</c:v>
                </c:pt>
                <c:pt idx="619">
                  <c:v>0.58410817488740008</c:v>
                </c:pt>
                <c:pt idx="620">
                  <c:v>0.58553909670934956</c:v>
                </c:pt>
                <c:pt idx="621">
                  <c:v>0.5869781988903271</c:v>
                </c:pt>
                <c:pt idx="622">
                  <c:v>0.58842457099611256</c:v>
                </c:pt>
                <c:pt idx="623">
                  <c:v>0.58987732130179849</c:v>
                </c:pt>
                <c:pt idx="624">
                  <c:v>0.59133557764391698</c:v>
                </c:pt>
                <c:pt idx="625">
                  <c:v>0.592798488331433</c:v>
                </c:pt>
                <c:pt idx="626">
                  <c:v>0.59426522286030459</c:v>
                </c:pt>
                <c:pt idx="627">
                  <c:v>0.5957349726168899</c:v>
                </c:pt>
                <c:pt idx="628">
                  <c:v>0.59720695144040459</c:v>
                </c:pt>
                <c:pt idx="629">
                  <c:v>0.59868039614128299</c:v>
                </c:pt>
                <c:pt idx="630">
                  <c:v>0.60015456691007762</c:v>
                </c:pt>
                <c:pt idx="631">
                  <c:v>0.60162874766853991</c:v>
                </c:pt>
                <c:pt idx="632">
                  <c:v>0.60310224633090204</c:v>
                </c:pt>
                <c:pt idx="633">
                  <c:v>0.60457439500385202</c:v>
                </c:pt>
                <c:pt idx="634">
                  <c:v>0.60604455011018865</c:v>
                </c:pt>
                <c:pt idx="635">
                  <c:v>0.60751209245285198</c:v>
                </c:pt>
                <c:pt idx="636">
                  <c:v>0.60897642721364065</c:v>
                </c:pt>
                <c:pt idx="637">
                  <c:v>0.61043698389639656</c:v>
                </c:pt>
                <c:pt idx="638">
                  <c:v>0.61189321621402393</c:v>
                </c:pt>
                <c:pt idx="639">
                  <c:v>0.61334460192588902</c:v>
                </c:pt>
                <c:pt idx="640">
                  <c:v>0.61479064262713656</c:v>
                </c:pt>
                <c:pt idx="641">
                  <c:v>0.61623086349468603</c:v>
                </c:pt>
                <c:pt idx="642">
                  <c:v>0.61766481299260989</c:v>
                </c:pt>
                <c:pt idx="643">
                  <c:v>0.61909206254075599</c:v>
                </c:pt>
                <c:pt idx="644">
                  <c:v>0.62051220614950964</c:v>
                </c:pt>
                <c:pt idx="645">
                  <c:v>0.62192486002425362</c:v>
                </c:pt>
                <c:pt idx="646">
                  <c:v>0.62332966214222463</c:v>
                </c:pt>
                <c:pt idx="647">
                  <c:v>0.62472627180508189</c:v>
                </c:pt>
                <c:pt idx="648">
                  <c:v>0.62611436916972896</c:v>
                </c:pt>
                <c:pt idx="649">
                  <c:v>0.62749365476042163</c:v>
                </c:pt>
                <c:pt idx="650">
                  <c:v>0.62886384896439063</c:v>
                </c:pt>
                <c:pt idx="651">
                  <c:v>0.63022469151380156</c:v>
                </c:pt>
                <c:pt idx="652">
                  <c:v>0.63157594095606551</c:v>
                </c:pt>
                <c:pt idx="653">
                  <c:v>0.63291737411510995</c:v>
                </c:pt>
                <c:pt idx="654">
                  <c:v>0.63424878554511965</c:v>
                </c:pt>
                <c:pt idx="655">
                  <c:v>0.63556998697926059</c:v>
                </c:pt>
                <c:pt idx="656">
                  <c:v>0.63688080677487346</c:v>
                </c:pt>
                <c:pt idx="657">
                  <c:v>0.6381810893568779</c:v>
                </c:pt>
                <c:pt idx="658">
                  <c:v>0.63947069466114104</c:v>
                </c:pt>
                <c:pt idx="659">
                  <c:v>0.640749497579018</c:v>
                </c:pt>
                <c:pt idx="660">
                  <c:v>0.64201738740454095</c:v>
                </c:pt>
                <c:pt idx="661">
                  <c:v>0.64327426728570303</c:v>
                </c:pt>
                <c:pt idx="662">
                  <c:v>0.64452005368039056</c:v>
                </c:pt>
                <c:pt idx="663">
                  <c:v>0.64575467581869994</c:v>
                </c:pt>
                <c:pt idx="664">
                  <c:v>0.64697807517211903</c:v>
                </c:pt>
                <c:pt idx="665">
                  <c:v>0.6481902049305035</c:v>
                </c:pt>
                <c:pt idx="666">
                  <c:v>0.64939102948769689</c:v>
                </c:pt>
                <c:pt idx="667">
                  <c:v>0.65058052393641297</c:v>
                </c:pt>
                <c:pt idx="668">
                  <c:v>0.65175867357299588</c:v>
                </c:pt>
                <c:pt idx="669">
                  <c:v>0.65292547341243279</c:v>
                </c:pt>
                <c:pt idx="670">
                  <c:v>0.65408092771440263</c:v>
                </c:pt>
                <c:pt idx="671">
                  <c:v>0.65522504952044103</c:v>
                </c:pt>
                <c:pt idx="672">
                  <c:v>0.65635786020251063</c:v>
                </c:pt>
                <c:pt idx="673">
                  <c:v>0.657479389023651</c:v>
                </c:pt>
                <c:pt idx="674">
                  <c:v>0.65858967271040503</c:v>
                </c:pt>
                <c:pt idx="675">
                  <c:v>0.6596887550375049</c:v>
                </c:pt>
                <c:pt idx="676">
                  <c:v>0.66077668642491461</c:v>
                </c:pt>
                <c:pt idx="677">
                  <c:v>0.66185352354711102</c:v>
                </c:pt>
                <c:pt idx="678">
                  <c:v>0.66291932895484995</c:v>
                </c:pt>
                <c:pt idx="679">
                  <c:v>0.66397417070930664</c:v>
                </c:pt>
                <c:pt idx="680">
                  <c:v>0.66501812202851862</c:v>
                </c:pt>
                <c:pt idx="681">
                  <c:v>0.66605126094613665</c:v>
                </c:pt>
                <c:pt idx="682">
                  <c:v>0.66707366998246198</c:v>
                </c:pt>
                <c:pt idx="683">
                  <c:v>0.66808543582737889</c:v>
                </c:pt>
                <c:pt idx="684">
                  <c:v>0.66908664903529802</c:v>
                </c:pt>
                <c:pt idx="685">
                  <c:v>0.65750276860507195</c:v>
                </c:pt>
                <c:pt idx="686">
                  <c:v>0.664917420819366</c:v>
                </c:pt>
                <c:pt idx="687">
                  <c:v>0.65452551201824338</c:v>
                </c:pt>
                <c:pt idx="688">
                  <c:v>0.64671194951170463</c:v>
                </c:pt>
                <c:pt idx="689">
                  <c:v>0.63896627811274398</c:v>
                </c:pt>
                <c:pt idx="690">
                  <c:v>0.63264853806313193</c:v>
                </c:pt>
                <c:pt idx="691">
                  <c:v>0.62667011241470783</c:v>
                </c:pt>
                <c:pt idx="692">
                  <c:v>0.62158638939343258</c:v>
                </c:pt>
                <c:pt idx="693">
                  <c:v>0.61689456103923401</c:v>
                </c:pt>
                <c:pt idx="694">
                  <c:v>0.61280875766364951</c:v>
                </c:pt>
                <c:pt idx="695">
                  <c:v>0.60908693717081763</c:v>
                </c:pt>
                <c:pt idx="696">
                  <c:v>0.60580103361495941</c:v>
                </c:pt>
                <c:pt idx="697">
                  <c:v>0.60282726956603061</c:v>
                </c:pt>
                <c:pt idx="698">
                  <c:v>0.60018034976705348</c:v>
                </c:pt>
                <c:pt idx="699">
                  <c:v>0.59779175530748763</c:v>
                </c:pt>
                <c:pt idx="700">
                  <c:v>0.59565477421001201</c:v>
                </c:pt>
                <c:pt idx="701">
                  <c:v>0.59372790765825201</c:v>
                </c:pt>
                <c:pt idx="702">
                  <c:v>0.591997792435762</c:v>
                </c:pt>
                <c:pt idx="703">
                  <c:v>0.59043701850507302</c:v>
                </c:pt>
                <c:pt idx="704">
                  <c:v>0.58903140116403196</c:v>
                </c:pt>
                <c:pt idx="705">
                  <c:v>0.58776149509908804</c:v>
                </c:pt>
                <c:pt idx="706">
                  <c:v>0.58661438633676299</c:v>
                </c:pt>
                <c:pt idx="707">
                  <c:v>0.58557554603412898</c:v>
                </c:pt>
                <c:pt idx="708">
                  <c:v>0.58463390298691009</c:v>
                </c:pt>
                <c:pt idx="709">
                  <c:v>0.58377822150368663</c:v>
                </c:pt>
                <c:pt idx="710">
                  <c:v>0.58299926086227749</c:v>
                </c:pt>
                <c:pt idx="711">
                  <c:v>0.58228814086640746</c:v>
                </c:pt>
                <c:pt idx="712">
                  <c:v>0.58163724213246559</c:v>
                </c:pt>
                <c:pt idx="713">
                  <c:v>0.58103945059941065</c:v>
                </c:pt>
                <c:pt idx="714">
                  <c:v>0.58048851689029557</c:v>
                </c:pt>
                <c:pt idx="715">
                  <c:v>0.57997869354129961</c:v>
                </c:pt>
                <c:pt idx="716">
                  <c:v>0.57950486485870101</c:v>
                </c:pt>
                <c:pt idx="717">
                  <c:v>0.57906236259072397</c:v>
                </c:pt>
                <c:pt idx="718">
                  <c:v>0.57864700081834364</c:v>
                </c:pt>
                <c:pt idx="719">
                  <c:v>0.57825497492890598</c:v>
                </c:pt>
                <c:pt idx="720">
                  <c:v>0.57788285922994298</c:v>
                </c:pt>
                <c:pt idx="721">
                  <c:v>0.57752754647437565</c:v>
                </c:pt>
                <c:pt idx="722">
                  <c:v>0.57718623256740165</c:v>
                </c:pt>
                <c:pt idx="723">
                  <c:v>0.57685637706450965</c:v>
                </c:pt>
                <c:pt idx="724">
                  <c:v>0.576535684961478</c:v>
                </c:pt>
                <c:pt idx="725">
                  <c:v>0.57622207892516197</c:v>
                </c:pt>
                <c:pt idx="726">
                  <c:v>0.575913682007273</c:v>
                </c:pt>
                <c:pt idx="727">
                  <c:v>0.57560879704501899</c:v>
                </c:pt>
                <c:pt idx="728">
                  <c:v>0.57530589155716805</c:v>
                </c:pt>
                <c:pt idx="729">
                  <c:v>0.57500358191388601</c:v>
                </c:pt>
                <c:pt idx="730">
                  <c:v>0.5747006206285884</c:v>
                </c:pt>
                <c:pt idx="731">
                  <c:v>0.57439588392958962</c:v>
                </c:pt>
                <c:pt idx="732">
                  <c:v>0.57408836127108498</c:v>
                </c:pt>
                <c:pt idx="733">
                  <c:v>0.57377714545821701</c:v>
                </c:pt>
                <c:pt idx="734">
                  <c:v>0.57346142408228551</c:v>
                </c:pt>
                <c:pt idx="735">
                  <c:v>0.57314047162893289</c:v>
                </c:pt>
                <c:pt idx="736">
                  <c:v>0.57281364253366662</c:v>
                </c:pt>
                <c:pt idx="737">
                  <c:v>0.57248036486384157</c:v>
                </c:pt>
                <c:pt idx="738">
                  <c:v>0.57214013471981162</c:v>
                </c:pt>
                <c:pt idx="739">
                  <c:v>0.57179251118277563</c:v>
                </c:pt>
                <c:pt idx="740">
                  <c:v>0.57143711182631096</c:v>
                </c:pt>
                <c:pt idx="741">
                  <c:v>0.57107360869088852</c:v>
                </c:pt>
                <c:pt idx="742">
                  <c:v>0.57070172470855063</c:v>
                </c:pt>
                <c:pt idx="743">
                  <c:v>0.57032123051403705</c:v>
                </c:pt>
                <c:pt idx="744">
                  <c:v>0.56993194161913263</c:v>
                </c:pt>
                <c:pt idx="745">
                  <c:v>0.5695337159064725</c:v>
                </c:pt>
                <c:pt idx="746">
                  <c:v>0.56912645141805895</c:v>
                </c:pt>
                <c:pt idx="747">
                  <c:v>0.56871008440579462</c:v>
                </c:pt>
                <c:pt idx="748">
                  <c:v>0.56828458762114398</c:v>
                </c:pt>
                <c:pt idx="749">
                  <c:v>0.56784996881805205</c:v>
                </c:pt>
                <c:pt idx="750">
                  <c:v>0.56740626944877204</c:v>
                </c:pt>
                <c:pt idx="751">
                  <c:v>0.56695356353148463</c:v>
                </c:pt>
                <c:pt idx="752">
                  <c:v>0.56649195667176611</c:v>
                </c:pt>
                <c:pt idx="753">
                  <c:v>0.56602158522011603</c:v>
                </c:pt>
                <c:pt idx="754">
                  <c:v>0.56554261554986063</c:v>
                </c:pt>
                <c:pt idx="755">
                  <c:v>0.5650552434399021</c:v>
                </c:pt>
                <c:pt idx="756">
                  <c:v>0.56455969354843438</c:v>
                </c:pt>
                <c:pt idx="757">
                  <c:v>0.56405621896415703</c:v>
                </c:pt>
                <c:pt idx="758">
                  <c:v>0.563545100822189</c:v>
                </c:pt>
                <c:pt idx="759">
                  <c:v>0.56303875714623897</c:v>
                </c:pt>
                <c:pt idx="760">
                  <c:v>0.56254001854804203</c:v>
                </c:pt>
                <c:pt idx="761">
                  <c:v>0.56204887540856896</c:v>
                </c:pt>
                <c:pt idx="762">
                  <c:v>0.56156517453819865</c:v>
                </c:pt>
                <c:pt idx="763">
                  <c:v>0.56108882338732102</c:v>
                </c:pt>
                <c:pt idx="764">
                  <c:v>0.56061964290856003</c:v>
                </c:pt>
                <c:pt idx="765">
                  <c:v>0.56015746410830702</c:v>
                </c:pt>
                <c:pt idx="766">
                  <c:v>0.55970205573715059</c:v>
                </c:pt>
                <c:pt idx="767">
                  <c:v>0.55925316922930357</c:v>
                </c:pt>
                <c:pt idx="768">
                  <c:v>0.55881050225030604</c:v>
                </c:pt>
                <c:pt idx="769">
                  <c:v>0.55837371886566456</c:v>
                </c:pt>
                <c:pt idx="770">
                  <c:v>0.55794243029380952</c:v>
                </c:pt>
                <c:pt idx="771">
                  <c:v>0.55751620311562056</c:v>
                </c:pt>
                <c:pt idx="772">
                  <c:v>0.55709454828746996</c:v>
                </c:pt>
                <c:pt idx="773">
                  <c:v>0.55667692351013864</c:v>
                </c:pt>
                <c:pt idx="774">
                  <c:v>0.55626324422429896</c:v>
                </c:pt>
                <c:pt idx="775">
                  <c:v>0.55585553759469852</c:v>
                </c:pt>
                <c:pt idx="776">
                  <c:v>0.5554561196212241</c:v>
                </c:pt>
                <c:pt idx="777">
                  <c:v>0.555067405079117</c:v>
                </c:pt>
                <c:pt idx="778">
                  <c:v>0.55469188395680202</c:v>
                </c:pt>
                <c:pt idx="779">
                  <c:v>0.55433213236540602</c:v>
                </c:pt>
                <c:pt idx="780">
                  <c:v>0.55399079737062895</c:v>
                </c:pt>
                <c:pt idx="781">
                  <c:v>0.55367059873945901</c:v>
                </c:pt>
                <c:pt idx="782">
                  <c:v>0.55337431691139405</c:v>
                </c:pt>
                <c:pt idx="783">
                  <c:v>0.55310478910511296</c:v>
                </c:pt>
                <c:pt idx="784">
                  <c:v>0.55286489787278403</c:v>
                </c:pt>
                <c:pt idx="785">
                  <c:v>0.55265756336208605</c:v>
                </c:pt>
                <c:pt idx="786">
                  <c:v>0.55248573123231559</c:v>
                </c:pt>
                <c:pt idx="787">
                  <c:v>0.55235236207101257</c:v>
                </c:pt>
                <c:pt idx="788">
                  <c:v>0.552257193379322</c:v>
                </c:pt>
                <c:pt idx="789">
                  <c:v>0.55217984436225898</c:v>
                </c:pt>
                <c:pt idx="790">
                  <c:v>0.55212145267345691</c:v>
                </c:pt>
                <c:pt idx="791">
                  <c:v>0.55208275527682749</c:v>
                </c:pt>
                <c:pt idx="792">
                  <c:v>0.552064726687159</c:v>
                </c:pt>
                <c:pt idx="793">
                  <c:v>0.55206812614698297</c:v>
                </c:pt>
                <c:pt idx="794">
                  <c:v>0.55209381979952465</c:v>
                </c:pt>
                <c:pt idx="795">
                  <c:v>0.55214254486059999</c:v>
                </c:pt>
                <c:pt idx="796">
                  <c:v>0.55221507731989439</c:v>
                </c:pt>
                <c:pt idx="797">
                  <c:v>0.55231210710519696</c:v>
                </c:pt>
                <c:pt idx="798">
                  <c:v>0.55243432560692196</c:v>
                </c:pt>
                <c:pt idx="799">
                  <c:v>0.55258235888877449</c:v>
                </c:pt>
                <c:pt idx="800">
                  <c:v>0.5527568132719809</c:v>
                </c:pt>
                <c:pt idx="801">
                  <c:v>0.55295823913502695</c:v>
                </c:pt>
                <c:pt idx="802">
                  <c:v>0.553187154510145</c:v>
                </c:pt>
                <c:pt idx="803">
                  <c:v>0.55344402515654501</c:v>
                </c:pt>
                <c:pt idx="804">
                  <c:v>0.55372927664713156</c:v>
                </c:pt>
                <c:pt idx="805">
                  <c:v>0.55404328322218599</c:v>
                </c:pt>
                <c:pt idx="806">
                  <c:v>0.55438637390498458</c:v>
                </c:pt>
                <c:pt idx="807">
                  <c:v>0.55475882620010653</c:v>
                </c:pt>
                <c:pt idx="808">
                  <c:v>0.55516086918480301</c:v>
                </c:pt>
                <c:pt idx="809">
                  <c:v>0.55559267997758099</c:v>
                </c:pt>
                <c:pt idx="810">
                  <c:v>0.55605438538272756</c:v>
                </c:pt>
                <c:pt idx="811">
                  <c:v>0.55654606002998197</c:v>
                </c:pt>
                <c:pt idx="812">
                  <c:v>0.5570677274189535</c:v>
                </c:pt>
                <c:pt idx="813">
                  <c:v>0.55761935914195759</c:v>
                </c:pt>
                <c:pt idx="814">
                  <c:v>0.55820087578017463</c:v>
                </c:pt>
                <c:pt idx="815">
                  <c:v>0.55881214688784109</c:v>
                </c:pt>
                <c:pt idx="816">
                  <c:v>0.55945299197553156</c:v>
                </c:pt>
                <c:pt idx="817">
                  <c:v>0.56012320211043165</c:v>
                </c:pt>
                <c:pt idx="818">
                  <c:v>0.56082254821092858</c:v>
                </c:pt>
                <c:pt idx="819">
                  <c:v>0.56155069520682699</c:v>
                </c:pt>
                <c:pt idx="820">
                  <c:v>0.56230726476697757</c:v>
                </c:pt>
                <c:pt idx="821">
                  <c:v>0.5630918345710002</c:v>
                </c:pt>
                <c:pt idx="822">
                  <c:v>0.56390394014537204</c:v>
                </c:pt>
                <c:pt idx="823">
                  <c:v>0.56474314066027864</c:v>
                </c:pt>
                <c:pt idx="824">
                  <c:v>0.56560895630685504</c:v>
                </c:pt>
                <c:pt idx="825">
                  <c:v>0.56650079819906796</c:v>
                </c:pt>
                <c:pt idx="826">
                  <c:v>0.56741824462161949</c:v>
                </c:pt>
                <c:pt idx="827">
                  <c:v>0.56836061259934689</c:v>
                </c:pt>
                <c:pt idx="828">
                  <c:v>0.56932719220618899</c:v>
                </c:pt>
                <c:pt idx="829">
                  <c:v>0.57031724743527901</c:v>
                </c:pt>
                <c:pt idx="830">
                  <c:v>0.5713300188127115</c:v>
                </c:pt>
                <c:pt idx="831">
                  <c:v>0.57236472522261395</c:v>
                </c:pt>
                <c:pt idx="832">
                  <c:v>0.57342056639397865</c:v>
                </c:pt>
                <c:pt idx="833">
                  <c:v>0.57449672364645199</c:v>
                </c:pt>
                <c:pt idx="834">
                  <c:v>0.57559236188268048</c:v>
                </c:pt>
                <c:pt idx="835">
                  <c:v>0.57670663419031765</c:v>
                </c:pt>
                <c:pt idx="836">
                  <c:v>0.57783878273666256</c:v>
                </c:pt>
                <c:pt idx="837">
                  <c:v>0.57898825280861865</c:v>
                </c:pt>
                <c:pt idx="838">
                  <c:v>0.580154138375232</c:v>
                </c:pt>
                <c:pt idx="839">
                  <c:v>0.581335527821501</c:v>
                </c:pt>
                <c:pt idx="840">
                  <c:v>0.58253151027618499</c:v>
                </c:pt>
                <c:pt idx="841">
                  <c:v>0.58374117768750999</c:v>
                </c:pt>
                <c:pt idx="842">
                  <c:v>0.5849636264024215</c:v>
                </c:pt>
                <c:pt idx="843">
                  <c:v>0.58619795896045856</c:v>
                </c:pt>
                <c:pt idx="844">
                  <c:v>0.58744328561048997</c:v>
                </c:pt>
                <c:pt idx="845">
                  <c:v>0.5886987259099471</c:v>
                </c:pt>
                <c:pt idx="846">
                  <c:v>0.58996341012774456</c:v>
                </c:pt>
                <c:pt idx="847">
                  <c:v>0.59123648065357604</c:v>
                </c:pt>
                <c:pt idx="848">
                  <c:v>0.59251709325581259</c:v>
                </c:pt>
                <c:pt idx="849">
                  <c:v>0.59380441830255104</c:v>
                </c:pt>
                <c:pt idx="850">
                  <c:v>0.59509764185669056</c:v>
                </c:pt>
                <c:pt idx="851">
                  <c:v>0.59639596671051498</c:v>
                </c:pt>
                <c:pt idx="852">
                  <c:v>0.59769861330986274</c:v>
                </c:pt>
                <c:pt idx="853">
                  <c:v>0.59900482060578863</c:v>
                </c:pt>
                <c:pt idx="854">
                  <c:v>0.60031384680666156</c:v>
                </c:pt>
                <c:pt idx="855">
                  <c:v>0.60162497005301796</c:v>
                </c:pt>
                <c:pt idx="856">
                  <c:v>0.60293748900115951</c:v>
                </c:pt>
                <c:pt idx="857">
                  <c:v>0.60425072332990004</c:v>
                </c:pt>
                <c:pt idx="858">
                  <c:v>0.60556401416334904</c:v>
                </c:pt>
                <c:pt idx="859">
                  <c:v>0.60687672441975904</c:v>
                </c:pt>
                <c:pt idx="860">
                  <c:v>0.60818823908400599</c:v>
                </c:pt>
                <c:pt idx="861">
                  <c:v>0.609497965410703</c:v>
                </c:pt>
                <c:pt idx="862">
                  <c:v>0.61080533305850282</c:v>
                </c:pt>
                <c:pt idx="863">
                  <c:v>0.61210979416078404</c:v>
                </c:pt>
                <c:pt idx="864">
                  <c:v>0.61341082333509289</c:v>
                </c:pt>
                <c:pt idx="865">
                  <c:v>0.61470791763553856</c:v>
                </c:pt>
                <c:pt idx="866">
                  <c:v>0.61600059645111904</c:v>
                </c:pt>
                <c:pt idx="867">
                  <c:v>0.61728840135420004</c:v>
                </c:pt>
                <c:pt idx="868">
                  <c:v>0.61857089590194358</c:v>
                </c:pt>
                <c:pt idx="869">
                  <c:v>0.61984766539483116</c:v>
                </c:pt>
                <c:pt idx="870">
                  <c:v>0.62111831659518779</c:v>
                </c:pt>
                <c:pt idx="871">
                  <c:v>0.62238247740952302</c:v>
                </c:pt>
                <c:pt idx="872">
                  <c:v>0.62363979653766211</c:v>
                </c:pt>
                <c:pt idx="873">
                  <c:v>0.62488994309192303</c:v>
                </c:pt>
                <c:pt idx="874">
                  <c:v>0.62613260618954203</c:v>
                </c:pt>
                <c:pt idx="875">
                  <c:v>0.62736749452109564</c:v>
                </c:pt>
                <c:pt idx="876">
                  <c:v>0.62859433589809299</c:v>
                </c:pt>
                <c:pt idx="877">
                  <c:v>0.62981287678203801</c:v>
                </c:pt>
                <c:pt idx="878">
                  <c:v>0.63102288179802302</c:v>
                </c:pt>
                <c:pt idx="879">
                  <c:v>0.63222413323492299</c:v>
                </c:pt>
                <c:pt idx="880">
                  <c:v>0.63341643053477903</c:v>
                </c:pt>
                <c:pt idx="881">
                  <c:v>0.63459958977352005</c:v>
                </c:pt>
                <c:pt idx="882">
                  <c:v>0.63577344313509643</c:v>
                </c:pt>
                <c:pt idx="883">
                  <c:v>0.63693783838082363</c:v>
                </c:pt>
                <c:pt idx="884">
                  <c:v>0.6380926383161275</c:v>
                </c:pt>
                <c:pt idx="885">
                  <c:v>0.63923772025595649</c:v>
                </c:pt>
                <c:pt idx="886">
                  <c:v>0.640372975490761</c:v>
                </c:pt>
                <c:pt idx="887">
                  <c:v>0.64149830875424796</c:v>
                </c:pt>
                <c:pt idx="888">
                  <c:v>0.64261363769449487</c:v>
                </c:pt>
                <c:pt idx="889">
                  <c:v>0.64371889234934365</c:v>
                </c:pt>
                <c:pt idx="890">
                  <c:v>0.64481401462761889</c:v>
                </c:pt>
                <c:pt idx="891">
                  <c:v>0.64589895779669004</c:v>
                </c:pt>
                <c:pt idx="892">
                  <c:v>0.6469736859776245</c:v>
                </c:pt>
                <c:pt idx="893">
                  <c:v>0.64803817364874861</c:v>
                </c:pt>
                <c:pt idx="894">
                  <c:v>0.64909240515806665</c:v>
                </c:pt>
                <c:pt idx="895">
                  <c:v>0.65013637424562898</c:v>
                </c:pt>
                <c:pt idx="896">
                  <c:v>0.65117008357595163</c:v>
                </c:pt>
                <c:pt idx="897">
                  <c:v>0.65219354428130205</c:v>
                </c:pt>
                <c:pt idx="898">
                  <c:v>0.65320677551613804</c:v>
                </c:pt>
                <c:pt idx="899">
                  <c:v>0.65420980402307261</c:v>
                </c:pt>
                <c:pt idx="900">
                  <c:v>0.65520266371059765</c:v>
                </c:pt>
                <c:pt idx="901">
                  <c:v>0.65618539524296859</c:v>
                </c:pt>
                <c:pt idx="902">
                  <c:v>0.65715804564219804</c:v>
                </c:pt>
                <c:pt idx="903">
                  <c:v>0.65812066790236301</c:v>
                </c:pt>
                <c:pt idx="904">
                  <c:v>0.65907332061650603</c:v>
                </c:pt>
                <c:pt idx="905">
                  <c:v>0.66001606761572162</c:v>
                </c:pt>
                <c:pt idx="906">
                  <c:v>0.66094897762097182</c:v>
                </c:pt>
                <c:pt idx="907">
                  <c:v>0.661872123907013</c:v>
                </c:pt>
                <c:pt idx="908">
                  <c:v>0.66278558397893395</c:v>
                </c:pt>
                <c:pt idx="909">
                  <c:v>0.65231093804802365</c:v>
                </c:pt>
                <c:pt idx="910">
                  <c:v>0.65903925725429191</c:v>
                </c:pt>
                <c:pt idx="911">
                  <c:v>0.6491214818519625</c:v>
                </c:pt>
                <c:pt idx="912">
                  <c:v>0.64128701044191505</c:v>
                </c:pt>
                <c:pt idx="913">
                  <c:v>0.63379103314519358</c:v>
                </c:pt>
                <c:pt idx="914">
                  <c:v>0.62749097364620665</c:v>
                </c:pt>
                <c:pt idx="915">
                  <c:v>0.62161011446773262</c:v>
                </c:pt>
                <c:pt idx="916">
                  <c:v>0.6165298696055399</c:v>
                </c:pt>
                <c:pt idx="917">
                  <c:v>0.61185467624501932</c:v>
                </c:pt>
                <c:pt idx="918">
                  <c:v>0.60774434786698395</c:v>
                </c:pt>
                <c:pt idx="919">
                  <c:v>0.60399068844263804</c:v>
                </c:pt>
                <c:pt idx="920">
                  <c:v>0.60065247207615302</c:v>
                </c:pt>
                <c:pt idx="921">
                  <c:v>0.59761499486285297</c:v>
                </c:pt>
                <c:pt idx="922">
                  <c:v>0.59489246100939897</c:v>
                </c:pt>
                <c:pt idx="923">
                  <c:v>0.59241791546150058</c:v>
                </c:pt>
                <c:pt idx="924">
                  <c:v>0.59018711904073295</c:v>
                </c:pt>
                <c:pt idx="925">
                  <c:v>0.5881583409420531</c:v>
                </c:pt>
                <c:pt idx="926">
                  <c:v>0.58632074052858663</c:v>
                </c:pt>
                <c:pt idx="927">
                  <c:v>0.58464653722766258</c:v>
                </c:pt>
                <c:pt idx="928">
                  <c:v>0.58312346393505032</c:v>
                </c:pt>
                <c:pt idx="929">
                  <c:v>0.58173190884335857</c:v>
                </c:pt>
                <c:pt idx="930">
                  <c:v>0.58046028447590248</c:v>
                </c:pt>
                <c:pt idx="931">
                  <c:v>0.57929407903902064</c:v>
                </c:pt>
                <c:pt idx="932">
                  <c:v>0.57822311029192497</c:v>
                </c:pt>
                <c:pt idx="933">
                  <c:v>0.57723626104151449</c:v>
                </c:pt>
                <c:pt idx="934">
                  <c:v>0.57632488394626558</c:v>
                </c:pt>
                <c:pt idx="935">
                  <c:v>0.57548025383178603</c:v>
                </c:pt>
                <c:pt idx="936">
                  <c:v>0.57469515088895895</c:v>
                </c:pt>
                <c:pt idx="937">
                  <c:v>0.57396261479644151</c:v>
                </c:pt>
                <c:pt idx="938">
                  <c:v>0.57327666884407102</c:v>
                </c:pt>
                <c:pt idx="939">
                  <c:v>0.57263170046020395</c:v>
                </c:pt>
                <c:pt idx="940">
                  <c:v>0.57202278253477989</c:v>
                </c:pt>
                <c:pt idx="941">
                  <c:v>0.5714453574386269</c:v>
                </c:pt>
                <c:pt idx="942">
                  <c:v>0.57089537134302604</c:v>
                </c:pt>
                <c:pt idx="943">
                  <c:v>0.5703691069143475</c:v>
                </c:pt>
                <c:pt idx="944">
                  <c:v>0.56986323231894964</c:v>
                </c:pt>
                <c:pt idx="945">
                  <c:v>0.569374708030146</c:v>
                </c:pt>
                <c:pt idx="946">
                  <c:v>0.56890079814641203</c:v>
                </c:pt>
                <c:pt idx="947">
                  <c:v>0.5684390151365929</c:v>
                </c:pt>
                <c:pt idx="948">
                  <c:v>0.5679871155485019</c:v>
                </c:pt>
                <c:pt idx="949">
                  <c:v>0.56754306493848705</c:v>
                </c:pt>
                <c:pt idx="950">
                  <c:v>0.56710502801842244</c:v>
                </c:pt>
                <c:pt idx="951">
                  <c:v>0.566671344898242</c:v>
                </c:pt>
                <c:pt idx="952">
                  <c:v>0.56624052009239501</c:v>
                </c:pt>
                <c:pt idx="953">
                  <c:v>0.56581120552116604</c:v>
                </c:pt>
                <c:pt idx="954">
                  <c:v>0.56538219019417502</c:v>
                </c:pt>
                <c:pt idx="955">
                  <c:v>0.564952387539851</c:v>
                </c:pt>
                <c:pt idx="956">
                  <c:v>0.56452082640238499</c:v>
                </c:pt>
                <c:pt idx="957">
                  <c:v>0.56408664133258002</c:v>
                </c:pt>
                <c:pt idx="958">
                  <c:v>0.56364906501720002</c:v>
                </c:pt>
                <c:pt idx="959">
                  <c:v>0.56320742071227958</c:v>
                </c:pt>
                <c:pt idx="960">
                  <c:v>0.56276111601233103</c:v>
                </c:pt>
                <c:pt idx="961">
                  <c:v>0.56230963690016755</c:v>
                </c:pt>
                <c:pt idx="962">
                  <c:v>0.56185254269020601</c:v>
                </c:pt>
                <c:pt idx="963">
                  <c:v>0.56138946133324796</c:v>
                </c:pt>
                <c:pt idx="964">
                  <c:v>0.56092008535494098</c:v>
                </c:pt>
                <c:pt idx="965">
                  <c:v>0.56044416815145159</c:v>
                </c:pt>
                <c:pt idx="966">
                  <c:v>0.55996152075479799</c:v>
                </c:pt>
                <c:pt idx="967">
                  <c:v>0.55947200891718796</c:v>
                </c:pt>
                <c:pt idx="968">
                  <c:v>0.55897555055294201</c:v>
                </c:pt>
                <c:pt idx="969">
                  <c:v>0.55847211345051295</c:v>
                </c:pt>
                <c:pt idx="970">
                  <c:v>0.55796171325971555</c:v>
                </c:pt>
                <c:pt idx="971">
                  <c:v>0.55744441169912162</c:v>
                </c:pt>
                <c:pt idx="972">
                  <c:v>0.55692031497437999</c:v>
                </c:pt>
                <c:pt idx="973">
                  <c:v>0.55640112210077963</c:v>
                </c:pt>
                <c:pt idx="974">
                  <c:v>0.555888226081931</c:v>
                </c:pt>
                <c:pt idx="975">
                  <c:v>0.5553816248932345</c:v>
                </c:pt>
                <c:pt idx="976">
                  <c:v>0.55488117759043865</c:v>
                </c:pt>
                <c:pt idx="977">
                  <c:v>0.55438680341793856</c:v>
                </c:pt>
                <c:pt idx="978">
                  <c:v>0.55389833613462602</c:v>
                </c:pt>
                <c:pt idx="979">
                  <c:v>0.55341561915571602</c:v>
                </c:pt>
                <c:pt idx="980">
                  <c:v>0.55293843252709862</c:v>
                </c:pt>
                <c:pt idx="981">
                  <c:v>0.55246653757768149</c:v>
                </c:pt>
                <c:pt idx="982">
                  <c:v>0.5519996392974359</c:v>
                </c:pt>
                <c:pt idx="983">
                  <c:v>0.55153740631580195</c:v>
                </c:pt>
                <c:pt idx="984">
                  <c:v>0.55107945053860896</c:v>
                </c:pt>
                <c:pt idx="985">
                  <c:v>0.55062533500818556</c:v>
                </c:pt>
                <c:pt idx="986">
                  <c:v>0.55017456191789949</c:v>
                </c:pt>
                <c:pt idx="987">
                  <c:v>0.54972684207629863</c:v>
                </c:pt>
                <c:pt idx="988">
                  <c:v>0.54928389596890659</c:v>
                </c:pt>
                <c:pt idx="989">
                  <c:v>0.54884794596755149</c:v>
                </c:pt>
                <c:pt idx="990">
                  <c:v>0.54842133262302351</c:v>
                </c:pt>
                <c:pt idx="991">
                  <c:v>0.54800649990334849</c:v>
                </c:pt>
                <c:pt idx="992">
                  <c:v>0.54760600013915595</c:v>
                </c:pt>
                <c:pt idx="993">
                  <c:v>0.54722248313643496</c:v>
                </c:pt>
                <c:pt idx="994">
                  <c:v>0.54685869465471004</c:v>
                </c:pt>
                <c:pt idx="995">
                  <c:v>0.54651746627393949</c:v>
                </c:pt>
                <c:pt idx="996">
                  <c:v>0.5462017093699405</c:v>
                </c:pt>
                <c:pt idx="997">
                  <c:v>0.54591440410748804</c:v>
                </c:pt>
                <c:pt idx="998">
                  <c:v>0.54565858990302396</c:v>
                </c:pt>
                <c:pt idx="999">
                  <c:v>0.54543735276313199</c:v>
                </c:pt>
                <c:pt idx="1000">
                  <c:v>0.54525381280668295</c:v>
                </c:pt>
                <c:pt idx="1001">
                  <c:v>0.54509005693602164</c:v>
                </c:pt>
                <c:pt idx="1002">
                  <c:v>0.54494426268976104</c:v>
                </c:pt>
                <c:pt idx="1003">
                  <c:v>0.54481728756390202</c:v>
                </c:pt>
                <c:pt idx="1004">
                  <c:v>0.54471013398815304</c:v>
                </c:pt>
                <c:pt idx="1005">
                  <c:v>0.54462366959448094</c:v>
                </c:pt>
                <c:pt idx="1006">
                  <c:v>0.54455882241899889</c:v>
                </c:pt>
                <c:pt idx="1007">
                  <c:v>0.54451643743859202</c:v>
                </c:pt>
                <c:pt idx="1008">
                  <c:v>0.54449737463481995</c:v>
                </c:pt>
                <c:pt idx="1009">
                  <c:v>0.54450243451394398</c:v>
                </c:pt>
                <c:pt idx="1010">
                  <c:v>0.54453240688676097</c:v>
                </c:pt>
                <c:pt idx="1011">
                  <c:v>0.544588031538916</c:v>
                </c:pt>
                <c:pt idx="1012">
                  <c:v>0.54467002198843395</c:v>
                </c:pt>
                <c:pt idx="1013">
                  <c:v>0.54477904417144862</c:v>
                </c:pt>
                <c:pt idx="1014">
                  <c:v>0.54491572753982764</c:v>
                </c:pt>
                <c:pt idx="1015">
                  <c:v>0.54508065309048603</c:v>
                </c:pt>
                <c:pt idx="1016">
                  <c:v>0.54527435813644298</c:v>
                </c:pt>
                <c:pt idx="1017">
                  <c:v>0.54549732929561356</c:v>
                </c:pt>
                <c:pt idx="1018">
                  <c:v>0.54575000420250763</c:v>
                </c:pt>
                <c:pt idx="1019">
                  <c:v>0.54603276724634009</c:v>
                </c:pt>
                <c:pt idx="1020">
                  <c:v>0.54634594992330798</c:v>
                </c:pt>
                <c:pt idx="1021">
                  <c:v>0.54668982821518652</c:v>
                </c:pt>
                <c:pt idx="1022">
                  <c:v>0.54706462247396204</c:v>
                </c:pt>
                <c:pt idx="1023">
                  <c:v>0.54747049588709551</c:v>
                </c:pt>
                <c:pt idx="1024">
                  <c:v>0.54790755436434602</c:v>
                </c:pt>
                <c:pt idx="1025">
                  <c:v>0.54837584581093357</c:v>
                </c:pt>
                <c:pt idx="1026">
                  <c:v>0.54887536026133898</c:v>
                </c:pt>
                <c:pt idx="1027">
                  <c:v>0.54940602981439457</c:v>
                </c:pt>
                <c:pt idx="1028">
                  <c:v>0.5499677291338545</c:v>
                </c:pt>
                <c:pt idx="1029">
                  <c:v>0.55056027595934309</c:v>
                </c:pt>
                <c:pt idx="1030">
                  <c:v>0.55118345420959602</c:v>
                </c:pt>
                <c:pt idx="1031">
                  <c:v>0.55183701858455803</c:v>
                </c:pt>
                <c:pt idx="1032">
                  <c:v>0.55252061224079874</c:v>
                </c:pt>
                <c:pt idx="1033">
                  <c:v>0.55323394840486451</c:v>
                </c:pt>
                <c:pt idx="1034">
                  <c:v>0.55397668190441796</c:v>
                </c:pt>
                <c:pt idx="1035">
                  <c:v>0.55474828119422703</c:v>
                </c:pt>
                <c:pt idx="1036">
                  <c:v>0.55554829788277704</c:v>
                </c:pt>
                <c:pt idx="1037">
                  <c:v>0.5563762050721035</c:v>
                </c:pt>
                <c:pt idx="1038">
                  <c:v>0.55723132429828903</c:v>
                </c:pt>
                <c:pt idx="1039">
                  <c:v>0.55811294151274649</c:v>
                </c:pt>
                <c:pt idx="1040">
                  <c:v>0.55902030904601696</c:v>
                </c:pt>
                <c:pt idx="1041">
                  <c:v>0.55995264807459144</c:v>
                </c:pt>
                <c:pt idx="1042">
                  <c:v>0.56090915110297901</c:v>
                </c:pt>
                <c:pt idx="1043">
                  <c:v>0.5618889960731589</c:v>
                </c:pt>
                <c:pt idx="1044">
                  <c:v>0.56289179830913372</c:v>
                </c:pt>
                <c:pt idx="1045">
                  <c:v>0.56391663999553698</c:v>
                </c:pt>
                <c:pt idx="1046">
                  <c:v>0.56496258077979356</c:v>
                </c:pt>
                <c:pt idx="1047">
                  <c:v>0.56602866737816904</c:v>
                </c:pt>
                <c:pt idx="1048">
                  <c:v>0.5671139365100788</c:v>
                </c:pt>
                <c:pt idx="1049">
                  <c:v>0.56821741719083463</c:v>
                </c:pt>
                <c:pt idx="1050">
                  <c:v>0.56933813335036199</c:v>
                </c:pt>
                <c:pt idx="1051">
                  <c:v>0.57047510614322805</c:v>
                </c:pt>
                <c:pt idx="1052">
                  <c:v>0.57162735638670303</c:v>
                </c:pt>
                <c:pt idx="1053">
                  <c:v>0.57279390679093101</c:v>
                </c:pt>
                <c:pt idx="1054">
                  <c:v>0.57397378420634348</c:v>
                </c:pt>
                <c:pt idx="1055">
                  <c:v>0.57516602170973596</c:v>
                </c:pt>
                <c:pt idx="1056">
                  <c:v>0.57636966064471795</c:v>
                </c:pt>
                <c:pt idx="1057">
                  <c:v>0.57758375252142102</c:v>
                </c:pt>
                <c:pt idx="1058">
                  <c:v>0.57880736083489104</c:v>
                </c:pt>
                <c:pt idx="1059">
                  <c:v>0.58003956275173996</c:v>
                </c:pt>
                <c:pt idx="1060">
                  <c:v>0.58127945069585363</c:v>
                </c:pt>
                <c:pt idx="1061">
                  <c:v>0.58252613380696083</c:v>
                </c:pt>
                <c:pt idx="1062">
                  <c:v>0.58377873928891799</c:v>
                </c:pt>
                <c:pt idx="1063">
                  <c:v>0.58503641363446102</c:v>
                </c:pt>
                <c:pt idx="1064">
                  <c:v>0.58629832373682056</c:v>
                </c:pt>
                <c:pt idx="1065">
                  <c:v>0.58756365788247999</c:v>
                </c:pt>
                <c:pt idx="1066">
                  <c:v>0.58883162663211563</c:v>
                </c:pt>
                <c:pt idx="1067">
                  <c:v>0.59010146358864501</c:v>
                </c:pt>
                <c:pt idx="1068">
                  <c:v>0.59137242605811602</c:v>
                </c:pt>
                <c:pt idx="1069">
                  <c:v>0.5926437956049001</c:v>
                </c:pt>
                <c:pt idx="1070">
                  <c:v>0.593914878506416</c:v>
                </c:pt>
                <c:pt idx="1071">
                  <c:v>0.59518500611058089</c:v>
                </c:pt>
                <c:pt idx="1072">
                  <c:v>0.59645353510093446</c:v>
                </c:pt>
                <c:pt idx="1073">
                  <c:v>0.59771984767380404</c:v>
                </c:pt>
                <c:pt idx="1074">
                  <c:v>0.5989833516319496</c:v>
                </c:pt>
                <c:pt idx="1075">
                  <c:v>0.60024348040022202</c:v>
                </c:pt>
                <c:pt idx="1076">
                  <c:v>0.60149969296715722</c:v>
                </c:pt>
                <c:pt idx="1077">
                  <c:v>0.60275147375821503</c:v>
                </c:pt>
                <c:pt idx="1078">
                  <c:v>0.60399833244509327</c:v>
                </c:pt>
                <c:pt idx="1079">
                  <c:v>0.6052398036960005</c:v>
                </c:pt>
                <c:pt idx="1080">
                  <c:v>0.60647544687181465</c:v>
                </c:pt>
                <c:pt idx="1081">
                  <c:v>0.60770484567260064</c:v>
                </c:pt>
                <c:pt idx="1082">
                  <c:v>0.60892760773908416</c:v>
                </c:pt>
                <c:pt idx="1083">
                  <c:v>0.61014336421360504</c:v>
                </c:pt>
                <c:pt idx="1084">
                  <c:v>0.611351769264739</c:v>
                </c:pt>
                <c:pt idx="1085">
                  <c:v>0.6125524995795959</c:v>
                </c:pt>
                <c:pt idx="1086">
                  <c:v>0.61374525382790635</c:v>
                </c:pt>
                <c:pt idx="1087">
                  <c:v>0.61492975210160705</c:v>
                </c:pt>
                <c:pt idx="1088">
                  <c:v>0.61610573533341251</c:v>
                </c:pt>
                <c:pt idx="1089">
                  <c:v>0.61727296469787463</c:v>
                </c:pt>
                <c:pt idx="1090">
                  <c:v>0.61843122099810965</c:v>
                </c:pt>
                <c:pt idx="1091">
                  <c:v>0.61958030404110598</c:v>
                </c:pt>
                <c:pt idx="1092">
                  <c:v>0.62072003200463799</c:v>
                </c:pt>
                <c:pt idx="1093">
                  <c:v>0.62185024079816764</c:v>
                </c:pt>
                <c:pt idx="1094">
                  <c:v>0.62297078342055789</c:v>
                </c:pt>
                <c:pt idx="1095">
                  <c:v>0.62408152931633798</c:v>
                </c:pt>
                <c:pt idx="1096">
                  <c:v>0.625182363733225</c:v>
                </c:pt>
                <c:pt idx="1097">
                  <c:v>0.62627318708236157</c:v>
                </c:pt>
                <c:pt idx="1098">
                  <c:v>0.62735391430322363</c:v>
                </c:pt>
                <c:pt idx="1099">
                  <c:v>0.62842447423489456</c:v>
                </c:pt>
                <c:pt idx="1100">
                  <c:v>0.62948480899489789</c:v>
                </c:pt>
                <c:pt idx="1101">
                  <c:v>0.630534873367252</c:v>
                </c:pt>
                <c:pt idx="1102">
                  <c:v>0.63157463420055004</c:v>
                </c:pt>
                <c:pt idx="1103">
                  <c:v>0.63260406981728801</c:v>
                </c:pt>
                <c:pt idx="1104">
                  <c:v>0.6336231694354999</c:v>
                </c:pt>
                <c:pt idx="1105">
                  <c:v>0.63463193260310258</c:v>
                </c:pt>
                <c:pt idx="1106">
                  <c:v>0.63563036864598665</c:v>
                </c:pt>
                <c:pt idx="1107">
                  <c:v>0.63661849613043753</c:v>
                </c:pt>
                <c:pt idx="1108">
                  <c:v>0.63759634233988605</c:v>
                </c:pt>
                <c:pt idx="1109">
                  <c:v>0.63856394276710549</c:v>
                </c:pt>
                <c:pt idx="1110">
                  <c:v>0.63952134062160004</c:v>
                </c:pt>
                <c:pt idx="1111">
                  <c:v>0.64046858635255799</c:v>
                </c:pt>
                <c:pt idx="1112">
                  <c:v>0.64140573718776905</c:v>
                </c:pt>
                <c:pt idx="1113">
                  <c:v>0.64233285668819895</c:v>
                </c:pt>
                <c:pt idx="1114">
                  <c:v>0.64325001431849183</c:v>
                </c:pt>
                <c:pt idx="1115">
                  <c:v>0.64415728503345404</c:v>
                </c:pt>
                <c:pt idx="1116">
                  <c:v>0.64505474888021097</c:v>
                </c:pt>
                <c:pt idx="1117">
                  <c:v>0.64594249061595965</c:v>
                </c:pt>
                <c:pt idx="1118">
                  <c:v>0.64682059934135205</c:v>
                </c:pt>
                <c:pt idx="1119">
                  <c:v>0.64768916814910704</c:v>
                </c:pt>
                <c:pt idx="1120">
                  <c:v>0.64854829378762802</c:v>
                </c:pt>
                <c:pt idx="1121">
                  <c:v>0.6387316074565238</c:v>
                </c:pt>
                <c:pt idx="1122">
                  <c:v>0.64504812674567846</c:v>
                </c:pt>
                <c:pt idx="1123">
                  <c:v>0.63515965088725701</c:v>
                </c:pt>
                <c:pt idx="1124">
                  <c:v>0.6269761758373581</c:v>
                </c:pt>
                <c:pt idx="1125">
                  <c:v>0.61945136854031801</c:v>
                </c:pt>
                <c:pt idx="1126">
                  <c:v>0.61288233196448905</c:v>
                </c:pt>
                <c:pt idx="1127">
                  <c:v>0.6068972768526969</c:v>
                </c:pt>
                <c:pt idx="1128">
                  <c:v>0.60159020858474965</c:v>
                </c:pt>
                <c:pt idx="1129">
                  <c:v>0.59677132705747604</c:v>
                </c:pt>
                <c:pt idx="1130">
                  <c:v>0.59245504544912697</c:v>
                </c:pt>
                <c:pt idx="1131">
                  <c:v>0.58853685835082958</c:v>
                </c:pt>
                <c:pt idx="1132">
                  <c:v>0.5850026393497445</c:v>
                </c:pt>
                <c:pt idx="1133">
                  <c:v>0.58178958549385296</c:v>
                </c:pt>
                <c:pt idx="1134">
                  <c:v>0.57887562931643965</c:v>
                </c:pt>
                <c:pt idx="1135">
                  <c:v>0.57621964930789504</c:v>
                </c:pt>
                <c:pt idx="1136">
                  <c:v>0.57379948071806863</c:v>
                </c:pt>
                <c:pt idx="1137">
                  <c:v>0.57158619275290623</c:v>
                </c:pt>
                <c:pt idx="1138">
                  <c:v>0.56956013850152898</c:v>
                </c:pt>
                <c:pt idx="1139">
                  <c:v>0.56769985503357501</c:v>
                </c:pt>
                <c:pt idx="1140">
                  <c:v>0.56598877041530604</c:v>
                </c:pt>
                <c:pt idx="1141">
                  <c:v>0.56441037910155756</c:v>
                </c:pt>
                <c:pt idx="1142">
                  <c:v>0.56295099605280263</c:v>
                </c:pt>
                <c:pt idx="1143">
                  <c:v>0.56159762908502697</c:v>
                </c:pt>
                <c:pt idx="1144">
                  <c:v>0.56033907374514502</c:v>
                </c:pt>
                <c:pt idx="1145">
                  <c:v>0.55916494989501875</c:v>
                </c:pt>
                <c:pt idx="1146">
                  <c:v>0.55806610878965146</c:v>
                </c:pt>
                <c:pt idx="1147">
                  <c:v>0.55703417706649005</c:v>
                </c:pt>
                <c:pt idx="1148">
                  <c:v>0.55606168485527396</c:v>
                </c:pt>
                <c:pt idx="1149">
                  <c:v>0.55514183496394764</c:v>
                </c:pt>
                <c:pt idx="1150">
                  <c:v>0.5542685224524535</c:v>
                </c:pt>
                <c:pt idx="1151">
                  <c:v>0.55343620700358764</c:v>
                </c:pt>
                <c:pt idx="1152">
                  <c:v>0.55263989391958224</c:v>
                </c:pt>
                <c:pt idx="1153">
                  <c:v>0.55187505626813982</c:v>
                </c:pt>
                <c:pt idx="1154">
                  <c:v>0.55113760523504096</c:v>
                </c:pt>
                <c:pt idx="1155">
                  <c:v>0.55042383813399265</c:v>
                </c:pt>
                <c:pt idx="1156">
                  <c:v>0.54973040867445344</c:v>
                </c:pt>
                <c:pt idx="1157">
                  <c:v>0.54905428971751058</c:v>
                </c:pt>
                <c:pt idx="1158">
                  <c:v>0.54839274697623253</c:v>
                </c:pt>
                <c:pt idx="1159">
                  <c:v>0.54774331103826901</c:v>
                </c:pt>
                <c:pt idx="1160">
                  <c:v>0.54710375526280397</c:v>
                </c:pt>
                <c:pt idx="1161">
                  <c:v>0.54647207414555798</c:v>
                </c:pt>
                <c:pt idx="1162">
                  <c:v>0.54584646517841795</c:v>
                </c:pt>
                <c:pt idx="1163">
                  <c:v>0.54522531184192558</c:v>
                </c:pt>
                <c:pt idx="1164">
                  <c:v>0.54460716889419702</c:v>
                </c:pt>
                <c:pt idx="1165">
                  <c:v>0.54399074888692756</c:v>
                </c:pt>
                <c:pt idx="1166">
                  <c:v>0.54337491031524798</c:v>
                </c:pt>
                <c:pt idx="1167">
                  <c:v>0.54275864688764797</c:v>
                </c:pt>
                <c:pt idx="1168">
                  <c:v>0.54214107802286504</c:v>
                </c:pt>
                <c:pt idx="1169">
                  <c:v>0.54152144030425198</c:v>
                </c:pt>
                <c:pt idx="1170">
                  <c:v>0.54089907988530095</c:v>
                </c:pt>
                <c:pt idx="1171">
                  <c:v>0.54027344568861702</c:v>
                </c:pt>
                <c:pt idx="1172">
                  <c:v>0.53964408335384251</c:v>
                </c:pt>
                <c:pt idx="1173">
                  <c:v>0.53901454997243048</c:v>
                </c:pt>
                <c:pt idx="1174">
                  <c:v>0.53839229034226266</c:v>
                </c:pt>
                <c:pt idx="1175">
                  <c:v>0.53777694228949546</c:v>
                </c:pt>
                <c:pt idx="1176">
                  <c:v>0.53716821910526458</c:v>
                </c:pt>
                <c:pt idx="1177">
                  <c:v>0.53656578683028056</c:v>
                </c:pt>
                <c:pt idx="1178">
                  <c:v>0.53596932669749464</c:v>
                </c:pt>
                <c:pt idx="1179">
                  <c:v>0.53537848439770697</c:v>
                </c:pt>
                <c:pt idx="1180">
                  <c:v>0.53479289156959553</c:v>
                </c:pt>
                <c:pt idx="1181">
                  <c:v>0.53421214133638095</c:v>
                </c:pt>
                <c:pt idx="1182">
                  <c:v>0.53363579350664903</c:v>
                </c:pt>
                <c:pt idx="1183">
                  <c:v>0.53306336088914308</c:v>
                </c:pt>
                <c:pt idx="1184">
                  <c:v>0.53249430778795048</c:v>
                </c:pt>
                <c:pt idx="1185">
                  <c:v>0.53192804070656097</c:v>
                </c:pt>
                <c:pt idx="1186">
                  <c:v>0.53136390400034539</c:v>
                </c:pt>
                <c:pt idx="1187">
                  <c:v>0.53080256546953697</c:v>
                </c:pt>
                <c:pt idx="1188">
                  <c:v>0.53024618950852198</c:v>
                </c:pt>
                <c:pt idx="1189">
                  <c:v>0.5296971046122485</c:v>
                </c:pt>
                <c:pt idx="1190">
                  <c:v>0.52915780906843701</c:v>
                </c:pt>
                <c:pt idx="1191">
                  <c:v>0.52863096425166356</c:v>
                </c:pt>
                <c:pt idx="1192">
                  <c:v>0.52811939320045598</c:v>
                </c:pt>
                <c:pt idx="1193">
                  <c:v>0.52762607368901304</c:v>
                </c:pt>
                <c:pt idx="1194">
                  <c:v>0.52715413243361264</c:v>
                </c:pt>
                <c:pt idx="1195">
                  <c:v>0.52670683599752499</c:v>
                </c:pt>
                <c:pt idx="1196">
                  <c:v>0.52628758109521945</c:v>
                </c:pt>
                <c:pt idx="1197">
                  <c:v>0.52589988242123864</c:v>
                </c:pt>
                <c:pt idx="1198">
                  <c:v>0.52554735911034456</c:v>
                </c:pt>
                <c:pt idx="1199">
                  <c:v>0.52521643802702356</c:v>
                </c:pt>
                <c:pt idx="1200">
                  <c:v>0.52490232903219958</c:v>
                </c:pt>
                <c:pt idx="1201">
                  <c:v>0.52460613023563596</c:v>
                </c:pt>
                <c:pt idx="1202">
                  <c:v>0.52432897711353565</c:v>
                </c:pt>
                <c:pt idx="1203">
                  <c:v>0.52407197871892097</c:v>
                </c:pt>
                <c:pt idx="1204">
                  <c:v>0.5238362550293435</c:v>
                </c:pt>
                <c:pt idx="1205">
                  <c:v>0.52362290638355824</c:v>
                </c:pt>
                <c:pt idx="1206">
                  <c:v>0.52343302670486558</c:v>
                </c:pt>
                <c:pt idx="1207">
                  <c:v>0.52326768834560156</c:v>
                </c:pt>
                <c:pt idx="1208">
                  <c:v>0.52312794500350601</c:v>
                </c:pt>
                <c:pt idx="1209">
                  <c:v>0.52301482293403401</c:v>
                </c:pt>
                <c:pt idx="1210">
                  <c:v>0.522929319616942</c:v>
                </c:pt>
                <c:pt idx="1211">
                  <c:v>0.52287239763051063</c:v>
                </c:pt>
                <c:pt idx="1212">
                  <c:v>0.52284498164477733</c:v>
                </c:pt>
                <c:pt idx="1213">
                  <c:v>0.52284795350962165</c:v>
                </c:pt>
                <c:pt idx="1214">
                  <c:v>0.52288214871623784</c:v>
                </c:pt>
                <c:pt idx="1215">
                  <c:v>0.52294835218260005</c:v>
                </c:pt>
                <c:pt idx="1216">
                  <c:v>0.52304729473185596</c:v>
                </c:pt>
                <c:pt idx="1217">
                  <c:v>0.52317964943884165</c:v>
                </c:pt>
                <c:pt idx="1218">
                  <c:v>0.52334602842473399</c:v>
                </c:pt>
                <c:pt idx="1219">
                  <c:v>0.52354697977649156</c:v>
                </c:pt>
                <c:pt idx="1220">
                  <c:v>0.52378298484409858</c:v>
                </c:pt>
                <c:pt idx="1221">
                  <c:v>0.52405445579479404</c:v>
                </c:pt>
                <c:pt idx="1222">
                  <c:v>0.52436173353894699</c:v>
                </c:pt>
                <c:pt idx="1223">
                  <c:v>0.5247050859861595</c:v>
                </c:pt>
                <c:pt idx="1224">
                  <c:v>0.52508470668484364</c:v>
                </c:pt>
                <c:pt idx="1225">
                  <c:v>0.52550071383201158</c:v>
                </c:pt>
                <c:pt idx="1226">
                  <c:v>0.52595314967662044</c:v>
                </c:pt>
                <c:pt idx="1227">
                  <c:v>0.52644198031011102</c:v>
                </c:pt>
                <c:pt idx="1228">
                  <c:v>0.52696709585039658</c:v>
                </c:pt>
                <c:pt idx="1229">
                  <c:v>0.52752831101150799</c:v>
                </c:pt>
                <c:pt idx="1230">
                  <c:v>0.52812536605368199</c:v>
                </c:pt>
                <c:pt idx="1231">
                  <c:v>0.52875792810122257</c:v>
                </c:pt>
                <c:pt idx="1232">
                  <c:v>0.52942559281487778</c:v>
                </c:pt>
                <c:pt idx="1233">
                  <c:v>0.53012796223811065</c:v>
                </c:pt>
                <c:pt idx="1234">
                  <c:v>0.53086465909907865</c:v>
                </c:pt>
                <c:pt idx="1235">
                  <c:v>0.53163525564690195</c:v>
                </c:pt>
                <c:pt idx="1236">
                  <c:v>0.5324390321808159</c:v>
                </c:pt>
                <c:pt idx="1237">
                  <c:v>0.53327540887267</c:v>
                </c:pt>
                <c:pt idx="1238">
                  <c:v>0.53414362255901005</c:v>
                </c:pt>
                <c:pt idx="1239">
                  <c:v>0.5350433217232945</c:v>
                </c:pt>
                <c:pt idx="1240">
                  <c:v>0.53597359591323357</c:v>
                </c:pt>
                <c:pt idx="1241">
                  <c:v>0.53693340906631148</c:v>
                </c:pt>
                <c:pt idx="1242">
                  <c:v>0.53792169093667463</c:v>
                </c:pt>
                <c:pt idx="1243">
                  <c:v>0.53893734220258305</c:v>
                </c:pt>
                <c:pt idx="1244">
                  <c:v>0.53997923797720004</c:v>
                </c:pt>
                <c:pt idx="1245">
                  <c:v>0.54104623152076703</c:v>
                </c:pt>
                <c:pt idx="1246">
                  <c:v>0.54213715786370398</c:v>
                </c:pt>
                <c:pt idx="1247">
                  <c:v>0.54325083749254965</c:v>
                </c:pt>
                <c:pt idx="1248">
                  <c:v>0.54438607995795008</c:v>
                </c:pt>
                <c:pt idx="1249">
                  <c:v>0.54554168745318843</c:v>
                </c:pt>
                <c:pt idx="1250">
                  <c:v>0.54671645829467863</c:v>
                </c:pt>
                <c:pt idx="1251">
                  <c:v>0.54790919031469865</c:v>
                </c:pt>
                <c:pt idx="1252">
                  <c:v>0.54911868412931897</c:v>
                </c:pt>
                <c:pt idx="1253">
                  <c:v>0.55034374627874805</c:v>
                </c:pt>
                <c:pt idx="1254">
                  <c:v>0.55158319221925556</c:v>
                </c:pt>
                <c:pt idx="1255">
                  <c:v>0.55283584916054995</c:v>
                </c:pt>
                <c:pt idx="1256">
                  <c:v>0.55410055873680197</c:v>
                </c:pt>
                <c:pt idx="1257">
                  <c:v>0.55537617950631857</c:v>
                </c:pt>
                <c:pt idx="1258">
                  <c:v>0.55666158927369602</c:v>
                </c:pt>
                <c:pt idx="1259">
                  <c:v>0.55795568723194</c:v>
                </c:pt>
                <c:pt idx="1260">
                  <c:v>0.55925739592244295</c:v>
                </c:pt>
                <c:pt idx="1261">
                  <c:v>0.56056566301305699</c:v>
                </c:pt>
                <c:pt idx="1262">
                  <c:v>0.56187908961030364</c:v>
                </c:pt>
                <c:pt idx="1263">
                  <c:v>0.56319663204973702</c:v>
                </c:pt>
                <c:pt idx="1264">
                  <c:v>0.56451739428248648</c:v>
                </c:pt>
                <c:pt idx="1265">
                  <c:v>0.5658405183090669</c:v>
                </c:pt>
                <c:pt idx="1266">
                  <c:v>0.56716515602064999</c:v>
                </c:pt>
                <c:pt idx="1267">
                  <c:v>0.56849049141431163</c:v>
                </c:pt>
                <c:pt idx="1268">
                  <c:v>0.5698157299966613</c:v>
                </c:pt>
                <c:pt idx="1269">
                  <c:v>0.57114010740386989</c:v>
                </c:pt>
                <c:pt idx="1270">
                  <c:v>0.57246288563562109</c:v>
                </c:pt>
                <c:pt idx="1271">
                  <c:v>0.57378335667580904</c:v>
                </c:pt>
                <c:pt idx="1272">
                  <c:v>0.57510084121273097</c:v>
                </c:pt>
                <c:pt idx="1273">
                  <c:v>0.576414690151271</c:v>
                </c:pt>
                <c:pt idx="1274">
                  <c:v>0.57772428414046995</c:v>
                </c:pt>
                <c:pt idx="1275">
                  <c:v>0.57902903411116102</c:v>
                </c:pt>
                <c:pt idx="1276">
                  <c:v>0.58032838097858197</c:v>
                </c:pt>
                <c:pt idx="1277">
                  <c:v>0.58162179567431704</c:v>
                </c:pt>
                <c:pt idx="1278">
                  <c:v>0.58290877880160497</c:v>
                </c:pt>
                <c:pt idx="1279">
                  <c:v>0.58418886036808004</c:v>
                </c:pt>
                <c:pt idx="1280">
                  <c:v>0.58546159933015196</c:v>
                </c:pt>
                <c:pt idx="1281">
                  <c:v>0.586726583128372</c:v>
                </c:pt>
                <c:pt idx="1282">
                  <c:v>0.58798342711681351</c:v>
                </c:pt>
                <c:pt idx="1283">
                  <c:v>0.58923177395971249</c:v>
                </c:pt>
                <c:pt idx="1284">
                  <c:v>0.5904712929627095</c:v>
                </c:pt>
                <c:pt idx="1285">
                  <c:v>0.59170167937050899</c:v>
                </c:pt>
                <c:pt idx="1286">
                  <c:v>0.59292265362243102</c:v>
                </c:pt>
                <c:pt idx="1287">
                  <c:v>0.59413396058145795</c:v>
                </c:pt>
                <c:pt idx="1288">
                  <c:v>0.59533536873667348</c:v>
                </c:pt>
                <c:pt idx="1289">
                  <c:v>0.59652666938803556</c:v>
                </c:pt>
                <c:pt idx="1290">
                  <c:v>0.59770767581624695</c:v>
                </c:pt>
                <c:pt idx="1291">
                  <c:v>0.59887822244369604</c:v>
                </c:pt>
                <c:pt idx="1292">
                  <c:v>0.600038163989429</c:v>
                </c:pt>
                <c:pt idx="1293">
                  <c:v>0.60118737462305605</c:v>
                </c:pt>
                <c:pt idx="1294">
                  <c:v>0.60232574712005504</c:v>
                </c:pt>
                <c:pt idx="1295">
                  <c:v>0.603453192022263</c:v>
                </c:pt>
                <c:pt idx="1296">
                  <c:v>0.60456963680603504</c:v>
                </c:pt>
                <c:pt idx="1297">
                  <c:v>0.60567502506056303</c:v>
                </c:pt>
                <c:pt idx="1298">
                  <c:v>0.6067693156787155</c:v>
                </c:pt>
                <c:pt idx="1299">
                  <c:v>0.60785248206223597</c:v>
                </c:pt>
                <c:pt idx="1300">
                  <c:v>0.60892451134306302</c:v>
                </c:pt>
                <c:pt idx="1301">
                  <c:v>0.60998540362208264</c:v>
                </c:pt>
                <c:pt idx="1302">
                  <c:v>0.61103517122687889</c:v>
                </c:pt>
                <c:pt idx="1303">
                  <c:v>0.61207383798926362</c:v>
                </c:pt>
                <c:pt idx="1304">
                  <c:v>0.613101438543598</c:v>
                </c:pt>
                <c:pt idx="1305">
                  <c:v>0.61411801764643204</c:v>
                </c:pt>
                <c:pt idx="1306">
                  <c:v>0.61512362951845989</c:v>
                </c:pt>
                <c:pt idx="1307">
                  <c:v>0.61611833720853704</c:v>
                </c:pt>
                <c:pt idx="1308">
                  <c:v>0.6171022119805879</c:v>
                </c:pt>
                <c:pt idx="1309">
                  <c:v>0.61807533272331239</c:v>
                </c:pt>
                <c:pt idx="1310">
                  <c:v>0.61903778538272258</c:v>
                </c:pt>
                <c:pt idx="1311">
                  <c:v>0.61998966241763265</c:v>
                </c:pt>
                <c:pt idx="1312">
                  <c:v>0.6209310622777019</c:v>
                </c:pt>
                <c:pt idx="1313">
                  <c:v>0.62186208890405559</c:v>
                </c:pt>
                <c:pt idx="1314">
                  <c:v>0.62278285125216903</c:v>
                </c:pt>
                <c:pt idx="1315">
                  <c:v>0.62369346283646465</c:v>
                </c:pt>
                <c:pt idx="1316">
                  <c:v>0.62459404129650464</c:v>
                </c:pt>
                <c:pt idx="1317">
                  <c:v>0.62548470798417699</c:v>
                </c:pt>
                <c:pt idx="1318">
                  <c:v>0.6161234638008819</c:v>
                </c:pt>
                <c:pt idx="1319">
                  <c:v>0.62225797641033964</c:v>
                </c:pt>
                <c:pt idx="1320">
                  <c:v>0.61189703352504943</c:v>
                </c:pt>
                <c:pt idx="1321">
                  <c:v>0.60306537630615464</c:v>
                </c:pt>
                <c:pt idx="1322">
                  <c:v>0.59514400527093658</c:v>
                </c:pt>
                <c:pt idx="1323">
                  <c:v>0.58806781348900505</c:v>
                </c:pt>
                <c:pt idx="1324">
                  <c:v>0.58170385751737264</c:v>
                </c:pt>
                <c:pt idx="1325">
                  <c:v>0.57598032750049311</c:v>
                </c:pt>
                <c:pt idx="1326">
                  <c:v>0.57081195140463203</c:v>
                </c:pt>
                <c:pt idx="1327">
                  <c:v>0.56613881818065903</c:v>
                </c:pt>
                <c:pt idx="1328">
                  <c:v>0.56190125850673878</c:v>
                </c:pt>
                <c:pt idx="1329">
                  <c:v>0.55805175920290007</c:v>
                </c:pt>
                <c:pt idx="1330">
                  <c:v>0.55454624229649963</c:v>
                </c:pt>
                <c:pt idx="1331">
                  <c:v>0.55134744682061398</c:v>
                </c:pt>
                <c:pt idx="1332">
                  <c:v>0.54842172233441711</c:v>
                </c:pt>
                <c:pt idx="1333">
                  <c:v>0.54573978845203597</c:v>
                </c:pt>
                <c:pt idx="1334">
                  <c:v>0.54327542541945595</c:v>
                </c:pt>
                <c:pt idx="1335">
                  <c:v>0.54100548041214203</c:v>
                </c:pt>
                <c:pt idx="1336">
                  <c:v>0.53890924523831762</c:v>
                </c:pt>
                <c:pt idx="1337">
                  <c:v>0.53696828381494</c:v>
                </c:pt>
                <c:pt idx="1338">
                  <c:v>0.53516608301593038</c:v>
                </c:pt>
                <c:pt idx="1339">
                  <c:v>0.5334878671958645</c:v>
                </c:pt>
                <c:pt idx="1340">
                  <c:v>0.53192037370178102</c:v>
                </c:pt>
                <c:pt idx="1341">
                  <c:v>0.53045169499171496</c:v>
                </c:pt>
                <c:pt idx="1342">
                  <c:v>0.52907112088088404</c:v>
                </c:pt>
                <c:pt idx="1343">
                  <c:v>0.52776901259491105</c:v>
                </c:pt>
                <c:pt idx="1344">
                  <c:v>0.52653668610780158</c:v>
                </c:pt>
                <c:pt idx="1345">
                  <c:v>0.52536631351002849</c:v>
                </c:pt>
                <c:pt idx="1346">
                  <c:v>0.5242508342435489</c:v>
                </c:pt>
                <c:pt idx="1347">
                  <c:v>0.52318387805333799</c:v>
                </c:pt>
                <c:pt idx="1348">
                  <c:v>0.52215969632081904</c:v>
                </c:pt>
                <c:pt idx="1349">
                  <c:v>0.52117310169984898</c:v>
                </c:pt>
                <c:pt idx="1350">
                  <c:v>0.52021941444478603</c:v>
                </c:pt>
                <c:pt idx="1351">
                  <c:v>0.51929441491656303</c:v>
                </c:pt>
                <c:pt idx="1352">
                  <c:v>0.5183943013411465</c:v>
                </c:pt>
                <c:pt idx="1353">
                  <c:v>0.51751565229207563</c:v>
                </c:pt>
                <c:pt idx="1354">
                  <c:v>0.51665539328858356</c:v>
                </c:pt>
                <c:pt idx="1355">
                  <c:v>0.51581076706458062</c:v>
                </c:pt>
                <c:pt idx="1356">
                  <c:v>0.51497930707374062</c:v>
                </c:pt>
                <c:pt idx="1357">
                  <c:v>0.51415881387575002</c:v>
                </c:pt>
                <c:pt idx="1358">
                  <c:v>0.51334733407806399</c:v>
                </c:pt>
                <c:pt idx="1359">
                  <c:v>0.51255110473353349</c:v>
                </c:pt>
                <c:pt idx="1360">
                  <c:v>0.51177088021036499</c:v>
                </c:pt>
                <c:pt idx="1361">
                  <c:v>0.51100537297926396</c:v>
                </c:pt>
                <c:pt idx="1362">
                  <c:v>0.51025336454409498</c:v>
                </c:pt>
                <c:pt idx="1363">
                  <c:v>0.50951371185607097</c:v>
                </c:pt>
                <c:pt idx="1364">
                  <c:v>0.50878531773691449</c:v>
                </c:pt>
                <c:pt idx="1365">
                  <c:v>0.5080671235112576</c:v>
                </c:pt>
                <c:pt idx="1366">
                  <c:v>0.5073580905474</c:v>
                </c:pt>
                <c:pt idx="1367">
                  <c:v>0.50665718902195422</c:v>
                </c:pt>
                <c:pt idx="1368">
                  <c:v>0.50596338358721649</c:v>
                </c:pt>
                <c:pt idx="1369">
                  <c:v>0.50527562146618465</c:v>
                </c:pt>
                <c:pt idx="1370">
                  <c:v>0.50459281976920056</c:v>
                </c:pt>
                <c:pt idx="1371">
                  <c:v>0.50391402199632396</c:v>
                </c:pt>
                <c:pt idx="1372">
                  <c:v>0.50324033745493602</c:v>
                </c:pt>
                <c:pt idx="1373">
                  <c:v>0.50257369404689989</c:v>
                </c:pt>
                <c:pt idx="1374">
                  <c:v>0.501916279253385</c:v>
                </c:pt>
                <c:pt idx="1375">
                  <c:v>0.50127053586476356</c:v>
                </c:pt>
                <c:pt idx="1376">
                  <c:v>0.50063916049775359</c:v>
                </c:pt>
                <c:pt idx="1377">
                  <c:v>0.50002509841934795</c:v>
                </c:pt>
                <c:pt idx="1378">
                  <c:v>0.49943153809802593</c:v>
                </c:pt>
                <c:pt idx="1379">
                  <c:v>0.49886190320090795</c:v>
                </c:pt>
                <c:pt idx="1380">
                  <c:v>0.49831984295254811</c:v>
                </c:pt>
                <c:pt idx="1381">
                  <c:v>0.49780922001672401</c:v>
                </c:pt>
                <c:pt idx="1382">
                  <c:v>0.49733039033606552</c:v>
                </c:pt>
                <c:pt idx="1383">
                  <c:v>0.49686708497052595</c:v>
                </c:pt>
                <c:pt idx="1384">
                  <c:v>0.49642054723307738</c:v>
                </c:pt>
                <c:pt idx="1385">
                  <c:v>0.49599194290526832</c:v>
                </c:pt>
                <c:pt idx="1386">
                  <c:v>0.49558252862741164</c:v>
                </c:pt>
                <c:pt idx="1387">
                  <c:v>0.495193561506587</c:v>
                </c:pt>
                <c:pt idx="1388">
                  <c:v>0.49482633855560826</c:v>
                </c:pt>
                <c:pt idx="1389">
                  <c:v>0.49448216637601505</c:v>
                </c:pt>
                <c:pt idx="1390">
                  <c:v>0.49416236851079998</c:v>
                </c:pt>
                <c:pt idx="1391">
                  <c:v>0.49386827181870097</c:v>
                </c:pt>
                <c:pt idx="1392">
                  <c:v>0.49360120405996138</c:v>
                </c:pt>
                <c:pt idx="1393">
                  <c:v>0.49336248507016928</c:v>
                </c:pt>
                <c:pt idx="1394">
                  <c:v>0.49315342124105532</c:v>
                </c:pt>
                <c:pt idx="1395">
                  <c:v>0.49297529803012202</c:v>
                </c:pt>
                <c:pt idx="1396">
                  <c:v>0.49282937345818695</c:v>
                </c:pt>
                <c:pt idx="1397">
                  <c:v>0.49271687103997597</c:v>
                </c:pt>
                <c:pt idx="1398">
                  <c:v>0.49263897307567089</c:v>
                </c:pt>
                <c:pt idx="1399">
                  <c:v>0.49259681387319032</c:v>
                </c:pt>
                <c:pt idx="1400">
                  <c:v>0.49259147321970476</c:v>
                </c:pt>
                <c:pt idx="1401">
                  <c:v>0.49262397001191932</c:v>
                </c:pt>
                <c:pt idx="1402">
                  <c:v>0.49269525618007493</c:v>
                </c:pt>
                <c:pt idx="1403">
                  <c:v>0.49280621091585169</c:v>
                </c:pt>
                <c:pt idx="1404">
                  <c:v>0.49295763528089126</c:v>
                </c:pt>
                <c:pt idx="1405">
                  <c:v>0.49315024723266526</c:v>
                </c:pt>
                <c:pt idx="1406">
                  <c:v>0.49338467712116096</c:v>
                </c:pt>
                <c:pt idx="1407">
                  <c:v>0.49366146369465796</c:v>
                </c:pt>
                <c:pt idx="1408">
                  <c:v>0.49398105065372799</c:v>
                </c:pt>
                <c:pt idx="1409">
                  <c:v>0.49434378378363125</c:v>
                </c:pt>
                <c:pt idx="1410">
                  <c:v>0.49474990869070301</c:v>
                </c:pt>
                <c:pt idx="1411">
                  <c:v>0.49519956916105395</c:v>
                </c:pt>
                <c:pt idx="1412">
                  <c:v>0.49569280615293398</c:v>
                </c:pt>
                <c:pt idx="1413">
                  <c:v>0.49622955742735497</c:v>
                </c:pt>
                <c:pt idx="1414">
                  <c:v>0.49680965781407838</c:v>
                </c:pt>
                <c:pt idx="1415">
                  <c:v>0.49743284010338601</c:v>
                </c:pt>
                <c:pt idx="1416">
                  <c:v>0.49809873654731601</c:v>
                </c:pt>
                <c:pt idx="1417">
                  <c:v>0.49880688094743469</c:v>
                </c:pt>
                <c:pt idx="1418">
                  <c:v>0.49955677035839952</c:v>
                </c:pt>
                <c:pt idx="1419">
                  <c:v>0.500348203420664</c:v>
                </c:pt>
                <c:pt idx="1420">
                  <c:v>0.5011805183622845</c:v>
                </c:pt>
                <c:pt idx="1421">
                  <c:v>0.50205287238748764</c:v>
                </c:pt>
                <c:pt idx="1422">
                  <c:v>0.502964810764716</c:v>
                </c:pt>
                <c:pt idx="1423">
                  <c:v>0.5039157756359105</c:v>
                </c:pt>
                <c:pt idx="1424">
                  <c:v>0.50490455531526857</c:v>
                </c:pt>
                <c:pt idx="1425">
                  <c:v>0.50592987453870752</c:v>
                </c:pt>
                <c:pt idx="1426">
                  <c:v>0.50699040846360865</c:v>
                </c:pt>
                <c:pt idx="1427">
                  <c:v>0.50808478852535277</c:v>
                </c:pt>
                <c:pt idx="1428">
                  <c:v>0.50921160741834404</c:v>
                </c:pt>
                <c:pt idx="1429">
                  <c:v>0.51036942463720458</c:v>
                </c:pt>
                <c:pt idx="1430">
                  <c:v>0.51155677181603632</c:v>
                </c:pt>
                <c:pt idx="1431">
                  <c:v>0.51277215820539102</c:v>
                </c:pt>
                <c:pt idx="1432">
                  <c:v>0.51401407602870064</c:v>
                </c:pt>
                <c:pt idx="1433">
                  <c:v>0.51528100579280856</c:v>
                </c:pt>
                <c:pt idx="1434">
                  <c:v>0.51657142145104851</c:v>
                </c:pt>
                <c:pt idx="1435">
                  <c:v>0.51788379541993557</c:v>
                </c:pt>
                <c:pt idx="1436">
                  <c:v>0.51921660340121156</c:v>
                </c:pt>
                <c:pt idx="1437">
                  <c:v>0.52056832899390448</c:v>
                </c:pt>
                <c:pt idx="1438">
                  <c:v>0.52193746806962749</c:v>
                </c:pt>
                <c:pt idx="1439">
                  <c:v>0.5233225328964235</c:v>
                </c:pt>
                <c:pt idx="1440">
                  <c:v>0.52472205599611799</c:v>
                </c:pt>
                <c:pt idx="1441">
                  <c:v>0.52613459372550897</c:v>
                </c:pt>
                <c:pt idx="1442">
                  <c:v>0.52755872957423156</c:v>
                </c:pt>
                <c:pt idx="1443">
                  <c:v>0.52899307717565103</c:v>
                </c:pt>
                <c:pt idx="1444">
                  <c:v>0.530436283029598</c:v>
                </c:pt>
                <c:pt idx="1445">
                  <c:v>0.53188702893861906</c:v>
                </c:pt>
                <c:pt idx="1446">
                  <c:v>0.53334403416141463</c:v>
                </c:pt>
                <c:pt idx="1447">
                  <c:v>0.53480605728938091</c:v>
                </c:pt>
                <c:pt idx="1448">
                  <c:v>0.53627189785371165</c:v>
                </c:pt>
                <c:pt idx="1449">
                  <c:v>0.53774039767234405</c:v>
                </c:pt>
                <c:pt idx="1450">
                  <c:v>0.53921044194674839</c:v>
                </c:pt>
                <c:pt idx="1451">
                  <c:v>0.54068096012032496</c:v>
                </c:pt>
                <c:pt idx="1452">
                  <c:v>0.54215092651018904</c:v>
                </c:pt>
                <c:pt idx="1453">
                  <c:v>0.54361936072552097</c:v>
                </c:pt>
                <c:pt idx="1454">
                  <c:v>0.54508532788555797</c:v>
                </c:pt>
                <c:pt idx="1455">
                  <c:v>0.546547938650639</c:v>
                </c:pt>
                <c:pt idx="1456">
                  <c:v>0.54800634908020396</c:v>
                </c:pt>
                <c:pt idx="1457">
                  <c:v>0.5494597603312531</c:v>
                </c:pt>
                <c:pt idx="1458">
                  <c:v>0.55090741821073563</c:v>
                </c:pt>
                <c:pt idx="1459">
                  <c:v>0.55234861259529244</c:v>
                </c:pt>
                <c:pt idx="1460">
                  <c:v>0.5537826767312185</c:v>
                </c:pt>
                <c:pt idx="1461">
                  <c:v>0.55520898642743899</c:v>
                </c:pt>
                <c:pt idx="1462">
                  <c:v>0.55662695915323301</c:v>
                </c:pt>
                <c:pt idx="1463">
                  <c:v>0.55803605305284198</c:v>
                </c:pt>
                <c:pt idx="1464">
                  <c:v>0.55943576588772548</c:v>
                </c:pt>
                <c:pt idx="1465">
                  <c:v>0.56082563391720364</c:v>
                </c:pt>
                <c:pt idx="1466">
                  <c:v>0.56220523072719464</c:v>
                </c:pt>
                <c:pt idx="1467">
                  <c:v>0.56357416601676757</c:v>
                </c:pt>
                <c:pt idx="1468">
                  <c:v>0.56493208435089004</c:v>
                </c:pt>
                <c:pt idx="1469">
                  <c:v>0.56627866388771098</c:v>
                </c:pt>
                <c:pt idx="1470">
                  <c:v>0.56761361508788499</c:v>
                </c:pt>
                <c:pt idx="1471">
                  <c:v>0.56893667941279902</c:v>
                </c:pt>
                <c:pt idx="1472">
                  <c:v>0.57024762801825302</c:v>
                </c:pt>
                <c:pt idx="1473">
                  <c:v>0.57154626044912804</c:v>
                </c:pt>
                <c:pt idx="1474">
                  <c:v>0.57283240334058461</c:v>
                </c:pt>
                <c:pt idx="1475">
                  <c:v>0.57410590913029702</c:v>
                </c:pt>
                <c:pt idx="1476">
                  <c:v>0.57536665478623439</c:v>
                </c:pt>
                <c:pt idx="1477">
                  <c:v>0.57661454055348804</c:v>
                </c:pt>
                <c:pt idx="1478">
                  <c:v>0.57784948872354802</c:v>
                </c:pt>
                <c:pt idx="1479">
                  <c:v>0.57907144242922404</c:v>
                </c:pt>
                <c:pt idx="1480">
                  <c:v>0.58028036446722919</c:v>
                </c:pt>
                <c:pt idx="1481">
                  <c:v>0.58147623615108002</c:v>
                </c:pt>
                <c:pt idx="1482">
                  <c:v>0.5826590561955145</c:v>
                </c:pt>
                <c:pt idx="1483">
                  <c:v>0.58382883963460064</c:v>
                </c:pt>
                <c:pt idx="1484">
                  <c:v>0.58498561677424599</c:v>
                </c:pt>
                <c:pt idx="1485">
                  <c:v>0.58612943218004565</c:v>
                </c:pt>
                <c:pt idx="1486">
                  <c:v>0.58726034370134605</c:v>
                </c:pt>
                <c:pt idx="1487">
                  <c:v>0.588378421531916</c:v>
                </c:pt>
                <c:pt idx="1488">
                  <c:v>0.58948374730714348</c:v>
                </c:pt>
                <c:pt idx="1489">
                  <c:v>0.59057641323839505</c:v>
                </c:pt>
                <c:pt idx="1490">
                  <c:v>0.59165652128379498</c:v>
                </c:pt>
                <c:pt idx="1491">
                  <c:v>0.59272418235565849</c:v>
                </c:pt>
                <c:pt idx="1492">
                  <c:v>0.59377951556385289</c:v>
                </c:pt>
                <c:pt idx="1493">
                  <c:v>0.59482264749468705</c:v>
                </c:pt>
                <c:pt idx="1494">
                  <c:v>0.59585371152484601</c:v>
                </c:pt>
                <c:pt idx="1495">
                  <c:v>0.59687284716936451</c:v>
                </c:pt>
                <c:pt idx="1496">
                  <c:v>0.59788019946316351</c:v>
                </c:pt>
                <c:pt idx="1497">
                  <c:v>0.59887591837513265</c:v>
                </c:pt>
                <c:pt idx="1498">
                  <c:v>0.59986015825389505</c:v>
                </c:pt>
                <c:pt idx="1499">
                  <c:v>0.60083307730442004</c:v>
                </c:pt>
                <c:pt idx="1500">
                  <c:v>0.59181178567519999</c:v>
                </c:pt>
                <c:pt idx="1501">
                  <c:v>0.59789500104505999</c:v>
                </c:pt>
                <c:pt idx="1502">
                  <c:v>0.58700197349084904</c:v>
                </c:pt>
                <c:pt idx="1503">
                  <c:v>0.57766170934077965</c:v>
                </c:pt>
                <c:pt idx="1504">
                  <c:v>0.5693240566643325</c:v>
                </c:pt>
                <c:pt idx="1505">
                  <c:v>0.56183819911762956</c:v>
                </c:pt>
                <c:pt idx="1506">
                  <c:v>0.55511578631379765</c:v>
                </c:pt>
                <c:pt idx="1507">
                  <c:v>0.54905450727270999</c:v>
                </c:pt>
                <c:pt idx="1508">
                  <c:v>0.54358029057095658</c:v>
                </c:pt>
                <c:pt idx="1509">
                  <c:v>0.53862223743504889</c:v>
                </c:pt>
                <c:pt idx="1510">
                  <c:v>0.53412238714327798</c:v>
                </c:pt>
                <c:pt idx="1511">
                  <c:v>0.53002846859613395</c:v>
                </c:pt>
                <c:pt idx="1512">
                  <c:v>0.52629564036304899</c:v>
                </c:pt>
                <c:pt idx="1513">
                  <c:v>0.52288406132304099</c:v>
                </c:pt>
                <c:pt idx="1514">
                  <c:v>0.51975883905711595</c:v>
                </c:pt>
                <c:pt idx="1515">
                  <c:v>0.51688900500109602</c:v>
                </c:pt>
                <c:pt idx="1516">
                  <c:v>0.51424715573848101</c:v>
                </c:pt>
                <c:pt idx="1517">
                  <c:v>0.51180890186462358</c:v>
                </c:pt>
                <c:pt idx="1518">
                  <c:v>0.50955252836007359</c:v>
                </c:pt>
                <c:pt idx="1519">
                  <c:v>0.50745864261992002</c:v>
                </c:pt>
                <c:pt idx="1520">
                  <c:v>0.50550990568294096</c:v>
                </c:pt>
                <c:pt idx="1521">
                  <c:v>0.50369078553338564</c:v>
                </c:pt>
                <c:pt idx="1522">
                  <c:v>0.50198735246612403</c:v>
                </c:pt>
                <c:pt idx="1523">
                  <c:v>0.50038709794637959</c:v>
                </c:pt>
                <c:pt idx="1524">
                  <c:v>0.49887877928450453</c:v>
                </c:pt>
                <c:pt idx="1525">
                  <c:v>0.49745228326469343</c:v>
                </c:pt>
                <c:pt idx="1526">
                  <c:v>0.49609850745582051</c:v>
                </c:pt>
                <c:pt idx="1527">
                  <c:v>0.49480925594319602</c:v>
                </c:pt>
                <c:pt idx="1528">
                  <c:v>0.49357714785878032</c:v>
                </c:pt>
                <c:pt idx="1529">
                  <c:v>0.49239553679383302</c:v>
                </c:pt>
                <c:pt idx="1530">
                  <c:v>0.49125843975147898</c:v>
                </c:pt>
                <c:pt idx="1531">
                  <c:v>0.49016047436146326</c:v>
                </c:pt>
                <c:pt idx="1532">
                  <c:v>0.48909680333621514</c:v>
                </c:pt>
                <c:pt idx="1533">
                  <c:v>0.48806587199147328</c:v>
                </c:pt>
                <c:pt idx="1534">
                  <c:v>0.48706996642783051</c:v>
                </c:pt>
                <c:pt idx="1535">
                  <c:v>0.48610582040140893</c:v>
                </c:pt>
                <c:pt idx="1536">
                  <c:v>0.48517046763230326</c:v>
                </c:pt>
                <c:pt idx="1537">
                  <c:v>0.48426116219105098</c:v>
                </c:pt>
                <c:pt idx="1538">
                  <c:v>0.48337536280451038</c:v>
                </c:pt>
                <c:pt idx="1539">
                  <c:v>0.48251069343808678</c:v>
                </c:pt>
                <c:pt idx="1540">
                  <c:v>0.48166491877906625</c:v>
                </c:pt>
                <c:pt idx="1541">
                  <c:v>0.48083591555710697</c:v>
                </c:pt>
                <c:pt idx="1542">
                  <c:v>0.48002164858587998</c:v>
                </c:pt>
                <c:pt idx="1543">
                  <c:v>0.47922014673497498</c:v>
                </c:pt>
                <c:pt idx="1544">
                  <c:v>0.47842948082686915</c:v>
                </c:pt>
                <c:pt idx="1545">
                  <c:v>0.47764797033977074</c:v>
                </c:pt>
                <c:pt idx="1546">
                  <c:v>0.47687608476639898</c:v>
                </c:pt>
                <c:pt idx="1547">
                  <c:v>0.47611510758325798</c:v>
                </c:pt>
                <c:pt idx="1548">
                  <c:v>0.47536668613147126</c:v>
                </c:pt>
                <c:pt idx="1549">
                  <c:v>0.47463282628539799</c:v>
                </c:pt>
                <c:pt idx="1550">
                  <c:v>0.47391588891990288</c:v>
                </c:pt>
                <c:pt idx="1551">
                  <c:v>0.47321858403288125</c:v>
                </c:pt>
                <c:pt idx="1552">
                  <c:v>0.47254396414652799</c:v>
                </c:pt>
                <c:pt idx="1553">
                  <c:v>0.47189541560828802</c:v>
                </c:pt>
                <c:pt idx="1554">
                  <c:v>0.47127664792202967</c:v>
                </c:pt>
                <c:pt idx="1555">
                  <c:v>0.47069168049909899</c:v>
                </c:pt>
                <c:pt idx="1556">
                  <c:v>0.4701245460893565</c:v>
                </c:pt>
                <c:pt idx="1557">
                  <c:v>0.46957388083275725</c:v>
                </c:pt>
                <c:pt idx="1558">
                  <c:v>0.46904076522759691</c:v>
                </c:pt>
                <c:pt idx="1559">
                  <c:v>0.4685263839765475</c:v>
                </c:pt>
                <c:pt idx="1560">
                  <c:v>0.46803198149138076</c:v>
                </c:pt>
                <c:pt idx="1561">
                  <c:v>0.46755887278654401</c:v>
                </c:pt>
                <c:pt idx="1562">
                  <c:v>0.46710842687097898</c:v>
                </c:pt>
                <c:pt idx="1563">
                  <c:v>0.46668206325179895</c:v>
                </c:pt>
                <c:pt idx="1564">
                  <c:v>0.46628124155159373</c:v>
                </c:pt>
                <c:pt idx="1565">
                  <c:v>0.46590745408246897</c:v>
                </c:pt>
                <c:pt idx="1566">
                  <c:v>0.46556221654716401</c:v>
                </c:pt>
                <c:pt idx="1567">
                  <c:v>0.46524705926808679</c:v>
                </c:pt>
                <c:pt idx="1568">
                  <c:v>0.46496351780357698</c:v>
                </c:pt>
                <c:pt idx="1569">
                  <c:v>0.46471312356581201</c:v>
                </c:pt>
                <c:pt idx="1570">
                  <c:v>0.46449739420520197</c:v>
                </c:pt>
                <c:pt idx="1571">
                  <c:v>0.46431782395618298</c:v>
                </c:pt>
                <c:pt idx="1572">
                  <c:v>0.46417587393928089</c:v>
                </c:pt>
                <c:pt idx="1573">
                  <c:v>0.46407296252259095</c:v>
                </c:pt>
                <c:pt idx="1574">
                  <c:v>0.464010455801174</c:v>
                </c:pt>
                <c:pt idx="1575">
                  <c:v>0.46398965828111</c:v>
                </c:pt>
                <c:pt idx="1576">
                  <c:v>0.46401180384579038</c:v>
                </c:pt>
                <c:pt idx="1577">
                  <c:v>0.46407804708882588</c:v>
                </c:pt>
                <c:pt idx="1578">
                  <c:v>0.46418945509450132</c:v>
                </c:pt>
                <c:pt idx="1579">
                  <c:v>0.46434699974612798</c:v>
                </c:pt>
                <c:pt idx="1580">
                  <c:v>0.46455155063807479</c:v>
                </c:pt>
                <c:pt idx="1581">
                  <c:v>0.46480386866249995</c:v>
                </c:pt>
                <c:pt idx="1582">
                  <c:v>0.46510460033481926</c:v>
                </c:pt>
                <c:pt idx="1583">
                  <c:v>0.46545427291415437</c:v>
                </c:pt>
                <c:pt idx="1584">
                  <c:v>0.46585329036572798</c:v>
                </c:pt>
                <c:pt idx="1585">
                  <c:v>0.46630193020223698</c:v>
                </c:pt>
                <c:pt idx="1586">
                  <c:v>0.46680034123039038</c:v>
                </c:pt>
                <c:pt idx="1587">
                  <c:v>0.46734846171850974</c:v>
                </c:pt>
                <c:pt idx="1588">
                  <c:v>0.46794555442867303</c:v>
                </c:pt>
                <c:pt idx="1589">
                  <c:v>0.468591578574238</c:v>
                </c:pt>
                <c:pt idx="1590">
                  <c:v>0.46928617710744996</c:v>
                </c:pt>
                <c:pt idx="1591">
                  <c:v>0.47002894323266009</c:v>
                </c:pt>
                <c:pt idx="1592">
                  <c:v>0.47081931573806252</c:v>
                </c:pt>
                <c:pt idx="1593">
                  <c:v>0.47165712502617779</c:v>
                </c:pt>
                <c:pt idx="1594">
                  <c:v>0.47254182661663674</c:v>
                </c:pt>
                <c:pt idx="1595">
                  <c:v>0.47347244329130378</c:v>
                </c:pt>
                <c:pt idx="1596">
                  <c:v>0.47444897432178895</c:v>
                </c:pt>
                <c:pt idx="1597">
                  <c:v>0.47547025948411298</c:v>
                </c:pt>
                <c:pt idx="1598">
                  <c:v>0.47653485998317102</c:v>
                </c:pt>
                <c:pt idx="1599">
                  <c:v>0.47764126149325198</c:v>
                </c:pt>
                <c:pt idx="1600">
                  <c:v>0.47878788375371872</c:v>
                </c:pt>
                <c:pt idx="1601">
                  <c:v>0.47997308841286895</c:v>
                </c:pt>
                <c:pt idx="1602">
                  <c:v>0.48119518624695001</c:v>
                </c:pt>
                <c:pt idx="1603">
                  <c:v>0.48245244484518701</c:v>
                </c:pt>
                <c:pt idx="1604">
                  <c:v>0.48374309614183503</c:v>
                </c:pt>
                <c:pt idx="1605">
                  <c:v>0.48506534399100898</c:v>
                </c:pt>
                <c:pt idx="1606">
                  <c:v>0.48641737158828163</c:v>
                </c:pt>
                <c:pt idx="1607">
                  <c:v>0.48779734874402875</c:v>
                </c:pt>
                <c:pt idx="1608">
                  <c:v>0.48920343892471202</c:v>
                </c:pt>
                <c:pt idx="1609">
                  <c:v>0.49063380603119511</c:v>
                </c:pt>
                <c:pt idx="1610">
                  <c:v>0.49208662086730848</c:v>
                </c:pt>
                <c:pt idx="1611">
                  <c:v>0.49356006726900303</c:v>
                </c:pt>
                <c:pt idx="1612">
                  <c:v>0.49505234786573732</c:v>
                </c:pt>
                <c:pt idx="1613">
                  <c:v>0.49656168945391038</c:v>
                </c:pt>
                <c:pt idx="1614">
                  <c:v>0.49808634796676926</c:v>
                </c:pt>
                <c:pt idx="1615">
                  <c:v>0.49962461303113398</c:v>
                </c:pt>
                <c:pt idx="1616">
                  <c:v>0.50117481210582104</c:v>
                </c:pt>
                <c:pt idx="1617">
                  <c:v>0.50273531420098905</c:v>
                </c:pt>
                <c:pt idx="1618">
                  <c:v>0.50430453318214696</c:v>
                </c:pt>
                <c:pt idx="1619">
                  <c:v>0.50588093066531503</c:v>
                </c:pt>
                <c:pt idx="1620">
                  <c:v>0.507463018513716</c:v>
                </c:pt>
                <c:pt idx="1621">
                  <c:v>0.50904936094844599</c:v>
                </c:pt>
                <c:pt idx="1622">
                  <c:v>0.51063857628812204</c:v>
                </c:pt>
                <c:pt idx="1623">
                  <c:v>0.51222933833414463</c:v>
                </c:pt>
                <c:pt idx="1624">
                  <c:v>0.51382037741998199</c:v>
                </c:pt>
                <c:pt idx="1625">
                  <c:v>0.51541048114341559</c:v>
                </c:pt>
                <c:pt idx="1626">
                  <c:v>0.51699849480230498</c:v>
                </c:pt>
                <c:pt idx="1627">
                  <c:v>0.51858332155402909</c:v>
                </c:pt>
                <c:pt idx="1628">
                  <c:v>0.520163922319831</c:v>
                </c:pt>
                <c:pt idx="1629">
                  <c:v>0.52173931545460062</c:v>
                </c:pt>
                <c:pt idx="1630">
                  <c:v>0.52330857620302895</c:v>
                </c:pt>
                <c:pt idx="1631">
                  <c:v>0.5248708359623635</c:v>
                </c:pt>
                <c:pt idx="1632">
                  <c:v>0.526425281371389</c:v>
                </c:pt>
                <c:pt idx="1633">
                  <c:v>0.52797115324508104</c:v>
                </c:pt>
                <c:pt idx="1634">
                  <c:v>0.52950774537310596</c:v>
                </c:pt>
                <c:pt idx="1635">
                  <c:v>0.53103440320001705</c:v>
                </c:pt>
                <c:pt idx="1636">
                  <c:v>0.53255052240354805</c:v>
                </c:pt>
                <c:pt idx="1637">
                  <c:v>0.53405554738711403</c:v>
                </c:pt>
                <c:pt idx="1638">
                  <c:v>0.5355489697011715</c:v>
                </c:pt>
                <c:pt idx="1639">
                  <c:v>0.53703032640735859</c:v>
                </c:pt>
                <c:pt idx="1640">
                  <c:v>0.53849919839830263</c:v>
                </c:pt>
                <c:pt idx="1641">
                  <c:v>0.5399552086850119</c:v>
                </c:pt>
                <c:pt idx="1642">
                  <c:v>0.54139802066275999</c:v>
                </c:pt>
                <c:pt idx="1643">
                  <c:v>0.54282733636564195</c:v>
                </c:pt>
                <c:pt idx="1644">
                  <c:v>0.54424289471863596</c:v>
                </c:pt>
                <c:pt idx="1645">
                  <c:v>0.54564446979568104</c:v>
                </c:pt>
                <c:pt idx="1646">
                  <c:v>0.54703186909100399</c:v>
                </c:pt>
                <c:pt idx="1647">
                  <c:v>0.54840493181032157</c:v>
                </c:pt>
                <c:pt idx="1648">
                  <c:v>0.54976352718776056</c:v>
                </c:pt>
                <c:pt idx="1649">
                  <c:v>0.55110755283359902</c:v>
                </c:pt>
                <c:pt idx="1650">
                  <c:v>0.55243693311720132</c:v>
                </c:pt>
                <c:pt idx="1651">
                  <c:v>0.55375161758921543</c:v>
                </c:pt>
                <c:pt idx="1652">
                  <c:v>0.55505157944566996</c:v>
                </c:pt>
                <c:pt idx="1653">
                  <c:v>0.556336814037521</c:v>
                </c:pt>
                <c:pt idx="1654">
                  <c:v>0.55760733682236097</c:v>
                </c:pt>
                <c:pt idx="1655">
                  <c:v>0.55886317755319503</c:v>
                </c:pt>
                <c:pt idx="1656">
                  <c:v>0.56010438413817565</c:v>
                </c:pt>
                <c:pt idx="1657">
                  <c:v>0.56133102145888703</c:v>
                </c:pt>
                <c:pt idx="1658">
                  <c:v>0.56254317032034851</c:v>
                </c:pt>
                <c:pt idx="1659">
                  <c:v>0.56374092602663961</c:v>
                </c:pt>
                <c:pt idx="1660">
                  <c:v>0.56492439727639865</c:v>
                </c:pt>
                <c:pt idx="1661">
                  <c:v>0.56609370500665057</c:v>
                </c:pt>
                <c:pt idx="1662">
                  <c:v>0.56724898134496049</c:v>
                </c:pt>
                <c:pt idx="1663">
                  <c:v>0.568390368590455</c:v>
                </c:pt>
                <c:pt idx="1664">
                  <c:v>0.56951801825811565</c:v>
                </c:pt>
                <c:pt idx="1665">
                  <c:v>0.57063209016842364</c:v>
                </c:pt>
                <c:pt idx="1666">
                  <c:v>0.57173275158873704</c:v>
                </c:pt>
                <c:pt idx="1667">
                  <c:v>0.57282017642140903</c:v>
                </c:pt>
                <c:pt idx="1668">
                  <c:v>0.57389454443880616</c:v>
                </c:pt>
                <c:pt idx="1669">
                  <c:v>0.57495604056305105</c:v>
                </c:pt>
                <c:pt idx="1670">
                  <c:v>0.57600485418917002</c:v>
                </c:pt>
                <c:pt idx="1671">
                  <c:v>0.56723325407578995</c:v>
                </c:pt>
                <c:pt idx="1672">
                  <c:v>0.57330146897441803</c:v>
                </c:pt>
                <c:pt idx="1673">
                  <c:v>0.56188849686373465</c:v>
                </c:pt>
                <c:pt idx="1674">
                  <c:v>0.55211548860313164</c:v>
                </c:pt>
                <c:pt idx="1675">
                  <c:v>0.54338468592841649</c:v>
                </c:pt>
                <c:pt idx="1676">
                  <c:v>0.53553697256955801</c:v>
                </c:pt>
                <c:pt idx="1677">
                  <c:v>0.5284850090112031</c:v>
                </c:pt>
                <c:pt idx="1678">
                  <c:v>0.52212170837306504</c:v>
                </c:pt>
                <c:pt idx="1679">
                  <c:v>0.5163701254899985</c:v>
                </c:pt>
                <c:pt idx="1680">
                  <c:v>0.51115681477100949</c:v>
                </c:pt>
                <c:pt idx="1681">
                  <c:v>0.506421168859853</c:v>
                </c:pt>
                <c:pt idx="1682">
                  <c:v>0.50210890683924858</c:v>
                </c:pt>
                <c:pt idx="1683">
                  <c:v>0.49817314741505708</c:v>
                </c:pt>
                <c:pt idx="1684">
                  <c:v>0.49457238761187056</c:v>
                </c:pt>
                <c:pt idx="1685">
                  <c:v>0.49127015722726702</c:v>
                </c:pt>
                <c:pt idx="1686">
                  <c:v>0.48823413186625297</c:v>
                </c:pt>
                <c:pt idx="1687">
                  <c:v>0.48543566569155738</c:v>
                </c:pt>
                <c:pt idx="1688">
                  <c:v>0.48284927446450032</c:v>
                </c:pt>
                <c:pt idx="1689">
                  <c:v>0.48045225496377802</c:v>
                </c:pt>
                <c:pt idx="1690">
                  <c:v>0.47822433574471607</c:v>
                </c:pt>
                <c:pt idx="1691">
                  <c:v>0.47614739032618375</c:v>
                </c:pt>
                <c:pt idx="1692">
                  <c:v>0.47420518565363401</c:v>
                </c:pt>
                <c:pt idx="1693">
                  <c:v>0.47238316760328225</c:v>
                </c:pt>
                <c:pt idx="1694">
                  <c:v>0.47066827423358298</c:v>
                </c:pt>
                <c:pt idx="1695">
                  <c:v>0.46904877406211998</c:v>
                </c:pt>
                <c:pt idx="1696">
                  <c:v>0.46751412492375732</c:v>
                </c:pt>
                <c:pt idx="1697">
                  <c:v>0.46605485073457897</c:v>
                </c:pt>
                <c:pt idx="1698">
                  <c:v>0.46466243348230002</c:v>
                </c:pt>
                <c:pt idx="1699">
                  <c:v>0.46333582049467398</c:v>
                </c:pt>
                <c:pt idx="1700">
                  <c:v>0.46206961216804432</c:v>
                </c:pt>
                <c:pt idx="1701">
                  <c:v>0.46085795679413699</c:v>
                </c:pt>
                <c:pt idx="1702">
                  <c:v>0.4596955144693195</c:v>
                </c:pt>
                <c:pt idx="1703">
                  <c:v>0.458577400647528</c:v>
                </c:pt>
                <c:pt idx="1704">
                  <c:v>0.457499123303511</c:v>
                </c:pt>
                <c:pt idx="1705">
                  <c:v>0.45645653139714892</c:v>
                </c:pt>
                <c:pt idx="1706">
                  <c:v>0.45544576535827314</c:v>
                </c:pt>
                <c:pt idx="1707">
                  <c:v>0.45446321276471902</c:v>
                </c:pt>
                <c:pt idx="1708">
                  <c:v>0.45350546690501498</c:v>
                </c:pt>
                <c:pt idx="1709">
                  <c:v>0.452569288485696</c:v>
                </c:pt>
                <c:pt idx="1710">
                  <c:v>0.4516517147019245</c:v>
                </c:pt>
                <c:pt idx="1711">
                  <c:v>0.45075191045828633</c:v>
                </c:pt>
                <c:pt idx="1712">
                  <c:v>0.44987009404862532</c:v>
                </c:pt>
                <c:pt idx="1713">
                  <c:v>0.44900697678991325</c:v>
                </c:pt>
                <c:pt idx="1714">
                  <c:v>0.44816375420396093</c:v>
                </c:pt>
                <c:pt idx="1715">
                  <c:v>0.44734209784531198</c:v>
                </c:pt>
                <c:pt idx="1716">
                  <c:v>0.44654414659917174</c:v>
                </c:pt>
                <c:pt idx="1717">
                  <c:v>0.44577249739959252</c:v>
                </c:pt>
                <c:pt idx="1718">
                  <c:v>0.44503019458305876</c:v>
                </c:pt>
                <c:pt idx="1719">
                  <c:v>0.4443207174488375</c:v>
                </c:pt>
                <c:pt idx="1720">
                  <c:v>0.443641870779098</c:v>
                </c:pt>
                <c:pt idx="1721">
                  <c:v>0.442980448600303</c:v>
                </c:pt>
                <c:pt idx="1722">
                  <c:v>0.44233721556226702</c:v>
                </c:pt>
                <c:pt idx="1723">
                  <c:v>0.44171302242760679</c:v>
                </c:pt>
                <c:pt idx="1724">
                  <c:v>0.44110886800305332</c:v>
                </c:pt>
                <c:pt idx="1725">
                  <c:v>0.4405258641668135</c:v>
                </c:pt>
                <c:pt idx="1726">
                  <c:v>0.43996523612897498</c:v>
                </c:pt>
                <c:pt idx="1727">
                  <c:v>0.43942830789124693</c:v>
                </c:pt>
                <c:pt idx="1728">
                  <c:v>0.43891649381723186</c:v>
                </c:pt>
                <c:pt idx="1729">
                  <c:v>0.43843128708074863</c:v>
                </c:pt>
                <c:pt idx="1730">
                  <c:v>0.437974249058808</c:v>
                </c:pt>
                <c:pt idx="1731">
                  <c:v>0.43754699782286249</c:v>
                </c:pt>
                <c:pt idx="1732">
                  <c:v>0.43715119654965795</c:v>
                </c:pt>
                <c:pt idx="1733">
                  <c:v>0.43678854149841695</c:v>
                </c:pt>
                <c:pt idx="1734">
                  <c:v>0.43646074974875526</c:v>
                </c:pt>
                <c:pt idx="1735">
                  <c:v>0.43616954666908098</c:v>
                </c:pt>
                <c:pt idx="1736">
                  <c:v>0.43591665320608025</c:v>
                </c:pt>
                <c:pt idx="1737">
                  <c:v>0.43570377305055374</c:v>
                </c:pt>
                <c:pt idx="1738">
                  <c:v>0.43553257976865589</c:v>
                </c:pt>
                <c:pt idx="1739">
                  <c:v>0.43540470398780534</c:v>
                </c:pt>
                <c:pt idx="1740">
                  <c:v>0.43532172073999825</c:v>
                </c:pt>
                <c:pt idx="1741">
                  <c:v>0.43528513706982225</c:v>
                </c:pt>
                <c:pt idx="1742">
                  <c:v>0.43529638001999432</c:v>
                </c:pt>
                <c:pt idx="1743">
                  <c:v>0.43535678510920783</c:v>
                </c:pt>
                <c:pt idx="1744">
                  <c:v>0.43546758541676484</c:v>
                </c:pt>
                <c:pt idx="1745">
                  <c:v>0.43562990138612195</c:v>
                </c:pt>
                <c:pt idx="1746">
                  <c:v>0.43584473145362995</c:v>
                </c:pt>
                <c:pt idx="1747">
                  <c:v>0.43611294360173902</c:v>
                </c:pt>
                <c:pt idx="1748">
                  <c:v>0.43643526792563037</c:v>
                </c:pt>
                <c:pt idx="1749">
                  <c:v>0.43681229029040186</c:v>
                </c:pt>
                <c:pt idx="1750">
                  <c:v>0.43724444714245225</c:v>
                </c:pt>
                <c:pt idx="1751">
                  <c:v>0.43773202152338575</c:v>
                </c:pt>
                <c:pt idx="1752">
                  <c:v>0.43827514031892101</c:v>
                </c:pt>
                <c:pt idx="1753">
                  <c:v>0.43887377275844336</c:v>
                </c:pt>
                <c:pt idx="1754">
                  <c:v>0.43952773016406438</c:v>
                </c:pt>
                <c:pt idx="1755">
                  <c:v>0.440236666931343</c:v>
                </c:pt>
                <c:pt idx="1756">
                  <c:v>0.44100008270766738</c:v>
                </c:pt>
                <c:pt idx="1757">
                  <c:v>0.44181735930515498</c:v>
                </c:pt>
                <c:pt idx="1758">
                  <c:v>0.44268851819286825</c:v>
                </c:pt>
                <c:pt idx="1759">
                  <c:v>0.44361278279714988</c:v>
                </c:pt>
                <c:pt idx="1760">
                  <c:v>0.44458912613007301</c:v>
                </c:pt>
                <c:pt idx="1761">
                  <c:v>0.44561715654000073</c:v>
                </c:pt>
                <c:pt idx="1762">
                  <c:v>0.44669579803272874</c:v>
                </c:pt>
                <c:pt idx="1763">
                  <c:v>0.44782336786508092</c:v>
                </c:pt>
                <c:pt idx="1764">
                  <c:v>0.44899808807943797</c:v>
                </c:pt>
                <c:pt idx="1765">
                  <c:v>0.45021810296670201</c:v>
                </c:pt>
                <c:pt idx="1766">
                  <c:v>0.45148148847955932</c:v>
                </c:pt>
                <c:pt idx="1767">
                  <c:v>0.45278626127940896</c:v>
                </c:pt>
                <c:pt idx="1768">
                  <c:v>0.454130388146889</c:v>
                </c:pt>
                <c:pt idx="1769">
                  <c:v>0.45551182761437597</c:v>
                </c:pt>
                <c:pt idx="1770">
                  <c:v>0.45692846131665943</c:v>
                </c:pt>
                <c:pt idx="1771">
                  <c:v>0.45837815720934477</c:v>
                </c:pt>
                <c:pt idx="1772">
                  <c:v>0.45985876692262689</c:v>
                </c:pt>
                <c:pt idx="1773">
                  <c:v>0.46136814126349152</c:v>
                </c:pt>
                <c:pt idx="1774">
                  <c:v>0.46290413470334801</c:v>
                </c:pt>
                <c:pt idx="1775">
                  <c:v>0.46446461484843532</c:v>
                </c:pt>
                <c:pt idx="1776">
                  <c:v>0.46604746909682332</c:v>
                </c:pt>
                <c:pt idx="1777">
                  <c:v>0.46765061191714852</c:v>
                </c:pt>
                <c:pt idx="1778">
                  <c:v>0.46927199113293538</c:v>
                </c:pt>
                <c:pt idx="1779">
                  <c:v>0.47090959389466786</c:v>
                </c:pt>
                <c:pt idx="1780">
                  <c:v>0.47256145913949332</c:v>
                </c:pt>
                <c:pt idx="1781">
                  <c:v>0.47422570203182601</c:v>
                </c:pt>
                <c:pt idx="1782">
                  <c:v>0.475900452475714</c:v>
                </c:pt>
                <c:pt idx="1783">
                  <c:v>0.47758390695382386</c:v>
                </c:pt>
                <c:pt idx="1784">
                  <c:v>0.47927431833590295</c:v>
                </c:pt>
                <c:pt idx="1785">
                  <c:v>0.48097000523841338</c:v>
                </c:pt>
                <c:pt idx="1786">
                  <c:v>0.482669350709381</c:v>
                </c:pt>
                <c:pt idx="1787">
                  <c:v>0.48437080558737966</c:v>
                </c:pt>
                <c:pt idx="1788">
                  <c:v>0.48607288906395996</c:v>
                </c:pt>
                <c:pt idx="1789">
                  <c:v>0.48777418992930438</c:v>
                </c:pt>
                <c:pt idx="1790">
                  <c:v>0.48947336693696525</c:v>
                </c:pt>
                <c:pt idx="1791">
                  <c:v>0.49116914903063802</c:v>
                </c:pt>
                <c:pt idx="1792">
                  <c:v>0.49286033513988869</c:v>
                </c:pt>
                <c:pt idx="1793">
                  <c:v>0.49454579371665125</c:v>
                </c:pt>
                <c:pt idx="1794">
                  <c:v>0.49622446197713738</c:v>
                </c:pt>
                <c:pt idx="1795">
                  <c:v>0.49789534490498538</c:v>
                </c:pt>
                <c:pt idx="1796">
                  <c:v>0.49955751403028598</c:v>
                </c:pt>
                <c:pt idx="1797">
                  <c:v>0.50121010601587601</c:v>
                </c:pt>
                <c:pt idx="1798">
                  <c:v>0.50285232107346156</c:v>
                </c:pt>
                <c:pt idx="1799">
                  <c:v>0.50448342123427858</c:v>
                </c:pt>
                <c:pt idx="1800">
                  <c:v>0.50610272849619997</c:v>
                </c:pt>
                <c:pt idx="1801">
                  <c:v>0.50770962286854904</c:v>
                </c:pt>
                <c:pt idx="1802">
                  <c:v>0.50930354033409997</c:v>
                </c:pt>
                <c:pt idx="1803">
                  <c:v>0.51088397074669656</c:v>
                </c:pt>
                <c:pt idx="1804">
                  <c:v>0.51245045568102598</c:v>
                </c:pt>
                <c:pt idx="1805">
                  <c:v>0.51400258625025597</c:v>
                </c:pt>
                <c:pt idx="1806">
                  <c:v>0.51554000090552798</c:v>
                </c:pt>
                <c:pt idx="1807">
                  <c:v>0.5170623832299156</c:v>
                </c:pt>
                <c:pt idx="1808">
                  <c:v>0.51856945973873059</c:v>
                </c:pt>
                <c:pt idx="1809">
                  <c:v>0.5200609976959345</c:v>
                </c:pt>
                <c:pt idx="1810">
                  <c:v>0.52153680295630656</c:v>
                </c:pt>
                <c:pt idx="1811">
                  <c:v>0.52299671784103396</c:v>
                </c:pt>
                <c:pt idx="1812">
                  <c:v>0.52444061905383765</c:v>
                </c:pt>
                <c:pt idx="1813">
                  <c:v>0.52586841564375664</c:v>
                </c:pt>
                <c:pt idx="1814">
                  <c:v>0.52728004701960007</c:v>
                </c:pt>
                <c:pt idx="1815">
                  <c:v>0.52867548102044604</c:v>
                </c:pt>
                <c:pt idx="1816">
                  <c:v>0.53005471204570564</c:v>
                </c:pt>
                <c:pt idx="1817">
                  <c:v>0.5314177592475875</c:v>
                </c:pt>
                <c:pt idx="1818">
                  <c:v>0.53276466478816698</c:v>
                </c:pt>
                <c:pt idx="1819">
                  <c:v>0.53409549216263164</c:v>
                </c:pt>
                <c:pt idx="1820">
                  <c:v>0.53541032458981097</c:v>
                </c:pt>
                <c:pt idx="1821">
                  <c:v>0.53670926347059555</c:v>
                </c:pt>
                <c:pt idx="1822">
                  <c:v>0.53799242691430205</c:v>
                </c:pt>
                <c:pt idx="1823">
                  <c:v>0.53925994833311763</c:v>
                </c:pt>
                <c:pt idx="1824">
                  <c:v>0.54051197510353799</c:v>
                </c:pt>
                <c:pt idx="1825">
                  <c:v>0.54174866729453941</c:v>
                </c:pt>
                <c:pt idx="1826">
                  <c:v>0.54297019646096101</c:v>
                </c:pt>
                <c:pt idx="1827">
                  <c:v>0.54417674450120557</c:v>
                </c:pt>
                <c:pt idx="1828">
                  <c:v>0.54536850257728997</c:v>
                </c:pt>
                <c:pt idx="1829">
                  <c:v>0.54654567009606803</c:v>
                </c:pt>
                <c:pt idx="1830">
                  <c:v>0.54770845374958699</c:v>
                </c:pt>
                <c:pt idx="1831">
                  <c:v>0.54885706661272704</c:v>
                </c:pt>
                <c:pt idx="1832">
                  <c:v>0.54999172729642964</c:v>
                </c:pt>
                <c:pt idx="1833">
                  <c:v>0.55111265915402596</c:v>
                </c:pt>
                <c:pt idx="1834">
                  <c:v>0.55222008953912405</c:v>
                </c:pt>
                <c:pt idx="1835">
                  <c:v>0.54363350286630296</c:v>
                </c:pt>
                <c:pt idx="1836">
                  <c:v>0.54969385420859485</c:v>
                </c:pt>
                <c:pt idx="1837">
                  <c:v>0.53783302507900199</c:v>
                </c:pt>
                <c:pt idx="1838">
                  <c:v>0.52770867817290401</c:v>
                </c:pt>
                <c:pt idx="1839">
                  <c:v>0.5186452358597845</c:v>
                </c:pt>
                <c:pt idx="1840">
                  <c:v>0.51049501274840203</c:v>
                </c:pt>
                <c:pt idx="1841">
                  <c:v>0.50316482352784198</c:v>
                </c:pt>
                <c:pt idx="1842">
                  <c:v>0.49654671443890702</c:v>
                </c:pt>
                <c:pt idx="1843">
                  <c:v>0.49056041077721352</c:v>
                </c:pt>
                <c:pt idx="1844">
                  <c:v>0.48513089475538601</c:v>
                </c:pt>
                <c:pt idx="1845">
                  <c:v>0.48019531642846675</c:v>
                </c:pt>
                <c:pt idx="1846">
                  <c:v>0.47569781129686195</c:v>
                </c:pt>
                <c:pt idx="1847">
                  <c:v>0.47158984647961188</c:v>
                </c:pt>
                <c:pt idx="1848">
                  <c:v>0.46782854853979638</c:v>
                </c:pt>
                <c:pt idx="1849">
                  <c:v>0.46437615869375698</c:v>
                </c:pt>
                <c:pt idx="1850">
                  <c:v>0.46119922272391523</c:v>
                </c:pt>
                <c:pt idx="1851">
                  <c:v>0.45826806657253599</c:v>
                </c:pt>
                <c:pt idx="1852">
                  <c:v>0.45555628964667338</c:v>
                </c:pt>
                <c:pt idx="1853">
                  <c:v>0.45304036394063452</c:v>
                </c:pt>
                <c:pt idx="1854">
                  <c:v>0.45069928095432499</c:v>
                </c:pt>
                <c:pt idx="1855">
                  <c:v>0.44851425483930701</c:v>
                </c:pt>
                <c:pt idx="1856">
                  <c:v>0.44646846520482286</c:v>
                </c:pt>
                <c:pt idx="1857">
                  <c:v>0.44454683618334401</c:v>
                </c:pt>
                <c:pt idx="1858">
                  <c:v>0.44273584474150274</c:v>
                </c:pt>
                <c:pt idx="1859">
                  <c:v>0.441029109063521</c:v>
                </c:pt>
                <c:pt idx="1860">
                  <c:v>0.43941720697529846</c:v>
                </c:pt>
                <c:pt idx="1861">
                  <c:v>0.43789079146202325</c:v>
                </c:pt>
                <c:pt idx="1862">
                  <c:v>0.43644138602327598</c:v>
                </c:pt>
                <c:pt idx="1863">
                  <c:v>0.4350612827905615</c:v>
                </c:pt>
                <c:pt idx="1864">
                  <c:v>0.43374344516244395</c:v>
                </c:pt>
                <c:pt idx="1865">
                  <c:v>0.43248142343851098</c:v>
                </c:pt>
                <c:pt idx="1866">
                  <c:v>0.43126927763905715</c:v>
                </c:pt>
                <c:pt idx="1867">
                  <c:v>0.43010150798942598</c:v>
                </c:pt>
                <c:pt idx="1868">
                  <c:v>0.42897299134254852</c:v>
                </c:pt>
                <c:pt idx="1869">
                  <c:v>0.42787892299942543</c:v>
                </c:pt>
                <c:pt idx="1870">
                  <c:v>0.42681520350558932</c:v>
                </c:pt>
                <c:pt idx="1871">
                  <c:v>0.425780056810529</c:v>
                </c:pt>
                <c:pt idx="1872">
                  <c:v>0.42477256398784419</c:v>
                </c:pt>
                <c:pt idx="1873">
                  <c:v>0.42379244184115</c:v>
                </c:pt>
                <c:pt idx="1874">
                  <c:v>0.42284002591542125</c:v>
                </c:pt>
                <c:pt idx="1875">
                  <c:v>0.42191625657873799</c:v>
                </c:pt>
                <c:pt idx="1876">
                  <c:v>0.42102266520999942</c:v>
                </c:pt>
                <c:pt idx="1877">
                  <c:v>0.42016136071022808</c:v>
                </c:pt>
                <c:pt idx="1878">
                  <c:v>0.41933501522451438</c:v>
                </c:pt>
                <c:pt idx="1879">
                  <c:v>0.41854684850626001</c:v>
                </c:pt>
                <c:pt idx="1880">
                  <c:v>0.41778160887822102</c:v>
                </c:pt>
                <c:pt idx="1881">
                  <c:v>0.41703708296393199</c:v>
                </c:pt>
                <c:pt idx="1882">
                  <c:v>0.41631364674611299</c:v>
                </c:pt>
                <c:pt idx="1883">
                  <c:v>0.41561188183650238</c:v>
                </c:pt>
                <c:pt idx="1884">
                  <c:v>0.41493254939039098</c:v>
                </c:pt>
                <c:pt idx="1885">
                  <c:v>0.41427658269736684</c:v>
                </c:pt>
                <c:pt idx="1886">
                  <c:v>0.413645072043618</c:v>
                </c:pt>
                <c:pt idx="1887">
                  <c:v>0.41303925274203079</c:v>
                </c:pt>
                <c:pt idx="1888">
                  <c:v>0.41246049162042137</c:v>
                </c:pt>
                <c:pt idx="1889">
                  <c:v>0.41191027373768097</c:v>
                </c:pt>
                <c:pt idx="1890">
                  <c:v>0.41139017723469296</c:v>
                </c:pt>
                <c:pt idx="1891">
                  <c:v>0.41090186570351295</c:v>
                </c:pt>
                <c:pt idx="1892">
                  <c:v>0.41044708027636501</c:v>
                </c:pt>
                <c:pt idx="1893">
                  <c:v>0.41002762355768652</c:v>
                </c:pt>
                <c:pt idx="1894">
                  <c:v>0.40964534454006579</c:v>
                </c:pt>
                <c:pt idx="1895">
                  <c:v>0.40930212267070398</c:v>
                </c:pt>
                <c:pt idx="1896">
                  <c:v>0.40899985201279199</c:v>
                </c:pt>
                <c:pt idx="1897">
                  <c:v>0.40874042504838093</c:v>
                </c:pt>
                <c:pt idx="1898">
                  <c:v>0.40852571638677998</c:v>
                </c:pt>
                <c:pt idx="1899">
                  <c:v>0.40835756656379402</c:v>
                </c:pt>
                <c:pt idx="1900">
                  <c:v>0.40823776592901395</c:v>
                </c:pt>
                <c:pt idx="1901">
                  <c:v>0.40816803877996632</c:v>
                </c:pt>
                <c:pt idx="1902">
                  <c:v>0.40815002789996452</c:v>
                </c:pt>
                <c:pt idx="1903">
                  <c:v>0.40818527965343898</c:v>
                </c:pt>
                <c:pt idx="1904">
                  <c:v>0.4082752297908675</c:v>
                </c:pt>
                <c:pt idx="1905">
                  <c:v>0.40842119011502898</c:v>
                </c:pt>
                <c:pt idx="1906">
                  <c:v>0.40862433615468652</c:v>
                </c:pt>
                <c:pt idx="1907">
                  <c:v>0.40888569598271896</c:v>
                </c:pt>
                <c:pt idx="1908">
                  <c:v>0.40920614030360197</c:v>
                </c:pt>
                <c:pt idx="1909">
                  <c:v>0.40958637391952396</c:v>
                </c:pt>
                <c:pt idx="1910">
                  <c:v>0.41002692866605195</c:v>
                </c:pt>
                <c:pt idx="1911">
                  <c:v>0.41052815788842095</c:v>
                </c:pt>
                <c:pt idx="1912">
                  <c:v>0.41109023250668775</c:v>
                </c:pt>
                <c:pt idx="1913">
                  <c:v>0.41171313869558879</c:v>
                </c:pt>
                <c:pt idx="1914">
                  <c:v>0.4123966771808999</c:v>
                </c:pt>
                <c:pt idx="1915">
                  <c:v>0.41314046413100902</c:v>
                </c:pt>
                <c:pt idx="1916">
                  <c:v>0.41394393359990095</c:v>
                </c:pt>
                <c:pt idx="1917">
                  <c:v>0.41480637951677352</c:v>
                </c:pt>
                <c:pt idx="1918">
                  <c:v>0.41572789258565995</c:v>
                </c:pt>
                <c:pt idx="1919">
                  <c:v>0.41670757523510832</c:v>
                </c:pt>
                <c:pt idx="1920">
                  <c:v>0.41774435454857523</c:v>
                </c:pt>
                <c:pt idx="1921">
                  <c:v>0.41883807701429626</c:v>
                </c:pt>
                <c:pt idx="1922">
                  <c:v>0.41998698268081897</c:v>
                </c:pt>
                <c:pt idx="1923">
                  <c:v>0.42118911286919508</c:v>
                </c:pt>
                <c:pt idx="1924">
                  <c:v>0.42244240927268589</c:v>
                </c:pt>
                <c:pt idx="1925">
                  <c:v>0.42374472533236351</c:v>
                </c:pt>
                <c:pt idx="1926">
                  <c:v>0.42509383784385552</c:v>
                </c:pt>
                <c:pt idx="1927">
                  <c:v>0.42648745817396438</c:v>
                </c:pt>
                <c:pt idx="1928">
                  <c:v>0.42792324390188452</c:v>
                </c:pt>
                <c:pt idx="1929">
                  <c:v>0.42939881034709998</c:v>
                </c:pt>
                <c:pt idx="1930">
                  <c:v>0.43091174202385252</c:v>
                </c:pt>
                <c:pt idx="1931">
                  <c:v>0.43245960383549442</c:v>
                </c:pt>
                <c:pt idx="1932">
                  <c:v>0.43403995193605632</c:v>
                </c:pt>
                <c:pt idx="1933">
                  <c:v>0.43565034415769532</c:v>
                </c:pt>
                <c:pt idx="1934">
                  <c:v>0.43728834993365195</c:v>
                </c:pt>
                <c:pt idx="1935">
                  <c:v>0.43895155965238508</c:v>
                </c:pt>
                <c:pt idx="1936">
                  <c:v>0.44063759339441338</c:v>
                </c:pt>
                <c:pt idx="1937">
                  <c:v>0.44234410901396032</c:v>
                </c:pt>
                <c:pt idx="1938">
                  <c:v>0.44406880953989986</c:v>
                </c:pt>
                <c:pt idx="1939">
                  <c:v>0.44580944988030302</c:v>
                </c:pt>
                <c:pt idx="1940">
                  <c:v>0.44756384282489908</c:v>
                </c:pt>
                <c:pt idx="1941">
                  <c:v>0.44932986434793526</c:v>
                </c:pt>
                <c:pt idx="1942">
                  <c:v>0.45110545822177273</c:v>
                </c:pt>
                <c:pt idx="1943">
                  <c:v>0.4528886399579839</c:v>
                </c:pt>
                <c:pt idx="1944">
                  <c:v>0.45467750009802099</c:v>
                </c:pt>
                <c:pt idx="1945">
                  <c:v>0.45647020688072032</c:v>
                </c:pt>
                <c:pt idx="1946">
                  <c:v>0.45826500831685002</c:v>
                </c:pt>
                <c:pt idx="1947">
                  <c:v>0.46006023370455318</c:v>
                </c:pt>
                <c:pt idx="1948">
                  <c:v>0.46185429462109201</c:v>
                </c:pt>
                <c:pt idx="1949">
                  <c:v>0.46364568542814999</c:v>
                </c:pt>
                <c:pt idx="1950">
                  <c:v>0.46543298332841138</c:v>
                </c:pt>
                <c:pt idx="1951">
                  <c:v>0.46721484801172303</c:v>
                </c:pt>
                <c:pt idx="1952">
                  <c:v>0.46899002092884495</c:v>
                </c:pt>
                <c:pt idx="1953">
                  <c:v>0.47075732422996602</c:v>
                </c:pt>
                <c:pt idx="1954">
                  <c:v>0.47251565940468798</c:v>
                </c:pt>
                <c:pt idx="1955">
                  <c:v>0.47426400566362698</c:v>
                </c:pt>
                <c:pt idx="1956">
                  <c:v>0.47600141827096598</c:v>
                </c:pt>
                <c:pt idx="1957">
                  <c:v>0.47772702638000702</c:v>
                </c:pt>
                <c:pt idx="1958">
                  <c:v>0.47944003072902702</c:v>
                </c:pt>
                <c:pt idx="1959">
                  <c:v>0.48113970128455108</c:v>
                </c:pt>
                <c:pt idx="1960">
                  <c:v>0.48282537477240933</c:v>
                </c:pt>
                <c:pt idx="1961">
                  <c:v>0.48449645212187098</c:v>
                </c:pt>
                <c:pt idx="1962">
                  <c:v>0.48615239584415826</c:v>
                </c:pt>
                <c:pt idx="1963">
                  <c:v>0.48779272736685125</c:v>
                </c:pt>
                <c:pt idx="1964">
                  <c:v>0.48941702434289952</c:v>
                </c:pt>
                <c:pt idx="1965">
                  <c:v>0.49102491795122838</c:v>
                </c:pt>
                <c:pt idx="1966">
                  <c:v>0.49261609020429925</c:v>
                </c:pt>
                <c:pt idx="1967">
                  <c:v>0.49419027127626025</c:v>
                </c:pt>
                <c:pt idx="1968">
                  <c:v>0.49574723686362993</c:v>
                </c:pt>
                <c:pt idx="1969">
                  <c:v>0.49728680558913946</c:v>
                </c:pt>
                <c:pt idx="1970">
                  <c:v>0.49880883645770852</c:v>
                </c:pt>
                <c:pt idx="1971">
                  <c:v>0.50031322637253051</c:v>
                </c:pt>
                <c:pt idx="1972">
                  <c:v>0.50179990771771099</c:v>
                </c:pt>
                <c:pt idx="1973">
                  <c:v>0.50326887900158601</c:v>
                </c:pt>
                <c:pt idx="1974">
                  <c:v>0.50472012493408502</c:v>
                </c:pt>
                <c:pt idx="1975">
                  <c:v>0.50615366861644051</c:v>
                </c:pt>
                <c:pt idx="1976">
                  <c:v>0.50756955625664057</c:v>
                </c:pt>
                <c:pt idx="1977">
                  <c:v>0.50896786108164949</c:v>
                </c:pt>
                <c:pt idx="1978">
                  <c:v>0.5103486781912</c:v>
                </c:pt>
                <c:pt idx="1979">
                  <c:v>0.51171212395495647</c:v>
                </c:pt>
                <c:pt idx="1980">
                  <c:v>0.51305833366598863</c:v>
                </c:pt>
                <c:pt idx="1981">
                  <c:v>0.51438746008714809</c:v>
                </c:pt>
                <c:pt idx="1982">
                  <c:v>0.51569967175806963</c:v>
                </c:pt>
                <c:pt idx="1983">
                  <c:v>0.51699515152148989</c:v>
                </c:pt>
                <c:pt idx="1984">
                  <c:v>0.51827409507721156</c:v>
                </c:pt>
                <c:pt idx="1985">
                  <c:v>0.51953670963833609</c:v>
                </c:pt>
                <c:pt idx="1986">
                  <c:v>0.52078321265649596</c:v>
                </c:pt>
                <c:pt idx="1987">
                  <c:v>0.5220138306262645</c:v>
                </c:pt>
                <c:pt idx="1988">
                  <c:v>0.52322879796165656</c:v>
                </c:pt>
                <c:pt idx="1989">
                  <c:v>0.52442835594357595</c:v>
                </c:pt>
                <c:pt idx="1990">
                  <c:v>0.52561277068392898</c:v>
                </c:pt>
                <c:pt idx="1991">
                  <c:v>0.52678230985243346</c:v>
                </c:pt>
                <c:pt idx="1992">
                  <c:v>0.52793722926638398</c:v>
                </c:pt>
                <c:pt idx="1993">
                  <c:v>0.51949541823767964</c:v>
                </c:pt>
                <c:pt idx="1994">
                  <c:v>0.52555262548731396</c:v>
                </c:pt>
                <c:pt idx="1995">
                  <c:v>0.5132830329253375</c:v>
                </c:pt>
                <c:pt idx="1996">
                  <c:v>0.50284840265457287</c:v>
                </c:pt>
                <c:pt idx="1997">
                  <c:v>0.49348491434308472</c:v>
                </c:pt>
                <c:pt idx="1998">
                  <c:v>0.48506464349544687</c:v>
                </c:pt>
                <c:pt idx="1999">
                  <c:v>0.47748611089019088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val>
            <c:numRef>
              <c:f>comparison_level_share_ed0!$H$1:$H$2000</c:f>
              <c:numCache>
                <c:formatCode>_(* #,##0.00_);_(* \(#,##0.00\);_(* "-"??_);_(@_)</c:formatCode>
                <c:ptCount val="2000"/>
                <c:pt idx="0">
                  <c:v>0.96050134494884398</c:v>
                </c:pt>
                <c:pt idx="1">
                  <c:v>0.94665789110053389</c:v>
                </c:pt>
                <c:pt idx="2">
                  <c:v>0.90738656884450009</c:v>
                </c:pt>
                <c:pt idx="3">
                  <c:v>0.87051248343151899</c:v>
                </c:pt>
                <c:pt idx="4">
                  <c:v>0.8355880711012601</c:v>
                </c:pt>
                <c:pt idx="5">
                  <c:v>0.80255316140482558</c:v>
                </c:pt>
                <c:pt idx="6">
                  <c:v>0.77127187042660739</c:v>
                </c:pt>
                <c:pt idx="7">
                  <c:v>0.74162656192658205</c:v>
                </c:pt>
                <c:pt idx="8">
                  <c:v>0.7135080566767269</c:v>
                </c:pt>
                <c:pt idx="9">
                  <c:v>0.68681568411390903</c:v>
                </c:pt>
                <c:pt idx="10">
                  <c:v>0.66145628413829605</c:v>
                </c:pt>
                <c:pt idx="11">
                  <c:v>0.63734350145436403</c:v>
                </c:pt>
                <c:pt idx="12">
                  <c:v>0.61439716792690457</c:v>
                </c:pt>
                <c:pt idx="13">
                  <c:v>0.59254276399370109</c:v>
                </c:pt>
                <c:pt idx="14">
                  <c:v>0.57171094185618998</c:v>
                </c:pt>
                <c:pt idx="15">
                  <c:v>0.55183710047138101</c:v>
                </c:pt>
                <c:pt idx="16">
                  <c:v>0.53286100476999498</c:v>
                </c:pt>
                <c:pt idx="17">
                  <c:v>0.51472644315470895</c:v>
                </c:pt>
                <c:pt idx="18">
                  <c:v>0.49738091842211452</c:v>
                </c:pt>
                <c:pt idx="19">
                  <c:v>0.480775368058174</c:v>
                </c:pt>
                <c:pt idx="20">
                  <c:v>0.46486391048221598</c:v>
                </c:pt>
                <c:pt idx="21">
                  <c:v>0.44960361431436002</c:v>
                </c:pt>
                <c:pt idx="22">
                  <c:v>0.43495428815011167</c:v>
                </c:pt>
                <c:pt idx="23">
                  <c:v>0.42087828866397248</c:v>
                </c:pt>
                <c:pt idx="24">
                  <c:v>0.40734034514734951</c:v>
                </c:pt>
                <c:pt idx="25">
                  <c:v>0.39430739882498367</c:v>
                </c:pt>
                <c:pt idx="26">
                  <c:v>0.38174845549709402</c:v>
                </c:pt>
                <c:pt idx="27">
                  <c:v>0.36963445022791502</c:v>
                </c:pt>
                <c:pt idx="28">
                  <c:v>0.3579381229497145</c:v>
                </c:pt>
                <c:pt idx="29">
                  <c:v>0.34663390397988225</c:v>
                </c:pt>
                <c:pt idx="30">
                  <c:v>0.33569780855918102</c:v>
                </c:pt>
                <c:pt idx="31">
                  <c:v>0.3251073396155455</c:v>
                </c:pt>
                <c:pt idx="32">
                  <c:v>0.31484139804136202</c:v>
                </c:pt>
                <c:pt idx="33">
                  <c:v>0.30488019984548043</c:v>
                </c:pt>
                <c:pt idx="34">
                  <c:v>0.29520519960466546</c:v>
                </c:pt>
                <c:pt idx="35">
                  <c:v>0.285799019695884</c:v>
                </c:pt>
                <c:pt idx="36">
                  <c:v>0.276645384839382</c:v>
                </c:pt>
                <c:pt idx="37">
                  <c:v>0.26772906152648501</c:v>
                </c:pt>
                <c:pt idx="38">
                  <c:v>0.25903580194400838</c:v>
                </c:pt>
                <c:pt idx="39">
                  <c:v>0.25055229204097201</c:v>
                </c:pt>
                <c:pt idx="40">
                  <c:v>0.24226610341322988</c:v>
                </c:pt>
                <c:pt idx="41">
                  <c:v>0.23416564870796541</c:v>
                </c:pt>
                <c:pt idx="42">
                  <c:v>0.22624014027345801</c:v>
                </c:pt>
                <c:pt idx="43">
                  <c:v>0.21847955180008699</c:v>
                </c:pt>
                <c:pt idx="44">
                  <c:v>0.21087458271699044</c:v>
                </c:pt>
                <c:pt idx="45">
                  <c:v>0.20341662512493244</c:v>
                </c:pt>
                <c:pt idx="46">
                  <c:v>0.19609773306033076</c:v>
                </c:pt>
                <c:pt idx="47">
                  <c:v>0.18893537850741535</c:v>
                </c:pt>
                <c:pt idx="48">
                  <c:v>0.18195084032900299</c:v>
                </c:pt>
                <c:pt idx="49">
                  <c:v>0.17513773667355587</c:v>
                </c:pt>
                <c:pt idx="50">
                  <c:v>0.16848983933295741</c:v>
                </c:pt>
                <c:pt idx="51">
                  <c:v>0.16200102618617901</c:v>
                </c:pt>
                <c:pt idx="52">
                  <c:v>0.15566525731300401</c:v>
                </c:pt>
                <c:pt idx="53">
                  <c:v>0.14947654636058688</c:v>
                </c:pt>
                <c:pt idx="54">
                  <c:v>0.14342893412209495</c:v>
                </c:pt>
                <c:pt idx="55">
                  <c:v>0.13751646308789753</c:v>
                </c:pt>
                <c:pt idx="56">
                  <c:v>0.131733152933626</c:v>
                </c:pt>
                <c:pt idx="57">
                  <c:v>0.12607297681926397</c:v>
                </c:pt>
                <c:pt idx="58">
                  <c:v>0.12052983839686095</c:v>
                </c:pt>
                <c:pt idx="59">
                  <c:v>0.11509754943106502</c:v>
                </c:pt>
                <c:pt idx="60">
                  <c:v>0.10976980794348359</c:v>
                </c:pt>
                <c:pt idx="61">
                  <c:v>0.104542403437707</c:v>
                </c:pt>
                <c:pt idx="62">
                  <c:v>9.942036536643363E-2</c:v>
                </c:pt>
                <c:pt idx="63">
                  <c:v>9.4410471337614446E-2</c:v>
                </c:pt>
                <c:pt idx="64">
                  <c:v>8.9520306708274586E-2</c:v>
                </c:pt>
                <c:pt idx="65">
                  <c:v>8.4758235844276747E-2</c:v>
                </c:pt>
                <c:pt idx="66">
                  <c:v>8.0133370784929728E-2</c:v>
                </c:pt>
                <c:pt idx="67">
                  <c:v>7.5655535260545706E-2</c:v>
                </c:pt>
                <c:pt idx="68">
                  <c:v>7.1335223841725817E-2</c:v>
                </c:pt>
                <c:pt idx="69">
                  <c:v>6.7183555970997996E-2</c:v>
                </c:pt>
                <c:pt idx="70">
                  <c:v>6.3212224667430414E-2</c:v>
                </c:pt>
                <c:pt idx="71">
                  <c:v>5.9433439751947127E-2</c:v>
                </c:pt>
                <c:pt idx="72">
                  <c:v>5.5859865507913165E-2</c:v>
                </c:pt>
                <c:pt idx="73">
                  <c:v>5.2504552766808946E-2</c:v>
                </c:pt>
                <c:pt idx="74">
                  <c:v>4.9300520661459887E-2</c:v>
                </c:pt>
                <c:pt idx="75">
                  <c:v>4.62264207918247E-2</c:v>
                </c:pt>
                <c:pt idx="76">
                  <c:v>4.3284921134505112E-2</c:v>
                </c:pt>
                <c:pt idx="77">
                  <c:v>4.0478773366443198E-2</c:v>
                </c:pt>
                <c:pt idx="78">
                  <c:v>3.7810782960743812E-2</c:v>
                </c:pt>
                <c:pt idx="79">
                  <c:v>3.5283785845411156E-2</c:v>
                </c:pt>
                <c:pt idx="80">
                  <c:v>3.2900628269291403E-2</c:v>
                </c:pt>
                <c:pt idx="81">
                  <c:v>3.06641459249988E-2</c:v>
                </c:pt>
                <c:pt idx="82">
                  <c:v>2.8577143122405852E-2</c:v>
                </c:pt>
                <c:pt idx="83">
                  <c:v>2.6642372068962351E-2</c:v>
                </c:pt>
                <c:pt idx="84">
                  <c:v>2.48625123748922E-2</c:v>
                </c:pt>
                <c:pt idx="85">
                  <c:v>2.32401508980455E-2</c:v>
                </c:pt>
                <c:pt idx="86">
                  <c:v>2.1777762047717412E-2</c:v>
                </c:pt>
                <c:pt idx="87">
                  <c:v>2.0477688668965256E-2</c:v>
                </c:pt>
                <c:pt idx="88">
                  <c:v>1.9342123629519006E-2</c:v>
                </c:pt>
                <c:pt idx="89">
                  <c:v>1.8373092230231401E-2</c:v>
                </c:pt>
                <c:pt idx="90">
                  <c:v>1.75724355570442E-2</c:v>
                </c:pt>
                <c:pt idx="91">
                  <c:v>1.6941794887720601E-2</c:v>
                </c:pt>
                <c:pt idx="92">
                  <c:v>1.6482597260141823E-2</c:v>
                </c:pt>
                <c:pt idx="93">
                  <c:v>1.6196042300841294E-2</c:v>
                </c:pt>
                <c:pt idx="94">
                  <c:v>1.6083090402827901E-2</c:v>
                </c:pt>
                <c:pt idx="95">
                  <c:v>1.6144452330720021E-2</c:v>
                </c:pt>
                <c:pt idx="96">
                  <c:v>1.63805803190036E-2</c:v>
                </c:pt>
                <c:pt idx="97">
                  <c:v>1.6791660716005501E-2</c:v>
                </c:pt>
                <c:pt idx="98">
                  <c:v>1.73776082122001E-2</c:v>
                </c:pt>
                <c:pt idx="99">
                  <c:v>1.8138061676932309E-2</c:v>
                </c:pt>
                <c:pt idx="100">
                  <c:v>1.9072381612859353E-2</c:v>
                </c:pt>
                <c:pt idx="101">
                  <c:v>2.0179649222558202E-2</c:v>
                </c:pt>
                <c:pt idx="102">
                  <c:v>2.1458667067133202E-2</c:v>
                </c:pt>
                <c:pt idx="103">
                  <c:v>2.2907961282456452E-2</c:v>
                </c:pt>
                <c:pt idx="104">
                  <c:v>2.45257853051787E-2</c:v>
                </c:pt>
                <c:pt idx="105">
                  <c:v>2.6310125047977601E-2</c:v>
                </c:pt>
                <c:pt idx="106">
                  <c:v>2.8258705451908499E-2</c:v>
                </c:pt>
                <c:pt idx="107">
                  <c:v>3.0368998333300267E-2</c:v>
                </c:pt>
                <c:pt idx="108">
                  <c:v>3.2638231433528682E-2</c:v>
                </c:pt>
                <c:pt idx="109">
                  <c:v>3.5063398572281815E-2</c:v>
                </c:pt>
                <c:pt idx="110">
                  <c:v>3.7641270798683936E-2</c:v>
                </c:pt>
                <c:pt idx="111">
                  <c:v>4.0369108278041986E-2</c:v>
                </c:pt>
                <c:pt idx="112">
                  <c:v>4.3244786213336002E-2</c:v>
                </c:pt>
                <c:pt idx="113">
                  <c:v>4.6264325660742046E-2</c:v>
                </c:pt>
                <c:pt idx="114">
                  <c:v>4.9423557086604314E-2</c:v>
                </c:pt>
                <c:pt idx="115">
                  <c:v>5.2718161470824504E-2</c:v>
                </c:pt>
                <c:pt idx="116">
                  <c:v>5.6143685470244301E-2</c:v>
                </c:pt>
                <c:pt idx="117">
                  <c:v>5.9695556332322014E-2</c:v>
                </c:pt>
                <c:pt idx="118">
                  <c:v>6.3369096900986924E-2</c:v>
                </c:pt>
                <c:pt idx="119">
                  <c:v>6.7159540617151986E-2</c:v>
                </c:pt>
                <c:pt idx="120">
                  <c:v>7.1062046417849009E-2</c:v>
                </c:pt>
                <c:pt idx="121">
                  <c:v>7.5071713444087806E-2</c:v>
                </c:pt>
                <c:pt idx="122">
                  <c:v>7.9183595474806412E-2</c:v>
                </c:pt>
                <c:pt idx="123">
                  <c:v>8.3392715011766691E-2</c:v>
                </c:pt>
                <c:pt idx="124">
                  <c:v>8.7694076948014135E-2</c:v>
                </c:pt>
                <c:pt idx="125">
                  <c:v>9.2082681760310939E-2</c:v>
                </c:pt>
                <c:pt idx="126">
                  <c:v>9.655353817383365E-2</c:v>
                </c:pt>
                <c:pt idx="127">
                  <c:v>0.10110167525495622</c:v>
                </c:pt>
                <c:pt idx="128">
                  <c:v>0.10572215389568081</c:v>
                </c:pt>
                <c:pt idx="129">
                  <c:v>0.110410077660205</c:v>
                </c:pt>
                <c:pt idx="130">
                  <c:v>0.11516060297129138</c:v>
                </c:pt>
                <c:pt idx="131">
                  <c:v>0.11996894862036495</c:v>
                </c:pt>
                <c:pt idx="132">
                  <c:v>0.124830404591591</c:v>
                </c:pt>
                <c:pt idx="133">
                  <c:v>0.12974034019559319</c:v>
                </c:pt>
                <c:pt idx="134">
                  <c:v>0.13469421151385</c:v>
                </c:pt>
                <c:pt idx="135">
                  <c:v>0.139687568159438</c:v>
                </c:pt>
                <c:pt idx="136">
                  <c:v>0.14471605936391699</c:v>
                </c:pt>
                <c:pt idx="137">
                  <c:v>0.14977543940410143</c:v>
                </c:pt>
                <c:pt idx="138">
                  <c:v>0.15486157238553988</c:v>
                </c:pt>
                <c:pt idx="139">
                  <c:v>0.15997043640254494</c:v>
                </c:pt>
                <c:pt idx="140">
                  <c:v>0.16509812709680199</c:v>
                </c:pt>
                <c:pt idx="141">
                  <c:v>0.17024086063885488</c:v>
                </c:pt>
                <c:pt idx="142">
                  <c:v>0.17539497615805397</c:v>
                </c:pt>
                <c:pt idx="143">
                  <c:v>0.18055693764810299</c:v>
                </c:pt>
                <c:pt idx="144">
                  <c:v>0.18572333537604019</c:v>
                </c:pt>
                <c:pt idx="145">
                  <c:v>0.190890886823183</c:v>
                </c:pt>
                <c:pt idx="146">
                  <c:v>0.19605643718697988</c:v>
                </c:pt>
                <c:pt idx="147">
                  <c:v>0.20121695947257426</c:v>
                </c:pt>
                <c:pt idx="148">
                  <c:v>0.20636955420306688</c:v>
                </c:pt>
                <c:pt idx="149">
                  <c:v>0.21151144877684819</c:v>
                </c:pt>
                <c:pt idx="150">
                  <c:v>0.21663999650001944</c:v>
                </c:pt>
                <c:pt idx="151">
                  <c:v>0.221752675321331</c:v>
                </c:pt>
                <c:pt idx="152">
                  <c:v>0.22684708629608599</c:v>
                </c:pt>
                <c:pt idx="153">
                  <c:v>0.23192095180483099</c:v>
                </c:pt>
                <c:pt idx="154">
                  <c:v>0.23697211355153799</c:v>
                </c:pt>
                <c:pt idx="155">
                  <c:v>0.24199853036500488</c:v>
                </c:pt>
                <c:pt idx="156">
                  <c:v>0.24699827582613995</c:v>
                </c:pt>
                <c:pt idx="157">
                  <c:v>0.25196953574267938</c:v>
                </c:pt>
                <c:pt idx="158">
                  <c:v>0.25691060549174932</c:v>
                </c:pt>
                <c:pt idx="159">
                  <c:v>0.26181988724949595</c:v>
                </c:pt>
                <c:pt idx="160">
                  <c:v>0.26669588712592901</c:v>
                </c:pt>
                <c:pt idx="161">
                  <c:v>0.27153721222204008</c:v>
                </c:pt>
                <c:pt idx="162">
                  <c:v>0.27634256762481996</c:v>
                </c:pt>
                <c:pt idx="163">
                  <c:v>0.28111075335512198</c:v>
                </c:pt>
                <c:pt idx="164">
                  <c:v>0.28584066128203572</c:v>
                </c:pt>
                <c:pt idx="165">
                  <c:v>0.29053127201612805</c:v>
                </c:pt>
                <c:pt idx="166">
                  <c:v>0.29518165179359701</c:v>
                </c:pt>
                <c:pt idx="167">
                  <c:v>0.29979094936145595</c:v>
                </c:pt>
                <c:pt idx="168">
                  <c:v>0.30435839287389738</c:v>
                </c:pt>
                <c:pt idx="169">
                  <c:v>0.30888328680836363</c:v>
                </c:pt>
                <c:pt idx="170">
                  <c:v>0.31336500890939195</c:v>
                </c:pt>
                <c:pt idx="171">
                  <c:v>0.31780300716733795</c:v>
                </c:pt>
                <c:pt idx="172">
                  <c:v>0.32219679683841052</c:v>
                </c:pt>
                <c:pt idx="173">
                  <c:v>0.32654595751165738</c:v>
                </c:pt>
                <c:pt idx="174">
                  <c:v>0.33085013022795295</c:v>
                </c:pt>
                <c:pt idx="175">
                  <c:v>0.33510901465521897</c:v>
                </c:pt>
                <c:pt idx="176">
                  <c:v>0.33932236632393803</c:v>
                </c:pt>
                <c:pt idx="177">
                  <c:v>0.34348999392577689</c:v>
                </c:pt>
                <c:pt idx="178">
                  <c:v>0.34761175667848399</c:v>
                </c:pt>
                <c:pt idx="179">
                  <c:v>0.35168756175899452</c:v>
                </c:pt>
                <c:pt idx="180">
                  <c:v>0.35571736180660907</c:v>
                </c:pt>
                <c:pt idx="181">
                  <c:v>0.35970115249781576</c:v>
                </c:pt>
                <c:pt idx="182">
                  <c:v>0.36363897019361852</c:v>
                </c:pt>
                <c:pt idx="183">
                  <c:v>0.36753088966010072</c:v>
                </c:pt>
                <c:pt idx="184">
                  <c:v>0.37137702186275889</c:v>
                </c:pt>
                <c:pt idx="185">
                  <c:v>0.37517751183451625</c:v>
                </c:pt>
                <c:pt idx="186">
                  <c:v>0.37893253661747661</c:v>
                </c:pt>
                <c:pt idx="187">
                  <c:v>0.38264230327790838</c:v>
                </c:pt>
                <c:pt idx="188">
                  <c:v>0.38630704699395851</c:v>
                </c:pt>
                <c:pt idx="189">
                  <c:v>0.38992702921537725</c:v>
                </c:pt>
                <c:pt idx="190">
                  <c:v>0.36533561219580823</c:v>
                </c:pt>
                <c:pt idx="191">
                  <c:v>0.38296081790863595</c:v>
                </c:pt>
                <c:pt idx="192">
                  <c:v>0.36740836763711426</c:v>
                </c:pt>
                <c:pt idx="193">
                  <c:v>0.354719644407617</c:v>
                </c:pt>
                <c:pt idx="194">
                  <c:v>0.34247120877486287</c:v>
                </c:pt>
                <c:pt idx="195">
                  <c:v>0.33199467742676225</c:v>
                </c:pt>
                <c:pt idx="196">
                  <c:v>0.32288507285651286</c:v>
                </c:pt>
                <c:pt idx="197">
                  <c:v>0.31506666687299784</c:v>
                </c:pt>
                <c:pt idx="198">
                  <c:v>0.30835468653424347</c:v>
                </c:pt>
                <c:pt idx="199">
                  <c:v>0.30261452649015602</c:v>
                </c:pt>
                <c:pt idx="200">
                  <c:v>0.29772103509084652</c:v>
                </c:pt>
                <c:pt idx="201">
                  <c:v>0.29356832054540732</c:v>
                </c:pt>
                <c:pt idx="202">
                  <c:v>0.29006379091840395</c:v>
                </c:pt>
                <c:pt idx="203">
                  <c:v>0.28712698431015726</c:v>
                </c:pt>
                <c:pt idx="204">
                  <c:v>0.28468747204955502</c:v>
                </c:pt>
                <c:pt idx="205">
                  <c:v>0.28268346810962325</c:v>
                </c:pt>
                <c:pt idx="206">
                  <c:v>0.28106058850357002</c:v>
                </c:pt>
                <c:pt idx="207">
                  <c:v>0.27977085044275002</c:v>
                </c:pt>
                <c:pt idx="208">
                  <c:v>0.27877182631527397</c:v>
                </c:pt>
                <c:pt idx="209">
                  <c:v>0.27802593252709201</c:v>
                </c:pt>
                <c:pt idx="210">
                  <c:v>0.277499824508668</c:v>
                </c:pt>
                <c:pt idx="211">
                  <c:v>0.27716387962632799</c:v>
                </c:pt>
                <c:pt idx="212">
                  <c:v>0.27699175246630148</c:v>
                </c:pt>
                <c:pt idx="213">
                  <c:v>0.27695999052811693</c:v>
                </c:pt>
                <c:pt idx="214">
                  <c:v>0.27704770062116074</c:v>
                </c:pt>
                <c:pt idx="215">
                  <c:v>0.2772362581362795</c:v>
                </c:pt>
                <c:pt idx="216">
                  <c:v>0.277509052784365</c:v>
                </c:pt>
                <c:pt idx="217">
                  <c:v>0.27785126552528538</c:v>
                </c:pt>
                <c:pt idx="218">
                  <c:v>0.27824967230596898</c:v>
                </c:pt>
                <c:pt idx="219">
                  <c:v>0.278692470946099</c:v>
                </c:pt>
                <c:pt idx="220">
                  <c:v>0.27916912809174999</c:v>
                </c:pt>
                <c:pt idx="221">
                  <c:v>0.27967024363214998</c:v>
                </c:pt>
                <c:pt idx="222">
                  <c:v>0.28018743036439198</c:v>
                </c:pt>
                <c:pt idx="223">
                  <c:v>0.28071320701342101</c:v>
                </c:pt>
                <c:pt idx="224">
                  <c:v>0.28124090298279608</c:v>
                </c:pt>
                <c:pt idx="225">
                  <c:v>0.2817645734362485</c:v>
                </c:pt>
                <c:pt idx="226">
                  <c:v>0.28227892349893902</c:v>
                </c:pt>
                <c:pt idx="227">
                  <c:v>0.28277924052715575</c:v>
                </c:pt>
                <c:pt idx="228">
                  <c:v>0.28326133353074501</c:v>
                </c:pt>
                <c:pt idx="229">
                  <c:v>0.28372147894867888</c:v>
                </c:pt>
                <c:pt idx="230">
                  <c:v>0.28415637207717998</c:v>
                </c:pt>
                <c:pt idx="231">
                  <c:v>0.28456308353543308</c:v>
                </c:pt>
                <c:pt idx="232">
                  <c:v>0.28493902022738993</c:v>
                </c:pt>
                <c:pt idx="233">
                  <c:v>0.28528189032226625</c:v>
                </c:pt>
                <c:pt idx="234">
                  <c:v>0.28558967183158351</c:v>
                </c:pt>
                <c:pt idx="235">
                  <c:v>0.28586058440913997</c:v>
                </c:pt>
                <c:pt idx="236">
                  <c:v>0.28609306404233076</c:v>
                </c:pt>
                <c:pt idx="237">
                  <c:v>0.28628574034036408</c:v>
                </c:pt>
                <c:pt idx="238">
                  <c:v>0.28643741615741197</c:v>
                </c:pt>
                <c:pt idx="239">
                  <c:v>0.28654704931722902</c:v>
                </c:pt>
                <c:pt idx="240">
                  <c:v>0.28661373623105402</c:v>
                </c:pt>
                <c:pt idx="241">
                  <c:v>0.28663669722287544</c:v>
                </c:pt>
                <c:pt idx="242">
                  <c:v>0.2866152633958155</c:v>
                </c:pt>
                <c:pt idx="243">
                  <c:v>0.28654886489099551</c:v>
                </c:pt>
                <c:pt idx="244">
                  <c:v>0.28643702040557673</c:v>
                </c:pt>
                <c:pt idx="245">
                  <c:v>0.28627932785068338</c:v>
                </c:pt>
                <c:pt idx="246">
                  <c:v>0.286075456042029</c:v>
                </c:pt>
                <c:pt idx="247">
                  <c:v>0.28582513732727738</c:v>
                </c:pt>
                <c:pt idx="248">
                  <c:v>0.28552816106359102</c:v>
                </c:pt>
                <c:pt idx="249">
                  <c:v>0.28518436786801726</c:v>
                </c:pt>
                <c:pt idx="250">
                  <c:v>0.28479364457071848</c:v>
                </c:pt>
                <c:pt idx="251">
                  <c:v>0.28435591980848451</c:v>
                </c:pt>
                <c:pt idx="252">
                  <c:v>0.28387116020173397</c:v>
                </c:pt>
                <c:pt idx="253">
                  <c:v>0.28333936706448876</c:v>
                </c:pt>
                <c:pt idx="254">
                  <c:v>0.28276057360098888</c:v>
                </c:pt>
                <c:pt idx="255">
                  <c:v>0.28213484254794102</c:v>
                </c:pt>
                <c:pt idx="256">
                  <c:v>0.28146226422474896</c:v>
                </c:pt>
                <c:pt idx="257">
                  <c:v>0.28074295495804702</c:v>
                </c:pt>
                <c:pt idx="258">
                  <c:v>0.27997705585007532</c:v>
                </c:pt>
                <c:pt idx="259">
                  <c:v>0.27916473186292201</c:v>
                </c:pt>
                <c:pt idx="260">
                  <c:v>0.27830617119371415</c:v>
                </c:pt>
                <c:pt idx="261">
                  <c:v>0.27740158491773098</c:v>
                </c:pt>
                <c:pt idx="262">
                  <c:v>0.276451206878565</c:v>
                </c:pt>
                <c:pt idx="263">
                  <c:v>0.27545529380608502</c:v>
                </c:pt>
                <c:pt idx="264">
                  <c:v>0.27441412564470852</c:v>
                </c:pt>
                <c:pt idx="265">
                  <c:v>0.27332800607555352</c:v>
                </c:pt>
                <c:pt idx="266">
                  <c:v>0.27219726321740595</c:v>
                </c:pt>
                <c:pt idx="267">
                  <c:v>0.271022250492224</c:v>
                </c:pt>
                <c:pt idx="268">
                  <c:v>0.26980334764185432</c:v>
                </c:pt>
                <c:pt idx="269">
                  <c:v>0.26854096188315252</c:v>
                </c:pt>
                <c:pt idx="270">
                  <c:v>0.26723552918933074</c:v>
                </c:pt>
                <c:pt idx="271">
                  <c:v>0.26588751568570335</c:v>
                </c:pt>
                <c:pt idx="272">
                  <c:v>0.26452202426450488</c:v>
                </c:pt>
                <c:pt idx="273">
                  <c:v>0.26315124667718848</c:v>
                </c:pt>
                <c:pt idx="274">
                  <c:v>0.26177416771212808</c:v>
                </c:pt>
                <c:pt idx="275">
                  <c:v>0.26038972579439146</c:v>
                </c:pt>
                <c:pt idx="276">
                  <c:v>0.25899675851625975</c:v>
                </c:pt>
                <c:pt idx="277">
                  <c:v>0.25759403330408198</c:v>
                </c:pt>
                <c:pt idx="278">
                  <c:v>0.25618022697340498</c:v>
                </c:pt>
                <c:pt idx="279">
                  <c:v>0.25475392165746302</c:v>
                </c:pt>
                <c:pt idx="280">
                  <c:v>0.25331359138922438</c:v>
                </c:pt>
                <c:pt idx="281">
                  <c:v>0.25185759124089752</c:v>
                </c:pt>
                <c:pt idx="282">
                  <c:v>0.25038414434783718</c:v>
                </c:pt>
                <c:pt idx="283">
                  <c:v>0.24889132895839144</c:v>
                </c:pt>
                <c:pt idx="284">
                  <c:v>0.24737706458608799</c:v>
                </c:pt>
                <c:pt idx="285">
                  <c:v>0.24583909761372141</c:v>
                </c:pt>
                <c:pt idx="286">
                  <c:v>0.24427647320540799</c:v>
                </c:pt>
                <c:pt idx="287">
                  <c:v>0.24269446105563044</c:v>
                </c:pt>
                <c:pt idx="288">
                  <c:v>0.24109926652723243</c:v>
                </c:pt>
                <c:pt idx="289">
                  <c:v>0.23949744537983653</c:v>
                </c:pt>
                <c:pt idx="290">
                  <c:v>0.23789587824567288</c:v>
                </c:pt>
                <c:pt idx="291">
                  <c:v>0.23630179335823501</c:v>
                </c:pt>
                <c:pt idx="292">
                  <c:v>0.23472276749599341</c:v>
                </c:pt>
                <c:pt idx="293">
                  <c:v>0.23316673518193909</c:v>
                </c:pt>
                <c:pt idx="294">
                  <c:v>0.23164199089920429</c:v>
                </c:pt>
                <c:pt idx="295">
                  <c:v>0.23015719072203999</c:v>
                </c:pt>
                <c:pt idx="296">
                  <c:v>0.22872134971141644</c:v>
                </c:pt>
                <c:pt idx="297">
                  <c:v>0.22734383627780241</c:v>
                </c:pt>
                <c:pt idx="298">
                  <c:v>0.226031660432714</c:v>
                </c:pt>
                <c:pt idx="299">
                  <c:v>0.22472170105220499</c:v>
                </c:pt>
                <c:pt idx="300">
                  <c:v>0.22341746319537295</c:v>
                </c:pt>
                <c:pt idx="301">
                  <c:v>0.22212143070340801</c:v>
                </c:pt>
                <c:pt idx="302">
                  <c:v>0.22083668982351587</c:v>
                </c:pt>
                <c:pt idx="303">
                  <c:v>0.21956609258381846</c:v>
                </c:pt>
                <c:pt idx="304">
                  <c:v>0.21831264122260499</c:v>
                </c:pt>
                <c:pt idx="305">
                  <c:v>0.21707928644527419</c:v>
                </c:pt>
                <c:pt idx="306">
                  <c:v>0.21586901772421899</c:v>
                </c:pt>
                <c:pt idx="307">
                  <c:v>0.21468481021385385</c:v>
                </c:pt>
                <c:pt idx="308">
                  <c:v>0.21352964352611686</c:v>
                </c:pt>
                <c:pt idx="309">
                  <c:v>0.21240648422737915</c:v>
                </c:pt>
                <c:pt idx="310">
                  <c:v>0.21131828612338688</c:v>
                </c:pt>
                <c:pt idx="311">
                  <c:v>0.21026798095631219</c:v>
                </c:pt>
                <c:pt idx="312">
                  <c:v>0.20925847338555001</c:v>
                </c:pt>
                <c:pt idx="313">
                  <c:v>0.20829263321718341</c:v>
                </c:pt>
                <c:pt idx="314">
                  <c:v>0.20737328853750586</c:v>
                </c:pt>
                <c:pt idx="315">
                  <c:v>0.206503217940603</c:v>
                </c:pt>
                <c:pt idx="316">
                  <c:v>0.20568514286369299</c:v>
                </c:pt>
                <c:pt idx="317">
                  <c:v>0.20492171959049588</c:v>
                </c:pt>
                <c:pt idx="318">
                  <c:v>0.20421553124339509</c:v>
                </c:pt>
                <c:pt idx="319">
                  <c:v>0.20356907969256399</c:v>
                </c:pt>
                <c:pt idx="320">
                  <c:v>0.20298477751892399</c:v>
                </c:pt>
                <c:pt idx="321">
                  <c:v>0.20246494006008109</c:v>
                </c:pt>
                <c:pt idx="322">
                  <c:v>0.20201177762619199</c:v>
                </c:pt>
                <c:pt idx="323">
                  <c:v>0.20162738794188501</c:v>
                </c:pt>
                <c:pt idx="324">
                  <c:v>0.20131374888530909</c:v>
                </c:pt>
                <c:pt idx="325">
                  <c:v>0.201072711584946</c:v>
                </c:pt>
                <c:pt idx="326">
                  <c:v>0.20090599393670244</c:v>
                </c:pt>
                <c:pt idx="327">
                  <c:v>0.20081517459780845</c:v>
                </c:pt>
                <c:pt idx="328">
                  <c:v>0.20080168751139388</c:v>
                </c:pt>
                <c:pt idx="329">
                  <c:v>0.200866817009974</c:v>
                </c:pt>
                <c:pt idx="330">
                  <c:v>0.20101169354114709</c:v>
                </c:pt>
                <c:pt idx="331">
                  <c:v>0.20123729005258609</c:v>
                </c:pt>
                <c:pt idx="332">
                  <c:v>0.20154441906733853</c:v>
                </c:pt>
                <c:pt idx="333">
                  <c:v>0.20193373047348995</c:v>
                </c:pt>
                <c:pt idx="334">
                  <c:v>0.20240571004553301</c:v>
                </c:pt>
                <c:pt idx="335">
                  <c:v>0.202960678707547</c:v>
                </c:pt>
                <c:pt idx="336">
                  <c:v>0.20359879254131319</c:v>
                </c:pt>
                <c:pt idx="337">
                  <c:v>0.20432004353538599</c:v>
                </c:pt>
                <c:pt idx="338">
                  <c:v>0.20512426106437701</c:v>
                </c:pt>
                <c:pt idx="339">
                  <c:v>0.20601111408098399</c:v>
                </c:pt>
                <c:pt idx="340">
                  <c:v>0.20698011399727309</c:v>
                </c:pt>
                <c:pt idx="341">
                  <c:v>0.20803061822578867</c:v>
                </c:pt>
                <c:pt idx="342">
                  <c:v>0.20916183434594199</c:v>
                </c:pt>
                <c:pt idx="343">
                  <c:v>0.210372824856286</c:v>
                </c:pt>
                <c:pt idx="344">
                  <c:v>0.211662512469388</c:v>
                </c:pt>
                <c:pt idx="345">
                  <c:v>0.21302968590245144</c:v>
                </c:pt>
                <c:pt idx="346">
                  <c:v>0.21447300611414041</c:v>
                </c:pt>
                <c:pt idx="347">
                  <c:v>0.21599101293597392</c:v>
                </c:pt>
                <c:pt idx="348">
                  <c:v>0.2175821320452313</c:v>
                </c:pt>
                <c:pt idx="349">
                  <c:v>0.21924468222556609</c:v>
                </c:pt>
                <c:pt idx="350">
                  <c:v>0.22097688286138986</c:v>
                </c:pt>
                <c:pt idx="351">
                  <c:v>0.22277686161250787</c:v>
                </c:pt>
                <c:pt idx="352">
                  <c:v>0.22464266221659088</c:v>
                </c:pt>
                <c:pt idx="353">
                  <c:v>0.226572252368446</c:v>
                </c:pt>
                <c:pt idx="354">
                  <c:v>0.22856353162712609</c:v>
                </c:pt>
                <c:pt idx="355">
                  <c:v>0.23061433930416941</c:v>
                </c:pt>
                <c:pt idx="356">
                  <c:v>0.232722462289008</c:v>
                </c:pt>
                <c:pt idx="357">
                  <c:v>0.23488564277044699</c:v>
                </c:pt>
                <c:pt idx="358">
                  <c:v>0.23710158581637186</c:v>
                </c:pt>
                <c:pt idx="359">
                  <c:v>0.23936796677707586</c:v>
                </c:pt>
                <c:pt idx="360">
                  <c:v>0.24168243848110194</c:v>
                </c:pt>
                <c:pt idx="361">
                  <c:v>0.24404263819586347</c:v>
                </c:pt>
                <c:pt idx="362">
                  <c:v>0.24644619432890044</c:v>
                </c:pt>
                <c:pt idx="363">
                  <c:v>0.24889073284899488</c:v>
                </c:pt>
                <c:pt idx="364">
                  <c:v>0.25137388340976452</c:v>
                </c:pt>
                <c:pt idx="365">
                  <c:v>0.25389328516159693</c:v>
                </c:pt>
                <c:pt idx="366">
                  <c:v>0.25644659224099298</c:v>
                </c:pt>
                <c:pt idx="367">
                  <c:v>0.25903147892918799</c:v>
                </c:pt>
                <c:pt idx="368">
                  <c:v>0.2616456444749245</c:v>
                </c:pt>
                <c:pt idx="369">
                  <c:v>0.26428681757870798</c:v>
                </c:pt>
                <c:pt idx="370">
                  <c:v>0.26695276053825695</c:v>
                </c:pt>
                <c:pt idx="371">
                  <c:v>0.26964127305722801</c:v>
                </c:pt>
                <c:pt idx="372">
                  <c:v>0.27235019572111002</c:v>
                </c:pt>
                <c:pt idx="373">
                  <c:v>0.27507741314595952</c:v>
                </c:pt>
                <c:pt idx="374">
                  <c:v>0.27782085680736895</c:v>
                </c:pt>
                <c:pt idx="375">
                  <c:v>0.28057850755831398</c:v>
                </c:pt>
                <c:pt idx="376">
                  <c:v>0.28334839784568594</c:v>
                </c:pt>
                <c:pt idx="377">
                  <c:v>0.28612965259769702</c:v>
                </c:pt>
                <c:pt idx="378">
                  <c:v>0.28892041051426515</c:v>
                </c:pt>
                <c:pt idx="379">
                  <c:v>0.29171874954583732</c:v>
                </c:pt>
                <c:pt idx="380">
                  <c:v>0.29452281322315055</c:v>
                </c:pt>
                <c:pt idx="381">
                  <c:v>0.297327642028131</c:v>
                </c:pt>
                <c:pt idx="382">
                  <c:v>0.300130909448729</c:v>
                </c:pt>
                <c:pt idx="383">
                  <c:v>0.30293141635070908</c:v>
                </c:pt>
                <c:pt idx="384">
                  <c:v>0.30572801519801535</c:v>
                </c:pt>
                <c:pt idx="385">
                  <c:v>0.30851952681076267</c:v>
                </c:pt>
                <c:pt idx="386">
                  <c:v>0.31130481278168326</c:v>
                </c:pt>
                <c:pt idx="387">
                  <c:v>0.31408274704547495</c:v>
                </c:pt>
                <c:pt idx="388">
                  <c:v>0.31685224234162435</c:v>
                </c:pt>
                <c:pt idx="389">
                  <c:v>0.31961224132081872</c:v>
                </c:pt>
                <c:pt idx="390">
                  <c:v>0.32236172672069752</c:v>
                </c:pt>
                <c:pt idx="391">
                  <c:v>0.32509971892897532</c:v>
                </c:pt>
                <c:pt idx="392">
                  <c:v>0.32782528005926498</c:v>
                </c:pt>
                <c:pt idx="393">
                  <c:v>0.33053751342894538</c:v>
                </c:pt>
                <c:pt idx="394">
                  <c:v>0.33323556516851532</c:v>
                </c:pt>
                <c:pt idx="395">
                  <c:v>0.33591862407855755</c:v>
                </c:pt>
                <c:pt idx="396">
                  <c:v>0.33858592210942789</c:v>
                </c:pt>
                <c:pt idx="397">
                  <c:v>0.34123673411573474</c:v>
                </c:pt>
                <c:pt idx="398">
                  <c:v>0.34387037773059476</c:v>
                </c:pt>
                <c:pt idx="399">
                  <c:v>0.34648621289936038</c:v>
                </c:pt>
                <c:pt idx="400">
                  <c:v>0.34908364137976877</c:v>
                </c:pt>
                <c:pt idx="401">
                  <c:v>0.351662106057333</c:v>
                </c:pt>
                <c:pt idx="402">
                  <c:v>0.35422109019263698</c:v>
                </c:pt>
                <c:pt idx="403">
                  <c:v>0.35676011655607975</c:v>
                </c:pt>
                <c:pt idx="404">
                  <c:v>0.35927874649861902</c:v>
                </c:pt>
                <c:pt idx="405">
                  <c:v>0.36177657894997389</c:v>
                </c:pt>
                <c:pt idx="406">
                  <c:v>0.364253249367539</c:v>
                </c:pt>
                <c:pt idx="407">
                  <c:v>0.36670842863902697</c:v>
                </c:pt>
                <c:pt idx="408">
                  <c:v>0.36914182195189332</c:v>
                </c:pt>
                <c:pt idx="409">
                  <c:v>0.37155316763553098</c:v>
                </c:pt>
                <c:pt idx="410">
                  <c:v>0.37394223598499238</c:v>
                </c:pt>
                <c:pt idx="411">
                  <c:v>0.376308828072005</c:v>
                </c:pt>
                <c:pt idx="412">
                  <c:v>0.37865277454990848</c:v>
                </c:pt>
                <c:pt idx="413">
                  <c:v>0.38097393445738198</c:v>
                </c:pt>
                <c:pt idx="414">
                  <c:v>0.3832721940260595</c:v>
                </c:pt>
                <c:pt idx="415">
                  <c:v>0.38554746549598895</c:v>
                </c:pt>
                <c:pt idx="416">
                  <c:v>0.38779968594289638</c:v>
                </c:pt>
                <c:pt idx="417">
                  <c:v>0.39002881612034268</c:v>
                </c:pt>
                <c:pt idx="418">
                  <c:v>0.39223483931973951</c:v>
                </c:pt>
                <c:pt idx="419">
                  <c:v>0.39441776025064534</c:v>
                </c:pt>
                <c:pt idx="420">
                  <c:v>0.39657760394346758</c:v>
                </c:pt>
                <c:pt idx="421">
                  <c:v>0.39871441467643498</c:v>
                </c:pt>
                <c:pt idx="422">
                  <c:v>0.40082825492831697</c:v>
                </c:pt>
                <c:pt idx="423">
                  <c:v>0.40291920435808298</c:v>
                </c:pt>
                <c:pt idx="424">
                  <c:v>0.40498735881268288</c:v>
                </c:pt>
                <c:pt idx="425">
                  <c:v>0.40703282936358298</c:v>
                </c:pt>
                <c:pt idx="426">
                  <c:v>0.40905574137279632</c:v>
                </c:pt>
                <c:pt idx="427">
                  <c:v>0.41105623358872001</c:v>
                </c:pt>
                <c:pt idx="428">
                  <c:v>0.41303445727216698</c:v>
                </c:pt>
                <c:pt idx="429">
                  <c:v>0.41499057535265244</c:v>
                </c:pt>
                <c:pt idx="430">
                  <c:v>0.41692476161491943</c:v>
                </c:pt>
                <c:pt idx="431">
                  <c:v>0.39523077908054838</c:v>
                </c:pt>
                <c:pt idx="432">
                  <c:v>0.40917402875071901</c:v>
                </c:pt>
                <c:pt idx="433">
                  <c:v>0.39172658138537469</c:v>
                </c:pt>
                <c:pt idx="434">
                  <c:v>0.37979499562883107</c:v>
                </c:pt>
                <c:pt idx="435">
                  <c:v>0.36743533034862008</c:v>
                </c:pt>
                <c:pt idx="436">
                  <c:v>0.357691828037004</c:v>
                </c:pt>
                <c:pt idx="437">
                  <c:v>0.34856792573315398</c:v>
                </c:pt>
                <c:pt idx="438">
                  <c:v>0.34091005411180508</c:v>
                </c:pt>
                <c:pt idx="439">
                  <c:v>0.33401639269211025</c:v>
                </c:pt>
                <c:pt idx="440">
                  <c:v>0.32808469226093395</c:v>
                </c:pt>
                <c:pt idx="441">
                  <c:v>0.32283656611045519</c:v>
                </c:pt>
                <c:pt idx="442">
                  <c:v>0.31828262910156851</c:v>
                </c:pt>
                <c:pt idx="443">
                  <c:v>0.31429013016602075</c:v>
                </c:pt>
                <c:pt idx="444">
                  <c:v>0.31082247984384165</c:v>
                </c:pt>
                <c:pt idx="445">
                  <c:v>0.30780251945651038</c:v>
                </c:pt>
                <c:pt idx="446">
                  <c:v>0.30518743912462887</c:v>
                </c:pt>
                <c:pt idx="447">
                  <c:v>0.30292510088973795</c:v>
                </c:pt>
                <c:pt idx="448">
                  <c:v>0.30097731529692495</c:v>
                </c:pt>
                <c:pt idx="449">
                  <c:v>0.29930562955031198</c:v>
                </c:pt>
                <c:pt idx="450">
                  <c:v>0.29787840415833838</c:v>
                </c:pt>
                <c:pt idx="451">
                  <c:v>0.29666601590242525</c:v>
                </c:pt>
                <c:pt idx="452">
                  <c:v>0.2956428760820215</c:v>
                </c:pt>
                <c:pt idx="453">
                  <c:v>0.29478568946523098</c:v>
                </c:pt>
                <c:pt idx="454">
                  <c:v>0.29407391833660995</c:v>
                </c:pt>
                <c:pt idx="455">
                  <c:v>0.29348906375336525</c:v>
                </c:pt>
                <c:pt idx="456">
                  <c:v>0.29301467391979386</c:v>
                </c:pt>
                <c:pt idx="457">
                  <c:v>0.29263598823429032</c:v>
                </c:pt>
                <c:pt idx="458">
                  <c:v>0.29233983010932701</c:v>
                </c:pt>
                <c:pt idx="459">
                  <c:v>0.29211439438922038</c:v>
                </c:pt>
                <c:pt idx="460">
                  <c:v>0.29194912621239699</c:v>
                </c:pt>
                <c:pt idx="461">
                  <c:v>0.29183457512942895</c:v>
                </c:pt>
                <c:pt idx="462">
                  <c:v>0.29176228733442777</c:v>
                </c:pt>
                <c:pt idx="463">
                  <c:v>0.29172469716790811</c:v>
                </c:pt>
                <c:pt idx="464">
                  <c:v>0.29171503757441408</c:v>
                </c:pt>
                <c:pt idx="465">
                  <c:v>0.291727256057422</c:v>
                </c:pt>
                <c:pt idx="466">
                  <c:v>0.29175594194930632</c:v>
                </c:pt>
                <c:pt idx="467">
                  <c:v>0.29179626000443498</c:v>
                </c:pt>
                <c:pt idx="468">
                  <c:v>0.29184389174162395</c:v>
                </c:pt>
                <c:pt idx="469">
                  <c:v>0.29189498245086126</c:v>
                </c:pt>
                <c:pt idx="470">
                  <c:v>0.29194609395575</c:v>
                </c:pt>
                <c:pt idx="471">
                  <c:v>0.29199416210130008</c:v>
                </c:pt>
                <c:pt idx="472">
                  <c:v>0.292036458699929</c:v>
                </c:pt>
                <c:pt idx="473">
                  <c:v>0.29207055732743348</c:v>
                </c:pt>
                <c:pt idx="474">
                  <c:v>0.29209430264570801</c:v>
                </c:pt>
                <c:pt idx="475">
                  <c:v>0.292105782840138</c:v>
                </c:pt>
                <c:pt idx="476">
                  <c:v>0.29210330487791702</c:v>
                </c:pt>
                <c:pt idx="477">
                  <c:v>0.29208537228378595</c:v>
                </c:pt>
                <c:pt idx="478">
                  <c:v>0.29205066518699851</c:v>
                </c:pt>
                <c:pt idx="479">
                  <c:v>0.291998022405621</c:v>
                </c:pt>
                <c:pt idx="480">
                  <c:v>0.29192642536746549</c:v>
                </c:pt>
                <c:pt idx="481">
                  <c:v>0.29183498368316751</c:v>
                </c:pt>
                <c:pt idx="482">
                  <c:v>0.29172292220947538</c:v>
                </c:pt>
                <c:pt idx="483">
                  <c:v>0.29158956945532138</c:v>
                </c:pt>
                <c:pt idx="484">
                  <c:v>0.29143434720014288</c:v>
                </c:pt>
                <c:pt idx="485">
                  <c:v>0.29125676120615612</c:v>
                </c:pt>
                <c:pt idx="486">
                  <c:v>0.29105639291900848</c:v>
                </c:pt>
                <c:pt idx="487">
                  <c:v>0.29083289206156498</c:v>
                </c:pt>
                <c:pt idx="488">
                  <c:v>0.29058597003534625</c:v>
                </c:pt>
                <c:pt idx="489">
                  <c:v>0.29031539405248102</c:v>
                </c:pt>
                <c:pt idx="490">
                  <c:v>0.29002098192906151</c:v>
                </c:pt>
                <c:pt idx="491">
                  <c:v>0.28970259747714538</c:v>
                </c:pt>
                <c:pt idx="492">
                  <c:v>0.289360146439336</c:v>
                </c:pt>
                <c:pt idx="493">
                  <c:v>0.28899357291485561</c:v>
                </c:pt>
                <c:pt idx="494">
                  <c:v>0.288602856231363</c:v>
                </c:pt>
                <c:pt idx="495">
                  <c:v>0.28818800822110902</c:v>
                </c:pt>
                <c:pt idx="496">
                  <c:v>0.28774907086368801</c:v>
                </c:pt>
                <c:pt idx="497">
                  <c:v>0.28728611426170497</c:v>
                </c:pt>
                <c:pt idx="498">
                  <c:v>0.286799234918442</c:v>
                </c:pt>
                <c:pt idx="499">
                  <c:v>0.28628855428969852</c:v>
                </c:pt>
                <c:pt idx="500">
                  <c:v>0.28575421758439501</c:v>
                </c:pt>
                <c:pt idx="501">
                  <c:v>0.285196392791006</c:v>
                </c:pt>
                <c:pt idx="502">
                  <c:v>0.28461526990861363</c:v>
                </c:pt>
                <c:pt idx="503">
                  <c:v>0.28401106036352902</c:v>
                </c:pt>
                <c:pt idx="504">
                  <c:v>0.28338399659387525</c:v>
                </c:pt>
                <c:pt idx="505">
                  <c:v>0.28273433178582202</c:v>
                </c:pt>
                <c:pt idx="506">
                  <c:v>0.28206233974682898</c:v>
                </c:pt>
                <c:pt idx="507">
                  <c:v>0.28136831490186676</c:v>
                </c:pt>
                <c:pt idx="508">
                  <c:v>0.28065257239997338</c:v>
                </c:pt>
                <c:pt idx="509">
                  <c:v>0.27991544831918008</c:v>
                </c:pt>
                <c:pt idx="510">
                  <c:v>0.27915729995856797</c:v>
                </c:pt>
                <c:pt idx="511">
                  <c:v>0.27837850620686205</c:v>
                </c:pt>
                <c:pt idx="512">
                  <c:v>0.27757946797759225</c:v>
                </c:pt>
                <c:pt idx="513">
                  <c:v>0.27676060870129499</c:v>
                </c:pt>
                <c:pt idx="514">
                  <c:v>0.27592237486545396</c:v>
                </c:pt>
                <c:pt idx="515">
                  <c:v>0.27506523659332976</c:v>
                </c:pt>
                <c:pt idx="516">
                  <c:v>0.27418968825328138</c:v>
                </c:pt>
                <c:pt idx="517">
                  <c:v>0.27329624908973099</c:v>
                </c:pt>
                <c:pt idx="518">
                  <c:v>0.27238546386797596</c:v>
                </c:pt>
                <c:pt idx="519">
                  <c:v>0.27145790352428495</c:v>
                </c:pt>
                <c:pt idx="520">
                  <c:v>0.27051416581351795</c:v>
                </c:pt>
                <c:pt idx="521">
                  <c:v>0.26956361130116602</c:v>
                </c:pt>
                <c:pt idx="522">
                  <c:v>0.26862600455332603</c:v>
                </c:pt>
                <c:pt idx="523">
                  <c:v>0.26770072001587197</c:v>
                </c:pt>
                <c:pt idx="524">
                  <c:v>0.26678751617386598</c:v>
                </c:pt>
                <c:pt idx="525">
                  <c:v>0.26588587168326677</c:v>
                </c:pt>
                <c:pt idx="526">
                  <c:v>0.26499540181117875</c:v>
                </c:pt>
                <c:pt idx="527">
                  <c:v>0.26411558314859801</c:v>
                </c:pt>
                <c:pt idx="528">
                  <c:v>0.26324592158964238</c:v>
                </c:pt>
                <c:pt idx="529">
                  <c:v>0.26238583430372397</c:v>
                </c:pt>
                <c:pt idx="530">
                  <c:v>0.26153471708145698</c:v>
                </c:pt>
                <c:pt idx="531">
                  <c:v>0.26069189138883198</c:v>
                </c:pt>
                <c:pt idx="532">
                  <c:v>0.25985662976638602</c:v>
                </c:pt>
                <c:pt idx="533">
                  <c:v>0.259028130169139</c:v>
                </c:pt>
                <c:pt idx="534">
                  <c:v>0.25820552368189376</c:v>
                </c:pt>
                <c:pt idx="535">
                  <c:v>0.25738786035435396</c:v>
                </c:pt>
                <c:pt idx="536">
                  <c:v>0.25657410934495389</c:v>
                </c:pt>
                <c:pt idx="537">
                  <c:v>0.25576390569838903</c:v>
                </c:pt>
                <c:pt idx="538">
                  <c:v>0.25496068767241525</c:v>
                </c:pt>
                <c:pt idx="539">
                  <c:v>0.25416848817848098</c:v>
                </c:pt>
                <c:pt idx="540">
                  <c:v>0.25339148506069997</c:v>
                </c:pt>
                <c:pt idx="541">
                  <c:v>0.25263395705243175</c:v>
                </c:pt>
                <c:pt idx="542">
                  <c:v>0.25190030837806332</c:v>
                </c:pt>
                <c:pt idx="543">
                  <c:v>0.25119504534850579</c:v>
                </c:pt>
                <c:pt idx="544">
                  <c:v>0.25052278302217146</c:v>
                </c:pt>
                <c:pt idx="545">
                  <c:v>0.24988822899466601</c:v>
                </c:pt>
                <c:pt idx="546">
                  <c:v>0.24929618019118749</c:v>
                </c:pt>
                <c:pt idx="547">
                  <c:v>0.24875150821969788</c:v>
                </c:pt>
                <c:pt idx="548">
                  <c:v>0.24825914995322743</c:v>
                </c:pt>
                <c:pt idx="549">
                  <c:v>0.24782409195907701</c:v>
                </c:pt>
                <c:pt idx="550">
                  <c:v>0.24745135662027246</c:v>
                </c:pt>
                <c:pt idx="551">
                  <c:v>0.24714598462555901</c:v>
                </c:pt>
                <c:pt idx="552">
                  <c:v>0.24688458040629788</c:v>
                </c:pt>
                <c:pt idx="553">
                  <c:v>0.24665044462499441</c:v>
                </c:pt>
                <c:pt idx="554">
                  <c:v>0.24644520717876653</c:v>
                </c:pt>
                <c:pt idx="555">
                  <c:v>0.24627044098394299</c:v>
                </c:pt>
                <c:pt idx="556">
                  <c:v>0.246127683974916</c:v>
                </c:pt>
                <c:pt idx="557">
                  <c:v>0.24601842035851501</c:v>
                </c:pt>
                <c:pt idx="558">
                  <c:v>0.24594408682372418</c:v>
                </c:pt>
                <c:pt idx="559">
                  <c:v>0.24590606488516395</c:v>
                </c:pt>
                <c:pt idx="560">
                  <c:v>0.24590568231950999</c:v>
                </c:pt>
                <c:pt idx="561">
                  <c:v>0.24594420833856234</c:v>
                </c:pt>
                <c:pt idx="562">
                  <c:v>0.24602285309301997</c:v>
                </c:pt>
                <c:pt idx="563">
                  <c:v>0.24614276413658101</c:v>
                </c:pt>
                <c:pt idx="564">
                  <c:v>0.24630502503784901</c:v>
                </c:pt>
                <c:pt idx="565">
                  <c:v>0.246508901285557</c:v>
                </c:pt>
                <c:pt idx="566">
                  <c:v>0.24675489167975601</c:v>
                </c:pt>
                <c:pt idx="567">
                  <c:v>0.24704419489580695</c:v>
                </c:pt>
                <c:pt idx="568">
                  <c:v>0.24737797072868867</c:v>
                </c:pt>
                <c:pt idx="569">
                  <c:v>0.24775722838062444</c:v>
                </c:pt>
                <c:pt idx="570">
                  <c:v>0.24818290593439701</c:v>
                </c:pt>
                <c:pt idx="571">
                  <c:v>0.24865581474839801</c:v>
                </c:pt>
                <c:pt idx="572">
                  <c:v>0.24917667972617788</c:v>
                </c:pt>
                <c:pt idx="573">
                  <c:v>0.24974611143129188</c:v>
                </c:pt>
                <c:pt idx="574">
                  <c:v>0.25036462713590052</c:v>
                </c:pt>
                <c:pt idx="575">
                  <c:v>0.25103263710733875</c:v>
                </c:pt>
                <c:pt idx="576">
                  <c:v>0.25175045609528879</c:v>
                </c:pt>
                <c:pt idx="577">
                  <c:v>0.25251829703454853</c:v>
                </c:pt>
                <c:pt idx="578">
                  <c:v>0.25333627785325363</c:v>
                </c:pt>
                <c:pt idx="579">
                  <c:v>0.25420441918295938</c:v>
                </c:pt>
                <c:pt idx="580">
                  <c:v>0.25512264897022102</c:v>
                </c:pt>
                <c:pt idx="581">
                  <c:v>0.25609080245535293</c:v>
                </c:pt>
                <c:pt idx="582">
                  <c:v>0.25710862584722632</c:v>
                </c:pt>
                <c:pt idx="583">
                  <c:v>0.25817577766754551</c:v>
                </c:pt>
                <c:pt idx="584">
                  <c:v>0.25929183211916679</c:v>
                </c:pt>
                <c:pt idx="585">
                  <c:v>0.26045628131020826</c:v>
                </c:pt>
                <c:pt idx="586">
                  <c:v>0.26166853861778</c:v>
                </c:pt>
                <c:pt idx="587">
                  <c:v>0.262928050054134</c:v>
                </c:pt>
                <c:pt idx="588">
                  <c:v>0.26423410874179148</c:v>
                </c:pt>
                <c:pt idx="589">
                  <c:v>0.26558589397249438</c:v>
                </c:pt>
                <c:pt idx="590">
                  <c:v>0.26698252150970625</c:v>
                </c:pt>
                <c:pt idx="591">
                  <c:v>0.26842304653514876</c:v>
                </c:pt>
                <c:pt idx="592">
                  <c:v>0.26990646704853538</c:v>
                </c:pt>
                <c:pt idx="593">
                  <c:v>0.27143172773294738</c:v>
                </c:pt>
                <c:pt idx="594">
                  <c:v>0.27299772362007002</c:v>
                </c:pt>
                <c:pt idx="595">
                  <c:v>0.27460330399692801</c:v>
                </c:pt>
                <c:pt idx="596">
                  <c:v>0.2762472761994525</c:v>
                </c:pt>
                <c:pt idx="597">
                  <c:v>0.27792840952279252</c:v>
                </c:pt>
                <c:pt idx="598">
                  <c:v>0.27964543905033873</c:v>
                </c:pt>
                <c:pt idx="599">
                  <c:v>0.28139706951884752</c:v>
                </c:pt>
                <c:pt idx="600">
                  <c:v>0.28318197910619702</c:v>
                </c:pt>
                <c:pt idx="601">
                  <c:v>0.28499882319974446</c:v>
                </c:pt>
                <c:pt idx="602">
                  <c:v>0.28684623807818999</c:v>
                </c:pt>
                <c:pt idx="603">
                  <c:v>0.28872284453385538</c:v>
                </c:pt>
                <c:pt idx="604">
                  <c:v>0.29062730068647602</c:v>
                </c:pt>
                <c:pt idx="605">
                  <c:v>0.29255849567799952</c:v>
                </c:pt>
                <c:pt idx="606">
                  <c:v>0.29451498531530595</c:v>
                </c:pt>
                <c:pt idx="607">
                  <c:v>0.29649532840848775</c:v>
                </c:pt>
                <c:pt idx="608">
                  <c:v>0.29849808703232267</c:v>
                </c:pt>
                <c:pt idx="609">
                  <c:v>0.30052183008717998</c:v>
                </c:pt>
                <c:pt idx="610">
                  <c:v>0.30256513533921142</c:v>
                </c:pt>
                <c:pt idx="611">
                  <c:v>0.30462693432914589</c:v>
                </c:pt>
                <c:pt idx="612">
                  <c:v>0.30670605190983752</c:v>
                </c:pt>
                <c:pt idx="613">
                  <c:v>0.308801053521158</c:v>
                </c:pt>
                <c:pt idx="614">
                  <c:v>0.310910523022985</c:v>
                </c:pt>
                <c:pt idx="615">
                  <c:v>0.31303306830413002</c:v>
                </c:pt>
                <c:pt idx="616">
                  <c:v>0.31516732285330901</c:v>
                </c:pt>
                <c:pt idx="617">
                  <c:v>0.31731194732745349</c:v>
                </c:pt>
                <c:pt idx="618">
                  <c:v>0.31946563085905744</c:v>
                </c:pt>
                <c:pt idx="619">
                  <c:v>0.3216270923367795</c:v>
                </c:pt>
                <c:pt idx="620">
                  <c:v>0.32379508148562097</c:v>
                </c:pt>
                <c:pt idx="621">
                  <c:v>0.32596837987875144</c:v>
                </c:pt>
                <c:pt idx="622">
                  <c:v>0.32814580178679797</c:v>
                </c:pt>
                <c:pt idx="623">
                  <c:v>0.33032619493967619</c:v>
                </c:pt>
                <c:pt idx="624">
                  <c:v>0.3325084411506169</c:v>
                </c:pt>
                <c:pt idx="625">
                  <c:v>0.33469145684641199</c:v>
                </c:pt>
                <c:pt idx="626">
                  <c:v>0.33687419347807795</c:v>
                </c:pt>
                <c:pt idx="627">
                  <c:v>0.33905563783834702</c:v>
                </c:pt>
                <c:pt idx="628">
                  <c:v>0.34123481227443708</c:v>
                </c:pt>
                <c:pt idx="629">
                  <c:v>0.34341077481264359</c:v>
                </c:pt>
                <c:pt idx="630">
                  <c:v>0.34558261919070338</c:v>
                </c:pt>
                <c:pt idx="631">
                  <c:v>0.34774947480961138</c:v>
                </c:pt>
                <c:pt idx="632">
                  <c:v>0.34991050660468825</c:v>
                </c:pt>
                <c:pt idx="633">
                  <c:v>0.35206491484456842</c:v>
                </c:pt>
                <c:pt idx="634">
                  <c:v>0.35421193486039299</c:v>
                </c:pt>
                <c:pt idx="635">
                  <c:v>0.35635083671197798</c:v>
                </c:pt>
                <c:pt idx="636">
                  <c:v>0.35848092479426386</c:v>
                </c:pt>
                <c:pt idx="637">
                  <c:v>0.36060153738988826</c:v>
                </c:pt>
                <c:pt idx="638">
                  <c:v>0.36271204617167901</c:v>
                </c:pt>
                <c:pt idx="639">
                  <c:v>0.36481185566005425</c:v>
                </c:pt>
                <c:pt idx="640">
                  <c:v>0.36690040263918638</c:v>
                </c:pt>
                <c:pt idx="641">
                  <c:v>0.36897715553660498</c:v>
                </c:pt>
                <c:pt idx="642">
                  <c:v>0.37104161376981326</c:v>
                </c:pt>
                <c:pt idx="643">
                  <c:v>0.37309330706401467</c:v>
                </c:pt>
                <c:pt idx="644">
                  <c:v>0.3751317947446145</c:v>
                </c:pt>
                <c:pt idx="645">
                  <c:v>0.37715666500790596</c:v>
                </c:pt>
                <c:pt idx="646">
                  <c:v>0.37916753417334298</c:v>
                </c:pt>
                <c:pt idx="647">
                  <c:v>0.38116404592065189</c:v>
                </c:pt>
                <c:pt idx="648">
                  <c:v>0.38314587051449295</c:v>
                </c:pt>
                <c:pt idx="649">
                  <c:v>0.38511270401987996</c:v>
                </c:pt>
                <c:pt idx="650">
                  <c:v>0.38706426751059225</c:v>
                </c:pt>
                <c:pt idx="651">
                  <c:v>0.38900030627338938</c:v>
                </c:pt>
                <c:pt idx="652">
                  <c:v>0.39092058901010196</c:v>
                </c:pt>
                <c:pt idx="653">
                  <c:v>0.39282490703984912</c:v>
                </c:pt>
                <c:pt idx="654">
                  <c:v>0.39471307350335538</c:v>
                </c:pt>
                <c:pt idx="655">
                  <c:v>0.39658492257127725</c:v>
                </c:pt>
                <c:pt idx="656">
                  <c:v>0.39844030865796426</c:v>
                </c:pt>
                <c:pt idx="657">
                  <c:v>0.40027910564258101</c:v>
                </c:pt>
                <c:pt idx="658">
                  <c:v>0.40210120609873579</c:v>
                </c:pt>
                <c:pt idx="659">
                  <c:v>0.403906520533939</c:v>
                </c:pt>
                <c:pt idx="660">
                  <c:v>0.40569497664014098</c:v>
                </c:pt>
                <c:pt idx="661">
                  <c:v>0.40746651855631399</c:v>
                </c:pt>
                <c:pt idx="662">
                  <c:v>0.40922110614401702</c:v>
                </c:pt>
                <c:pt idx="663">
                  <c:v>0.41095871427678432</c:v>
                </c:pt>
                <c:pt idx="664">
                  <c:v>0.41267933214404695</c:v>
                </c:pt>
                <c:pt idx="665">
                  <c:v>0.41438296257019758</c:v>
                </c:pt>
                <c:pt idx="666">
                  <c:v>0.41606962134938552</c:v>
                </c:pt>
                <c:pt idx="667">
                  <c:v>0.41773933659641699</c:v>
                </c:pt>
                <c:pt idx="668">
                  <c:v>0.41939214811425352</c:v>
                </c:pt>
                <c:pt idx="669">
                  <c:v>0.42102810677818908</c:v>
                </c:pt>
                <c:pt idx="670">
                  <c:v>0.40122402630959397</c:v>
                </c:pt>
                <c:pt idx="671">
                  <c:v>0.41380611783103932</c:v>
                </c:pt>
                <c:pt idx="672">
                  <c:v>0.39602870408612795</c:v>
                </c:pt>
                <c:pt idx="673">
                  <c:v>0.38312907067794838</c:v>
                </c:pt>
                <c:pt idx="674">
                  <c:v>0.36990244318829152</c:v>
                </c:pt>
                <c:pt idx="675">
                  <c:v>0.3594119011326572</c:v>
                </c:pt>
                <c:pt idx="676">
                  <c:v>0.34923959537843002</c:v>
                </c:pt>
                <c:pt idx="677">
                  <c:v>0.34076507256437299</c:v>
                </c:pt>
                <c:pt idx="678">
                  <c:v>0.33281003208754784</c:v>
                </c:pt>
                <c:pt idx="679">
                  <c:v>0.32598072525562644</c:v>
                </c:pt>
                <c:pt idx="680">
                  <c:v>0.31969068373975296</c:v>
                </c:pt>
                <c:pt idx="681">
                  <c:v>0.31419147035636902</c:v>
                </c:pt>
                <c:pt idx="682">
                  <c:v>0.30918054736807538</c:v>
                </c:pt>
                <c:pt idx="683">
                  <c:v>0.30475041584244356</c:v>
                </c:pt>
                <c:pt idx="684">
                  <c:v>0.30073704764579179</c:v>
                </c:pt>
                <c:pt idx="685">
                  <c:v>0.29716372736972752</c:v>
                </c:pt>
                <c:pt idx="686">
                  <c:v>0.29393572706237808</c:v>
                </c:pt>
                <c:pt idx="687">
                  <c:v>0.29104795494235408</c:v>
                </c:pt>
                <c:pt idx="688">
                  <c:v>0.288441659131002</c:v>
                </c:pt>
                <c:pt idx="689">
                  <c:v>0.28610160342699575</c:v>
                </c:pt>
                <c:pt idx="690">
                  <c:v>0.28398867884148038</c:v>
                </c:pt>
                <c:pt idx="691">
                  <c:v>0.282085376541721</c:v>
                </c:pt>
                <c:pt idx="692">
                  <c:v>0.28036400956447938</c:v>
                </c:pt>
                <c:pt idx="693">
                  <c:v>0.27880797483425496</c:v>
                </c:pt>
                <c:pt idx="694">
                  <c:v>0.27739670922355902</c:v>
                </c:pt>
                <c:pt idx="695">
                  <c:v>0.27611561029738402</c:v>
                </c:pt>
                <c:pt idx="696">
                  <c:v>0.27494887390335526</c:v>
                </c:pt>
                <c:pt idx="697">
                  <c:v>0.273884102534941</c:v>
                </c:pt>
                <c:pt idx="698">
                  <c:v>0.27290886607818898</c:v>
                </c:pt>
                <c:pt idx="699">
                  <c:v>0.27201282383160463</c:v>
                </c:pt>
                <c:pt idx="700">
                  <c:v>0.27118605139777074</c:v>
                </c:pt>
                <c:pt idx="701">
                  <c:v>0.27042000159151502</c:v>
                </c:pt>
                <c:pt idx="702">
                  <c:v>0.26970667421690497</c:v>
                </c:pt>
                <c:pt idx="703">
                  <c:v>0.26903903728532874</c:v>
                </c:pt>
                <c:pt idx="704">
                  <c:v>0.26841060269543432</c:v>
                </c:pt>
                <c:pt idx="705">
                  <c:v>0.26781559890386714</c:v>
                </c:pt>
                <c:pt idx="706">
                  <c:v>0.26724874475278393</c:v>
                </c:pt>
                <c:pt idx="707">
                  <c:v>0.266705309678615</c:v>
                </c:pt>
                <c:pt idx="708">
                  <c:v>0.26618098627729525</c:v>
                </c:pt>
                <c:pt idx="709">
                  <c:v>0.26567190134550295</c:v>
                </c:pt>
                <c:pt idx="710">
                  <c:v>0.26517453916492295</c:v>
                </c:pt>
                <c:pt idx="711">
                  <c:v>0.26468573253174699</c:v>
                </c:pt>
                <c:pt idx="712">
                  <c:v>0.26420261323542132</c:v>
                </c:pt>
                <c:pt idx="713">
                  <c:v>0.26372259626156502</c:v>
                </c:pt>
                <c:pt idx="714">
                  <c:v>0.26324334569567093</c:v>
                </c:pt>
                <c:pt idx="715">
                  <c:v>0.2627627578527455</c:v>
                </c:pt>
                <c:pt idx="716">
                  <c:v>0.26227893653418599</c:v>
                </c:pt>
                <c:pt idx="717">
                  <c:v>0.26179017741445698</c:v>
                </c:pt>
                <c:pt idx="718">
                  <c:v>0.26129494938210401</c:v>
                </c:pt>
                <c:pt idx="719">
                  <c:v>0.26079188096747402</c:v>
                </c:pt>
                <c:pt idx="720">
                  <c:v>0.26027974590756398</c:v>
                </c:pt>
                <c:pt idx="721">
                  <c:v>0.2597574517261696</c:v>
                </c:pt>
                <c:pt idx="722">
                  <c:v>0.25922402839251402</c:v>
                </c:pt>
                <c:pt idx="723">
                  <c:v>0.25867861889456784</c:v>
                </c:pt>
                <c:pt idx="724">
                  <c:v>0.25812047025632401</c:v>
                </c:pt>
                <c:pt idx="725">
                  <c:v>0.25754892585567912</c:v>
                </c:pt>
                <c:pt idx="726">
                  <c:v>0.25696341829055402</c:v>
                </c:pt>
                <c:pt idx="727">
                  <c:v>0.25636346318141595</c:v>
                </c:pt>
                <c:pt idx="728">
                  <c:v>0.25574865351340575</c:v>
                </c:pt>
                <c:pt idx="729">
                  <c:v>0.25511865468338174</c:v>
                </c:pt>
                <c:pt idx="730">
                  <c:v>0.25447320003363499</c:v>
                </c:pt>
                <c:pt idx="731">
                  <c:v>0.25381208693287638</c:v>
                </c:pt>
                <c:pt idx="732">
                  <c:v>0.25313517327766538</c:v>
                </c:pt>
                <c:pt idx="733">
                  <c:v>0.252442374426949</c:v>
                </c:pt>
                <c:pt idx="734">
                  <c:v>0.25173366049072748</c:v>
                </c:pt>
                <c:pt idx="735">
                  <c:v>0.25100905396469397</c:v>
                </c:pt>
                <c:pt idx="736">
                  <c:v>0.25026862765792102</c:v>
                </c:pt>
                <c:pt idx="737">
                  <c:v>0.24951250289715743</c:v>
                </c:pt>
                <c:pt idx="738">
                  <c:v>0.24874084796961299</c:v>
                </c:pt>
                <c:pt idx="739">
                  <c:v>0.24795387678527644</c:v>
                </c:pt>
                <c:pt idx="740">
                  <c:v>0.24715184772950397</c:v>
                </c:pt>
                <c:pt idx="741">
                  <c:v>0.24633506268688801</c:v>
                </c:pt>
                <c:pt idx="742">
                  <c:v>0.24550386621268988</c:v>
                </c:pt>
                <c:pt idx="743">
                  <c:v>0.24465864483375888</c:v>
                </c:pt>
                <c:pt idx="744">
                  <c:v>0.24379982645887499</c:v>
                </c:pt>
                <c:pt idx="745">
                  <c:v>0.24292787988162609</c:v>
                </c:pt>
                <c:pt idx="746">
                  <c:v>0.24204331435821599</c:v>
                </c:pt>
                <c:pt idx="747">
                  <c:v>0.24114667924454417</c:v>
                </c:pt>
                <c:pt idx="748">
                  <c:v>0.24025313125094541</c:v>
                </c:pt>
                <c:pt idx="749">
                  <c:v>0.23937218078046676</c:v>
                </c:pt>
                <c:pt idx="750">
                  <c:v>0.23850376066257001</c:v>
                </c:pt>
                <c:pt idx="751">
                  <c:v>0.23764775715287709</c:v>
                </c:pt>
                <c:pt idx="752">
                  <c:v>0.236804044303075</c:v>
                </c:pt>
                <c:pt idx="753">
                  <c:v>0.23597244708827286</c:v>
                </c:pt>
                <c:pt idx="754">
                  <c:v>0.235152760461114</c:v>
                </c:pt>
                <c:pt idx="755">
                  <c:v>0.23434472693210501</c:v>
                </c:pt>
                <c:pt idx="756">
                  <c:v>0.23354804465164541</c:v>
                </c:pt>
                <c:pt idx="757">
                  <c:v>0.23276235350675603</c:v>
                </c:pt>
                <c:pt idx="758">
                  <c:v>0.23198723726995599</c:v>
                </c:pt>
                <c:pt idx="759">
                  <c:v>0.23122221416469599</c:v>
                </c:pt>
                <c:pt idx="760">
                  <c:v>0.23046673590082509</c:v>
                </c:pt>
                <c:pt idx="761">
                  <c:v>0.22972018056668106</c:v>
                </c:pt>
                <c:pt idx="762">
                  <c:v>0.22898184999700041</c:v>
                </c:pt>
                <c:pt idx="763">
                  <c:v>0.22825096565125788</c:v>
                </c:pt>
                <c:pt idx="764">
                  <c:v>0.227529000724977</c:v>
                </c:pt>
                <c:pt idx="765">
                  <c:v>0.22681954273446486</c:v>
                </c:pt>
                <c:pt idx="766">
                  <c:v>0.22612629140432541</c:v>
                </c:pt>
                <c:pt idx="767">
                  <c:v>0.22545306490182501</c:v>
                </c:pt>
                <c:pt idx="768">
                  <c:v>0.22480378824459887</c:v>
                </c:pt>
                <c:pt idx="769">
                  <c:v>0.22418249177007801</c:v>
                </c:pt>
                <c:pt idx="770">
                  <c:v>0.22359330004456801</c:v>
                </c:pt>
                <c:pt idx="771">
                  <c:v>0.223040425423818</c:v>
                </c:pt>
                <c:pt idx="772">
                  <c:v>0.222528155744875</c:v>
                </c:pt>
                <c:pt idx="773">
                  <c:v>0.222060843989766</c:v>
                </c:pt>
                <c:pt idx="774">
                  <c:v>0.22164289408689899</c:v>
                </c:pt>
                <c:pt idx="775">
                  <c:v>0.22127874726253788</c:v>
                </c:pt>
                <c:pt idx="776">
                  <c:v>0.22097286570852787</c:v>
                </c:pt>
                <c:pt idx="777">
                  <c:v>0.22072971609558287</c:v>
                </c:pt>
                <c:pt idx="778">
                  <c:v>0.22054959082524594</c:v>
                </c:pt>
                <c:pt idx="779">
                  <c:v>0.220399596883606</c:v>
                </c:pt>
                <c:pt idx="780">
                  <c:v>0.22028159464177688</c:v>
                </c:pt>
                <c:pt idx="781">
                  <c:v>0.22019666912205388</c:v>
                </c:pt>
                <c:pt idx="782">
                  <c:v>0.22014638983586382</c:v>
                </c:pt>
                <c:pt idx="783">
                  <c:v>0.22013188023390387</c:v>
                </c:pt>
                <c:pt idx="784">
                  <c:v>0.22015450933400935</c:v>
                </c:pt>
                <c:pt idx="785">
                  <c:v>0.22021536627865787</c:v>
                </c:pt>
                <c:pt idx="786">
                  <c:v>0.22031565352466101</c:v>
                </c:pt>
                <c:pt idx="787">
                  <c:v>0.22045638463532988</c:v>
                </c:pt>
                <c:pt idx="788">
                  <c:v>0.22063860928335485</c:v>
                </c:pt>
                <c:pt idx="789">
                  <c:v>0.22086323815108899</c:v>
                </c:pt>
                <c:pt idx="790">
                  <c:v>0.22113117205712801</c:v>
                </c:pt>
                <c:pt idx="791">
                  <c:v>0.22144319975159388</c:v>
                </c:pt>
                <c:pt idx="792">
                  <c:v>0.22180007218654688</c:v>
                </c:pt>
                <c:pt idx="793">
                  <c:v>0.22220244242459641</c:v>
                </c:pt>
                <c:pt idx="794">
                  <c:v>0.222650908462833</c:v>
                </c:pt>
                <c:pt idx="795">
                  <c:v>0.22314597769362088</c:v>
                </c:pt>
                <c:pt idx="796">
                  <c:v>0.22368809171616041</c:v>
                </c:pt>
                <c:pt idx="797">
                  <c:v>0.22427760528377017</c:v>
                </c:pt>
                <c:pt idx="798">
                  <c:v>0.22491480085330809</c:v>
                </c:pt>
                <c:pt idx="799">
                  <c:v>0.225599876220933</c:v>
                </c:pt>
                <c:pt idx="800">
                  <c:v>0.226332953300937</c:v>
                </c:pt>
                <c:pt idx="801">
                  <c:v>0.22711407109061488</c:v>
                </c:pt>
                <c:pt idx="802">
                  <c:v>0.22794319128897741</c:v>
                </c:pt>
                <c:pt idx="803">
                  <c:v>0.22882019462843101</c:v>
                </c:pt>
                <c:pt idx="804">
                  <c:v>0.22974488484974906</c:v>
                </c:pt>
                <c:pt idx="805">
                  <c:v>0.2307170131953602</c:v>
                </c:pt>
                <c:pt idx="806">
                  <c:v>0.23173632151459386</c:v>
                </c:pt>
                <c:pt idx="807">
                  <c:v>0.23280236875290741</c:v>
                </c:pt>
                <c:pt idx="808">
                  <c:v>0.23391464638292753</c:v>
                </c:pt>
                <c:pt idx="809">
                  <c:v>0.23507257525110087</c:v>
                </c:pt>
                <c:pt idx="810">
                  <c:v>0.23627550910824688</c:v>
                </c:pt>
                <c:pt idx="811">
                  <c:v>0.23752273586448699</c:v>
                </c:pt>
                <c:pt idx="812">
                  <c:v>0.23881368716479709</c:v>
                </c:pt>
                <c:pt idx="813">
                  <c:v>0.24014752623612901</c:v>
                </c:pt>
                <c:pt idx="814">
                  <c:v>0.24152333932234663</c:v>
                </c:pt>
                <c:pt idx="815">
                  <c:v>0.2429405008953443</c:v>
                </c:pt>
                <c:pt idx="816">
                  <c:v>0.24439796653059992</c:v>
                </c:pt>
                <c:pt idx="817">
                  <c:v>0.24589464093134344</c:v>
                </c:pt>
                <c:pt idx="818">
                  <c:v>0.24742938816678295</c:v>
                </c:pt>
                <c:pt idx="819">
                  <c:v>0.24900103502303544</c:v>
                </c:pt>
                <c:pt idx="820">
                  <c:v>0.25060837407352693</c:v>
                </c:pt>
                <c:pt idx="821">
                  <c:v>0.25225016712293202</c:v>
                </c:pt>
                <c:pt idx="822">
                  <c:v>0.25392514843657671</c:v>
                </c:pt>
                <c:pt idx="823">
                  <c:v>0.25563202817902603</c:v>
                </c:pt>
                <c:pt idx="824">
                  <c:v>0.25736949569805395</c:v>
                </c:pt>
                <c:pt idx="825">
                  <c:v>0.25913622290822375</c:v>
                </c:pt>
                <c:pt idx="826">
                  <c:v>0.26093095135594652</c:v>
                </c:pt>
                <c:pt idx="827">
                  <c:v>0.26275288454476797</c:v>
                </c:pt>
                <c:pt idx="828">
                  <c:v>0.26460060577053202</c:v>
                </c:pt>
                <c:pt idx="829">
                  <c:v>0.26647268973065019</c:v>
                </c:pt>
                <c:pt idx="830">
                  <c:v>0.26836771295779038</c:v>
                </c:pt>
                <c:pt idx="831">
                  <c:v>0.27028425724057797</c:v>
                </c:pt>
                <c:pt idx="832">
                  <c:v>0.27222091177034852</c:v>
                </c:pt>
                <c:pt idx="833">
                  <c:v>0.27417627600607308</c:v>
                </c:pt>
                <c:pt idx="834">
                  <c:v>0.27614896179198861</c:v>
                </c:pt>
                <c:pt idx="835">
                  <c:v>0.27813759586265152</c:v>
                </c:pt>
                <c:pt idx="836">
                  <c:v>0.28014082183320332</c:v>
                </c:pt>
                <c:pt idx="837">
                  <c:v>0.28215730237506698</c:v>
                </c:pt>
                <c:pt idx="838">
                  <c:v>0.28418572101969425</c:v>
                </c:pt>
                <c:pt idx="839">
                  <c:v>0.28622478402357898</c:v>
                </c:pt>
                <c:pt idx="840">
                  <c:v>0.28827322195072108</c:v>
                </c:pt>
                <c:pt idx="841">
                  <c:v>0.29032979124108338</c:v>
                </c:pt>
                <c:pt idx="842">
                  <c:v>0.29239327551217198</c:v>
                </c:pt>
                <c:pt idx="843">
                  <c:v>0.29446248602612701</c:v>
                </c:pt>
                <c:pt idx="844">
                  <c:v>0.29653626364805363</c:v>
                </c:pt>
                <c:pt idx="845">
                  <c:v>0.29861348011213201</c:v>
                </c:pt>
                <c:pt idx="846">
                  <c:v>0.30069303890397575</c:v>
                </c:pt>
                <c:pt idx="847">
                  <c:v>0.30277387592592225</c:v>
                </c:pt>
                <c:pt idx="848">
                  <c:v>0.30485496012945651</c:v>
                </c:pt>
                <c:pt idx="849">
                  <c:v>0.30693529397563152</c:v>
                </c:pt>
                <c:pt idx="850">
                  <c:v>0.30901391383928289</c:v>
                </c:pt>
                <c:pt idx="851">
                  <c:v>0.31108989027330791</c:v>
                </c:pt>
                <c:pt idx="852">
                  <c:v>0.31316232820670198</c:v>
                </c:pt>
                <c:pt idx="853">
                  <c:v>0.31523036702656398</c:v>
                </c:pt>
                <c:pt idx="854">
                  <c:v>0.3172931805915265</c:v>
                </c:pt>
                <c:pt idx="855">
                  <c:v>0.31934997714805397</c:v>
                </c:pt>
                <c:pt idx="856">
                  <c:v>0.32139999918062789</c:v>
                </c:pt>
                <c:pt idx="857">
                  <c:v>0.32344252318038391</c:v>
                </c:pt>
                <c:pt idx="858">
                  <c:v>0.32547685935305642</c:v>
                </c:pt>
                <c:pt idx="859">
                  <c:v>0.32750235125849625</c:v>
                </c:pt>
                <c:pt idx="860">
                  <c:v>0.32951837539666184</c:v>
                </c:pt>
                <c:pt idx="861">
                  <c:v>0.33152434073673598</c:v>
                </c:pt>
                <c:pt idx="862">
                  <c:v>0.33351968820045896</c:v>
                </c:pt>
                <c:pt idx="863">
                  <c:v>0.33550389009896225</c:v>
                </c:pt>
                <c:pt idx="864">
                  <c:v>0.33747644953169026</c:v>
                </c:pt>
                <c:pt idx="865">
                  <c:v>0.33943689974829033</c:v>
                </c:pt>
                <c:pt idx="866">
                  <c:v>0.34138480348007294</c:v>
                </c:pt>
                <c:pt idx="867">
                  <c:v>0.34331975224305261</c:v>
                </c:pt>
                <c:pt idx="868">
                  <c:v>0.345241365617727</c:v>
                </c:pt>
                <c:pt idx="869">
                  <c:v>0.34714929050803073</c:v>
                </c:pt>
                <c:pt idx="870">
                  <c:v>0.34904320038369901</c:v>
                </c:pt>
                <c:pt idx="871">
                  <c:v>0.35092279450860725</c:v>
                </c:pt>
                <c:pt idx="872">
                  <c:v>0.35278779715855352</c:v>
                </c:pt>
                <c:pt idx="873">
                  <c:v>0.35463795683100374</c:v>
                </c:pt>
                <c:pt idx="874">
                  <c:v>0.35647304544971098</c:v>
                </c:pt>
                <c:pt idx="875">
                  <c:v>0.35829285756644108</c:v>
                </c:pt>
                <c:pt idx="876">
                  <c:v>0.36009720956239499</c:v>
                </c:pt>
                <c:pt idx="877">
                  <c:v>0.36188593885125125</c:v>
                </c:pt>
                <c:pt idx="878">
                  <c:v>0.36365890308593818</c:v>
                </c:pt>
                <c:pt idx="879">
                  <c:v>0.36541597937095743</c:v>
                </c:pt>
                <c:pt idx="880">
                  <c:v>0.36715706348184812</c:v>
                </c:pt>
                <c:pt idx="881">
                  <c:v>0.36888206909349069</c:v>
                </c:pt>
                <c:pt idx="882">
                  <c:v>0.37059092701839702</c:v>
                </c:pt>
                <c:pt idx="883">
                  <c:v>0.37228358445654602</c:v>
                </c:pt>
                <c:pt idx="884">
                  <c:v>0.37396000425757625</c:v>
                </c:pt>
                <c:pt idx="885">
                  <c:v>0.37562016419656752</c:v>
                </c:pt>
                <c:pt idx="886">
                  <c:v>0.37726405626423098</c:v>
                </c:pt>
                <c:pt idx="887">
                  <c:v>0.37889168597224693</c:v>
                </c:pt>
                <c:pt idx="888">
                  <c:v>0.38050307167439695</c:v>
                </c:pt>
                <c:pt idx="889">
                  <c:v>0.3820982439042559</c:v>
                </c:pt>
                <c:pt idx="890">
                  <c:v>0.36345553770444133</c:v>
                </c:pt>
                <c:pt idx="891">
                  <c:v>0.37539426871451825</c:v>
                </c:pt>
                <c:pt idx="892">
                  <c:v>0.35784975263817193</c:v>
                </c:pt>
                <c:pt idx="893">
                  <c:v>0.3444609869496339</c:v>
                </c:pt>
                <c:pt idx="894">
                  <c:v>0.33122235362717095</c:v>
                </c:pt>
                <c:pt idx="895">
                  <c:v>0.32042251245569925</c:v>
                </c:pt>
                <c:pt idx="896">
                  <c:v>0.31007598451739432</c:v>
                </c:pt>
                <c:pt idx="897">
                  <c:v>0.30135087879053452</c:v>
                </c:pt>
                <c:pt idx="898">
                  <c:v>0.29316428793995358</c:v>
                </c:pt>
                <c:pt idx="899">
                  <c:v>0.28610098428928438</c:v>
                </c:pt>
                <c:pt idx="900">
                  <c:v>0.27956174230268332</c:v>
                </c:pt>
                <c:pt idx="901">
                  <c:v>0.27382996791948649</c:v>
                </c:pt>
                <c:pt idx="902">
                  <c:v>0.26856722096455332</c:v>
                </c:pt>
                <c:pt idx="903">
                  <c:v>0.2639029395490905</c:v>
                </c:pt>
                <c:pt idx="904">
                  <c:v>0.25964066214863102</c:v>
                </c:pt>
                <c:pt idx="905">
                  <c:v>0.25583256562456852</c:v>
                </c:pt>
                <c:pt idx="906">
                  <c:v>0.25236057402563788</c:v>
                </c:pt>
                <c:pt idx="907">
                  <c:v>0.24923924003296519</c:v>
                </c:pt>
                <c:pt idx="908">
                  <c:v>0.24639460977372701</c:v>
                </c:pt>
                <c:pt idx="909">
                  <c:v>0.24382387345730144</c:v>
                </c:pt>
                <c:pt idx="910">
                  <c:v>0.24147856332549641</c:v>
                </c:pt>
                <c:pt idx="911">
                  <c:v>0.23934869026711941</c:v>
                </c:pt>
                <c:pt idx="912">
                  <c:v>0.23740100102891701</c:v>
                </c:pt>
                <c:pt idx="913">
                  <c:v>0.23562330402798801</c:v>
                </c:pt>
                <c:pt idx="914">
                  <c:v>0.23399179470288786</c:v>
                </c:pt>
                <c:pt idx="915">
                  <c:v>0.23249439427206386</c:v>
                </c:pt>
                <c:pt idx="916">
                  <c:v>0.23111343052321609</c:v>
                </c:pt>
                <c:pt idx="917">
                  <c:v>0.22983791401857787</c:v>
                </c:pt>
                <c:pt idx="918">
                  <c:v>0.22865433725223541</c:v>
                </c:pt>
                <c:pt idx="919">
                  <c:v>0.22755312097715497</c:v>
                </c:pt>
                <c:pt idx="920">
                  <c:v>0.22652371047099901</c:v>
                </c:pt>
                <c:pt idx="921">
                  <c:v>0.22555795096523401</c:v>
                </c:pt>
                <c:pt idx="922">
                  <c:v>0.22464746204113603</c:v>
                </c:pt>
                <c:pt idx="923">
                  <c:v>0.22378539682598644</c:v>
                </c:pt>
                <c:pt idx="924">
                  <c:v>0.22296502684713343</c:v>
                </c:pt>
                <c:pt idx="925">
                  <c:v>0.22218065186205488</c:v>
                </c:pt>
                <c:pt idx="926">
                  <c:v>0.22142682989735499</c:v>
                </c:pt>
                <c:pt idx="927">
                  <c:v>0.22069884185206609</c:v>
                </c:pt>
                <c:pt idx="928">
                  <c:v>0.21999226696042407</c:v>
                </c:pt>
                <c:pt idx="929">
                  <c:v>0.21930321500408001</c:v>
                </c:pt>
                <c:pt idx="930">
                  <c:v>0.21862808788811244</c:v>
                </c:pt>
                <c:pt idx="931">
                  <c:v>0.21796369140777419</c:v>
                </c:pt>
                <c:pt idx="932">
                  <c:v>0.21730709801367501</c:v>
                </c:pt>
                <c:pt idx="933">
                  <c:v>0.21665569688334199</c:v>
                </c:pt>
                <c:pt idx="934">
                  <c:v>0.21600711241267143</c:v>
                </c:pt>
                <c:pt idx="935">
                  <c:v>0.21535922330965487</c:v>
                </c:pt>
                <c:pt idx="936">
                  <c:v>0.21471011232845699</c:v>
                </c:pt>
                <c:pt idx="937">
                  <c:v>0.214058070345747</c:v>
                </c:pt>
                <c:pt idx="938">
                  <c:v>0.21340156403984001</c:v>
                </c:pt>
                <c:pt idx="939">
                  <c:v>0.21273923315648022</c:v>
                </c:pt>
                <c:pt idx="940">
                  <c:v>0.21206986882407144</c:v>
                </c:pt>
                <c:pt idx="941">
                  <c:v>0.21139240815483545</c:v>
                </c:pt>
                <c:pt idx="942">
                  <c:v>0.21070591911094799</c:v>
                </c:pt>
                <c:pt idx="943">
                  <c:v>0.21000959447134443</c:v>
                </c:pt>
                <c:pt idx="944">
                  <c:v>0.20930274091227899</c:v>
                </c:pt>
                <c:pt idx="945">
                  <c:v>0.20858477327743141</c:v>
                </c:pt>
                <c:pt idx="946">
                  <c:v>0.20785520649482292</c:v>
                </c:pt>
                <c:pt idx="947">
                  <c:v>0.20711365053143119</c:v>
                </c:pt>
                <c:pt idx="948">
                  <c:v>0.206359804301185</c:v>
                </c:pt>
                <c:pt idx="949">
                  <c:v>0.20559345140853399</c:v>
                </c:pt>
                <c:pt idx="950">
                  <c:v>0.20481445550387109</c:v>
                </c:pt>
                <c:pt idx="951">
                  <c:v>0.20402275678819501</c:v>
                </c:pt>
                <c:pt idx="952">
                  <c:v>0.20321836844727692</c:v>
                </c:pt>
                <c:pt idx="953">
                  <c:v>0.20240137383096388</c:v>
                </c:pt>
                <c:pt idx="954">
                  <c:v>0.20157192370158167</c:v>
                </c:pt>
                <c:pt idx="955">
                  <c:v>0.20073023397962189</c:v>
                </c:pt>
                <c:pt idx="956">
                  <c:v>0.19987658360606</c:v>
                </c:pt>
                <c:pt idx="957">
                  <c:v>0.19901131274174441</c:v>
                </c:pt>
                <c:pt idx="958">
                  <c:v>0.19813805205492699</c:v>
                </c:pt>
                <c:pt idx="959">
                  <c:v>0.19727574009872201</c:v>
                </c:pt>
                <c:pt idx="960">
                  <c:v>0.19642414328779609</c:v>
                </c:pt>
                <c:pt idx="961">
                  <c:v>0.19558339027120641</c:v>
                </c:pt>
                <c:pt idx="962">
                  <c:v>0.19475330761842999</c:v>
                </c:pt>
                <c:pt idx="963">
                  <c:v>0.193933887268979</c:v>
                </c:pt>
                <c:pt idx="964">
                  <c:v>0.19312493321856367</c:v>
                </c:pt>
                <c:pt idx="965">
                  <c:v>0.19232631309478088</c:v>
                </c:pt>
                <c:pt idx="966">
                  <c:v>0.19153776201557587</c:v>
                </c:pt>
                <c:pt idx="967">
                  <c:v>0.19075901880455187</c:v>
                </c:pt>
                <c:pt idx="968">
                  <c:v>0.18998971552864299</c:v>
                </c:pt>
                <c:pt idx="969">
                  <c:v>0.18922945039988145</c:v>
                </c:pt>
                <c:pt idx="970">
                  <c:v>0.18847772439323199</c:v>
                </c:pt>
                <c:pt idx="971">
                  <c:v>0.18773397926070101</c:v>
                </c:pt>
                <c:pt idx="972">
                  <c:v>0.18699756004510545</c:v>
                </c:pt>
                <c:pt idx="973">
                  <c:v>0.18626783438085909</c:v>
                </c:pt>
                <c:pt idx="974">
                  <c:v>0.18554697254528849</c:v>
                </c:pt>
                <c:pt idx="975">
                  <c:v>0.18483854132183086</c:v>
                </c:pt>
                <c:pt idx="976">
                  <c:v>0.18414625894002626</c:v>
                </c:pt>
                <c:pt idx="977">
                  <c:v>0.18347398445462909</c:v>
                </c:pt>
                <c:pt idx="978">
                  <c:v>0.18282571721349997</c:v>
                </c:pt>
                <c:pt idx="979">
                  <c:v>0.18220558559694053</c:v>
                </c:pt>
                <c:pt idx="980">
                  <c:v>0.18161784129403999</c:v>
                </c:pt>
                <c:pt idx="981">
                  <c:v>0.18106684661046749</c:v>
                </c:pt>
                <c:pt idx="982">
                  <c:v>0.18055706424186399</c:v>
                </c:pt>
                <c:pt idx="983">
                  <c:v>0.18009304235474799</c:v>
                </c:pt>
                <c:pt idx="984">
                  <c:v>0.17967940039025601</c:v>
                </c:pt>
                <c:pt idx="985">
                  <c:v>0.17932081152452001</c:v>
                </c:pt>
                <c:pt idx="986">
                  <c:v>0.179021984935015</c:v>
                </c:pt>
                <c:pt idx="987">
                  <c:v>0.17878571416887801</c:v>
                </c:pt>
                <c:pt idx="988">
                  <c:v>0.17857942045293343</c:v>
                </c:pt>
                <c:pt idx="989">
                  <c:v>0.17840501038573844</c:v>
                </c:pt>
                <c:pt idx="990">
                  <c:v>0.17826369347866799</c:v>
                </c:pt>
                <c:pt idx="991">
                  <c:v>0.17815711507924001</c:v>
                </c:pt>
                <c:pt idx="992">
                  <c:v>0.17808652109738099</c:v>
                </c:pt>
                <c:pt idx="993">
                  <c:v>0.17805337918452999</c:v>
                </c:pt>
                <c:pt idx="994">
                  <c:v>0.17805890246253644</c:v>
                </c:pt>
                <c:pt idx="995">
                  <c:v>0.17810440535197444</c:v>
                </c:pt>
                <c:pt idx="996">
                  <c:v>0.17819102688459201</c:v>
                </c:pt>
                <c:pt idx="997">
                  <c:v>0.17831993528877699</c:v>
                </c:pt>
                <c:pt idx="998">
                  <c:v>0.17849216624020309</c:v>
                </c:pt>
                <c:pt idx="999">
                  <c:v>0.17870874039386586</c:v>
                </c:pt>
                <c:pt idx="1000">
                  <c:v>0.17897056818355567</c:v>
                </c:pt>
                <c:pt idx="1001">
                  <c:v>0.17927851719764201</c:v>
                </c:pt>
                <c:pt idx="1002">
                  <c:v>0.17963335573806399</c:v>
                </c:pt>
                <c:pt idx="1003">
                  <c:v>0.18003579133614744</c:v>
                </c:pt>
                <c:pt idx="1004">
                  <c:v>0.18048643707469925</c:v>
                </c:pt>
                <c:pt idx="1005">
                  <c:v>0.18098583358071688</c:v>
                </c:pt>
                <c:pt idx="1006">
                  <c:v>0.18153442888189919</c:v>
                </c:pt>
                <c:pt idx="1007">
                  <c:v>0.18213259104752999</c:v>
                </c:pt>
                <c:pt idx="1008">
                  <c:v>0.18278059624139509</c:v>
                </c:pt>
                <c:pt idx="1009">
                  <c:v>0.18347863619026644</c:v>
                </c:pt>
                <c:pt idx="1010">
                  <c:v>0.184226811333804</c:v>
                </c:pt>
                <c:pt idx="1011">
                  <c:v>0.18502513555765845</c:v>
                </c:pt>
                <c:pt idx="1012">
                  <c:v>0.18587353262824297</c:v>
                </c:pt>
                <c:pt idx="1013">
                  <c:v>0.186771839605611</c:v>
                </c:pt>
                <c:pt idx="1014">
                  <c:v>0.18771984926495441</c:v>
                </c:pt>
                <c:pt idx="1015">
                  <c:v>0.18871729650458888</c:v>
                </c:pt>
                <c:pt idx="1016">
                  <c:v>0.18976374465816234</c:v>
                </c:pt>
                <c:pt idx="1017">
                  <c:v>0.19085874090879587</c:v>
                </c:pt>
                <c:pt idx="1018">
                  <c:v>0.192002028823405</c:v>
                </c:pt>
                <c:pt idx="1019">
                  <c:v>0.19319290208464288</c:v>
                </c:pt>
                <c:pt idx="1020">
                  <c:v>0.19443057651647799</c:v>
                </c:pt>
                <c:pt idx="1021">
                  <c:v>0.195714363948918</c:v>
                </c:pt>
                <c:pt idx="1022">
                  <c:v>0.19704353008898401</c:v>
                </c:pt>
                <c:pt idx="1023">
                  <c:v>0.19841705418818986</c:v>
                </c:pt>
                <c:pt idx="1024">
                  <c:v>0.19983386027751887</c:v>
                </c:pt>
                <c:pt idx="1025">
                  <c:v>0.20129281838785601</c:v>
                </c:pt>
                <c:pt idx="1026">
                  <c:v>0.20279274894763041</c:v>
                </c:pt>
                <c:pt idx="1027">
                  <c:v>0.20433242567791499</c:v>
                </c:pt>
                <c:pt idx="1028">
                  <c:v>0.20591057989099346</c:v>
                </c:pt>
                <c:pt idx="1029">
                  <c:v>0.20752590389204792</c:v>
                </c:pt>
                <c:pt idx="1030">
                  <c:v>0.209177213109523</c:v>
                </c:pt>
                <c:pt idx="1031">
                  <c:v>0.21086371301110099</c:v>
                </c:pt>
                <c:pt idx="1032">
                  <c:v>0.21258393889290453</c:v>
                </c:pt>
                <c:pt idx="1033">
                  <c:v>0.21433639857191736</c:v>
                </c:pt>
                <c:pt idx="1034">
                  <c:v>0.21611958473112353</c:v>
                </c:pt>
                <c:pt idx="1035">
                  <c:v>0.21793197912525444</c:v>
                </c:pt>
                <c:pt idx="1036">
                  <c:v>0.21977205585205409</c:v>
                </c:pt>
                <c:pt idx="1037">
                  <c:v>0.22163828511763844</c:v>
                </c:pt>
                <c:pt idx="1038">
                  <c:v>0.22352913649077799</c:v>
                </c:pt>
                <c:pt idx="1039">
                  <c:v>0.22544308239068386</c:v>
                </c:pt>
                <c:pt idx="1040">
                  <c:v>0.22737860120723988</c:v>
                </c:pt>
                <c:pt idx="1041">
                  <c:v>0.22933418049498341</c:v>
                </c:pt>
                <c:pt idx="1042">
                  <c:v>0.23130831987978701</c:v>
                </c:pt>
                <c:pt idx="1043">
                  <c:v>0.23329953394001801</c:v>
                </c:pt>
                <c:pt idx="1044">
                  <c:v>0.23530635484567344</c:v>
                </c:pt>
                <c:pt idx="1045">
                  <c:v>0.23732733491104499</c:v>
                </c:pt>
                <c:pt idx="1046">
                  <c:v>0.23936104893181001</c:v>
                </c:pt>
                <c:pt idx="1047">
                  <c:v>0.24140609639960586</c:v>
                </c:pt>
                <c:pt idx="1048">
                  <c:v>0.24346110351797795</c:v>
                </c:pt>
                <c:pt idx="1049">
                  <c:v>0.24552472507627601</c:v>
                </c:pt>
                <c:pt idx="1050">
                  <c:v>0.24759564613771526</c:v>
                </c:pt>
                <c:pt idx="1051">
                  <c:v>0.24967258357692343</c:v>
                </c:pt>
                <c:pt idx="1052">
                  <c:v>0.25175428744311079</c:v>
                </c:pt>
                <c:pt idx="1053">
                  <c:v>0.25383954217202576</c:v>
                </c:pt>
                <c:pt idx="1054">
                  <c:v>0.25592716763490925</c:v>
                </c:pt>
                <c:pt idx="1055">
                  <c:v>0.25801602004082208</c:v>
                </c:pt>
                <c:pt idx="1056">
                  <c:v>0.26010499268811599</c:v>
                </c:pt>
                <c:pt idx="1057">
                  <c:v>0.26219301657736305</c:v>
                </c:pt>
                <c:pt idx="1058">
                  <c:v>0.26427906088626901</c:v>
                </c:pt>
                <c:pt idx="1059">
                  <c:v>0.26636213331665787</c:v>
                </c:pt>
                <c:pt idx="1060">
                  <c:v>0.268441280316776</c:v>
                </c:pt>
                <c:pt idx="1061">
                  <c:v>0.27051558718790125</c:v>
                </c:pt>
                <c:pt idx="1062">
                  <c:v>0.27258417807982155</c:v>
                </c:pt>
                <c:pt idx="1063">
                  <c:v>0.27464621588361998</c:v>
                </c:pt>
                <c:pt idx="1064">
                  <c:v>0.27670090202721398</c:v>
                </c:pt>
                <c:pt idx="1065">
                  <c:v>0.27874747618120899</c:v>
                </c:pt>
                <c:pt idx="1066">
                  <c:v>0.28078521588119199</c:v>
                </c:pt>
                <c:pt idx="1067">
                  <c:v>0.28281343607342502</c:v>
                </c:pt>
                <c:pt idx="1068">
                  <c:v>0.28483148859002899</c:v>
                </c:pt>
                <c:pt idx="1069">
                  <c:v>0.28683876156024446</c:v>
                </c:pt>
                <c:pt idx="1070">
                  <c:v>0.28883467876359697</c:v>
                </c:pt>
                <c:pt idx="1071">
                  <c:v>0.29081869893119588</c:v>
                </c:pt>
                <c:pt idx="1072">
                  <c:v>0.29279031500050401</c:v>
                </c:pt>
                <c:pt idx="1073">
                  <c:v>0.29474905332939999</c:v>
                </c:pt>
                <c:pt idx="1074">
                  <c:v>0.2966944728745195</c:v>
                </c:pt>
                <c:pt idx="1075">
                  <c:v>0.29862616433901989</c:v>
                </c:pt>
                <c:pt idx="1076">
                  <c:v>0.30054374929443495</c:v>
                </c:pt>
                <c:pt idx="1077">
                  <c:v>0.3024468792812039</c:v>
                </c:pt>
                <c:pt idx="1078">
                  <c:v>0.30433523489196002</c:v>
                </c:pt>
                <c:pt idx="1079">
                  <c:v>0.30620852484178002</c:v>
                </c:pt>
                <c:pt idx="1080">
                  <c:v>0.30806648502892325</c:v>
                </c:pt>
                <c:pt idx="1081">
                  <c:v>0.3099088775896805</c:v>
                </c:pt>
                <c:pt idx="1082">
                  <c:v>0.31173548995053302</c:v>
                </c:pt>
                <c:pt idx="1083">
                  <c:v>0.31354613388068925</c:v>
                </c:pt>
                <c:pt idx="1084">
                  <c:v>0.31534064454755595</c:v>
                </c:pt>
                <c:pt idx="1085">
                  <c:v>0.31711887957803125</c:v>
                </c:pt>
                <c:pt idx="1086">
                  <c:v>0.31888071812765151</c:v>
                </c:pt>
                <c:pt idx="1087">
                  <c:v>0.3206260599598505</c:v>
                </c:pt>
                <c:pt idx="1088">
                  <c:v>0.32235482453725839</c:v>
                </c:pt>
                <c:pt idx="1089">
                  <c:v>0.32406695012670367</c:v>
                </c:pt>
                <c:pt idx="1090">
                  <c:v>0.32576239291949938</c:v>
                </c:pt>
                <c:pt idx="1091">
                  <c:v>0.32744112616834797</c:v>
                </c:pt>
                <c:pt idx="1092">
                  <c:v>0.32910313934217938</c:v>
                </c:pt>
                <c:pt idx="1093">
                  <c:v>0.33074843729976405</c:v>
                </c:pt>
                <c:pt idx="1094">
                  <c:v>0.33237703948321795</c:v>
                </c:pt>
                <c:pt idx="1095">
                  <c:v>0.33398897913205666</c:v>
                </c:pt>
                <c:pt idx="1096">
                  <c:v>0.33558430251833798</c:v>
                </c:pt>
                <c:pt idx="1097">
                  <c:v>0.31769484964628197</c:v>
                </c:pt>
                <c:pt idx="1098">
                  <c:v>0.32925410224479318</c:v>
                </c:pt>
                <c:pt idx="1099">
                  <c:v>0.31161951243394598</c:v>
                </c:pt>
                <c:pt idx="1100">
                  <c:v>0.29750297211615895</c:v>
                </c:pt>
                <c:pt idx="1101">
                  <c:v>0.28414761060926202</c:v>
                </c:pt>
                <c:pt idx="1102">
                  <c:v>0.2727930502514247</c:v>
                </c:pt>
                <c:pt idx="1103">
                  <c:v>0.26223827546832379</c:v>
                </c:pt>
                <c:pt idx="1104">
                  <c:v>0.25306714604698505</c:v>
                </c:pt>
                <c:pt idx="1105">
                  <c:v>0.24462984543163099</c:v>
                </c:pt>
                <c:pt idx="1106">
                  <c:v>0.23718779858036343</c:v>
                </c:pt>
                <c:pt idx="1107">
                  <c:v>0.23038038090818697</c:v>
                </c:pt>
                <c:pt idx="1108">
                  <c:v>0.22431244652229707</c:v>
                </c:pt>
                <c:pt idx="1109">
                  <c:v>0.21877671083277594</c:v>
                </c:pt>
                <c:pt idx="1110">
                  <c:v>0.21380416501243188</c:v>
                </c:pt>
                <c:pt idx="1111">
                  <c:v>0.20927025322474788</c:v>
                </c:pt>
                <c:pt idx="1112">
                  <c:v>0.205172920942327</c:v>
                </c:pt>
                <c:pt idx="1113">
                  <c:v>0.20143339348643022</c:v>
                </c:pt>
                <c:pt idx="1114">
                  <c:v>0.19803635184261886</c:v>
                </c:pt>
                <c:pt idx="1115">
                  <c:v>0.19492924056547853</c:v>
                </c:pt>
                <c:pt idx="1116">
                  <c:v>0.192092777874696</c:v>
                </c:pt>
                <c:pt idx="1117">
                  <c:v>0.18949008652370253</c:v>
                </c:pt>
                <c:pt idx="1118">
                  <c:v>0.18710206800123699</c:v>
                </c:pt>
                <c:pt idx="1119">
                  <c:v>0.18490170004963999</c:v>
                </c:pt>
                <c:pt idx="1120">
                  <c:v>0.18287172518435388</c:v>
                </c:pt>
                <c:pt idx="1121">
                  <c:v>0.18099165030497041</c:v>
                </c:pt>
                <c:pt idx="1122">
                  <c:v>0.17924655269920309</c:v>
                </c:pt>
                <c:pt idx="1123">
                  <c:v>0.17762048814834044</c:v>
                </c:pt>
                <c:pt idx="1124">
                  <c:v>0.17610084728554587</c:v>
                </c:pt>
                <c:pt idx="1125">
                  <c:v>0.17467499763367814</c:v>
                </c:pt>
                <c:pt idx="1126">
                  <c:v>0.17333241817548009</c:v>
                </c:pt>
                <c:pt idx="1127">
                  <c:v>0.172062975194016</c:v>
                </c:pt>
                <c:pt idx="1128">
                  <c:v>0.17085795230464787</c:v>
                </c:pt>
                <c:pt idx="1129">
                  <c:v>0.16970915380749649</c:v>
                </c:pt>
                <c:pt idx="1130">
                  <c:v>0.16860938904466141</c:v>
                </c:pt>
                <c:pt idx="1131">
                  <c:v>0.16755199686193109</c:v>
                </c:pt>
                <c:pt idx="1132">
                  <c:v>0.16653106294713299</c:v>
                </c:pt>
                <c:pt idx="1133">
                  <c:v>0.16554116030952601</c:v>
                </c:pt>
                <c:pt idx="1134">
                  <c:v>0.16457743794207141</c:v>
                </c:pt>
                <c:pt idx="1135">
                  <c:v>0.16363547354924499</c:v>
                </c:pt>
                <c:pt idx="1136">
                  <c:v>0.16271130179173846</c:v>
                </c:pt>
                <c:pt idx="1137">
                  <c:v>0.16180132651028101</c:v>
                </c:pt>
                <c:pt idx="1138">
                  <c:v>0.16090232191651788</c:v>
                </c:pt>
                <c:pt idx="1139">
                  <c:v>0.16001137728148501</c:v>
                </c:pt>
                <c:pt idx="1140">
                  <c:v>0.15912588713643336</c:v>
                </c:pt>
                <c:pt idx="1141">
                  <c:v>0.15824351439691309</c:v>
                </c:pt>
                <c:pt idx="1142">
                  <c:v>0.15736217711250541</c:v>
                </c:pt>
                <c:pt idx="1143">
                  <c:v>0.15648002260116586</c:v>
                </c:pt>
                <c:pt idx="1144">
                  <c:v>0.15559541412417399</c:v>
                </c:pt>
                <c:pt idx="1145">
                  <c:v>0.15470691198515399</c:v>
                </c:pt>
                <c:pt idx="1146">
                  <c:v>0.15381326150301144</c:v>
                </c:pt>
                <c:pt idx="1147">
                  <c:v>0.15291337878051309</c:v>
                </c:pt>
                <c:pt idx="1148">
                  <c:v>0.15200634040598451</c:v>
                </c:pt>
                <c:pt idx="1149">
                  <c:v>0.15109137251936919</c:v>
                </c:pt>
                <c:pt idx="1150">
                  <c:v>0.15016784224859001</c:v>
                </c:pt>
                <c:pt idx="1151">
                  <c:v>0.14923524919996953</c:v>
                </c:pt>
                <c:pt idx="1152">
                  <c:v>0.14829321845821899</c:v>
                </c:pt>
                <c:pt idx="1153">
                  <c:v>0.14734149390714846</c:v>
                </c:pt>
                <c:pt idx="1154">
                  <c:v>0.14637993256120488</c:v>
                </c:pt>
                <c:pt idx="1155">
                  <c:v>0.14541804432858399</c:v>
                </c:pt>
                <c:pt idx="1156">
                  <c:v>0.14446639524962746</c:v>
                </c:pt>
                <c:pt idx="1157">
                  <c:v>0.14352474458260209</c:v>
                </c:pt>
                <c:pt idx="1158">
                  <c:v>0.14259291945861788</c:v>
                </c:pt>
                <c:pt idx="1159">
                  <c:v>0.14167067833641367</c:v>
                </c:pt>
                <c:pt idx="1160">
                  <c:v>0.14075778426134344</c:v>
                </c:pt>
                <c:pt idx="1161">
                  <c:v>0.13985394014782443</c:v>
                </c:pt>
                <c:pt idx="1162">
                  <c:v>0.13895881989520209</c:v>
                </c:pt>
                <c:pt idx="1163">
                  <c:v>0.138072032622685</c:v>
                </c:pt>
                <c:pt idx="1164">
                  <c:v>0.137193134254527</c:v>
                </c:pt>
                <c:pt idx="1165">
                  <c:v>0.13632160589958667</c:v>
                </c:pt>
                <c:pt idx="1166">
                  <c:v>0.13545685574053901</c:v>
                </c:pt>
                <c:pt idx="1167">
                  <c:v>0.13459820439331399</c:v>
                </c:pt>
                <c:pt idx="1168">
                  <c:v>0.13374488190119957</c:v>
                </c:pt>
                <c:pt idx="1169">
                  <c:v>0.13289660203716241</c:v>
                </c:pt>
                <c:pt idx="1170">
                  <c:v>0.13205642348129634</c:v>
                </c:pt>
                <c:pt idx="1171">
                  <c:v>0.131228108490659</c:v>
                </c:pt>
                <c:pt idx="1172">
                  <c:v>0.13041564947044545</c:v>
                </c:pt>
                <c:pt idx="1173">
                  <c:v>0.12962324153603899</c:v>
                </c:pt>
                <c:pt idx="1174">
                  <c:v>0.128855292448184</c:v>
                </c:pt>
                <c:pt idx="1175">
                  <c:v>0.12811640297780899</c:v>
                </c:pt>
                <c:pt idx="1176">
                  <c:v>0.12741136489517019</c:v>
                </c:pt>
                <c:pt idx="1177">
                  <c:v>0.12674514291138486</c:v>
                </c:pt>
                <c:pt idx="1178">
                  <c:v>0.12612286434357264</c:v>
                </c:pt>
                <c:pt idx="1179">
                  <c:v>0.12554979949327141</c:v>
                </c:pt>
                <c:pt idx="1180">
                  <c:v>0.12503134474782943</c:v>
                </c:pt>
                <c:pt idx="1181">
                  <c:v>0.124572999829972</c:v>
                </c:pt>
                <c:pt idx="1182">
                  <c:v>0.12416046227882069</c:v>
                </c:pt>
                <c:pt idx="1183">
                  <c:v>0.12377811067638519</c:v>
                </c:pt>
                <c:pt idx="1184">
                  <c:v>0.12342777799755419</c:v>
                </c:pt>
                <c:pt idx="1185">
                  <c:v>0.12311119012194002</c:v>
                </c:pt>
                <c:pt idx="1186">
                  <c:v>0.12283010022751722</c:v>
                </c:pt>
                <c:pt idx="1187">
                  <c:v>0.12258619774051416</c:v>
                </c:pt>
                <c:pt idx="1188">
                  <c:v>0.122381161204815</c:v>
                </c:pt>
                <c:pt idx="1189">
                  <c:v>0.12221661228091994</c:v>
                </c:pt>
                <c:pt idx="1190">
                  <c:v>0.12209413903772202</c:v>
                </c:pt>
                <c:pt idx="1191">
                  <c:v>0.12201527004114969</c:v>
                </c:pt>
                <c:pt idx="1192">
                  <c:v>0.121981483329014</c:v>
                </c:pt>
                <c:pt idx="1193">
                  <c:v>0.12199419067352622</c:v>
                </c:pt>
                <c:pt idx="1194">
                  <c:v>0.12205473951163526</c:v>
                </c:pt>
                <c:pt idx="1195">
                  <c:v>0.12216440252700422</c:v>
                </c:pt>
                <c:pt idx="1196">
                  <c:v>0.12232437627301466</c:v>
                </c:pt>
                <c:pt idx="1197">
                  <c:v>0.12253577371773836</c:v>
                </c:pt>
                <c:pt idx="1198">
                  <c:v>0.12279962152208371</c:v>
                </c:pt>
                <c:pt idx="1199">
                  <c:v>0.12311685443848366</c:v>
                </c:pt>
                <c:pt idx="1200">
                  <c:v>0.12348831230450998</c:v>
                </c:pt>
                <c:pt idx="1201">
                  <c:v>0.123914735801741</c:v>
                </c:pt>
                <c:pt idx="1202">
                  <c:v>0.12439676375763689</c:v>
                </c:pt>
                <c:pt idx="1203">
                  <c:v>0.12493493006606129</c:v>
                </c:pt>
                <c:pt idx="1204">
                  <c:v>0.12552966163836388</c:v>
                </c:pt>
                <c:pt idx="1205">
                  <c:v>0.12618127641820487</c:v>
                </c:pt>
                <c:pt idx="1206">
                  <c:v>0.12688998217736619</c:v>
                </c:pt>
                <c:pt idx="1207">
                  <c:v>0.12765587560474012</c:v>
                </c:pt>
                <c:pt idx="1208">
                  <c:v>0.12847894204982499</c:v>
                </c:pt>
                <c:pt idx="1209">
                  <c:v>0.12935905567019501</c:v>
                </c:pt>
                <c:pt idx="1210">
                  <c:v>0.13029598015977109</c:v>
                </c:pt>
                <c:pt idx="1211">
                  <c:v>0.13128936992293541</c:v>
                </c:pt>
                <c:pt idx="1212">
                  <c:v>0.132338811854954</c:v>
                </c:pt>
                <c:pt idx="1213">
                  <c:v>0.13344383833790219</c:v>
                </c:pt>
                <c:pt idx="1214">
                  <c:v>0.13460406481443299</c:v>
                </c:pt>
                <c:pt idx="1215">
                  <c:v>0.13581902376320301</c:v>
                </c:pt>
                <c:pt idx="1216">
                  <c:v>0.13708777335624101</c:v>
                </c:pt>
                <c:pt idx="1217">
                  <c:v>0.13840929291294846</c:v>
                </c:pt>
                <c:pt idx="1218">
                  <c:v>0.13978282269890488</c:v>
                </c:pt>
                <c:pt idx="1219">
                  <c:v>0.14120722579642458</c:v>
                </c:pt>
                <c:pt idx="1220">
                  <c:v>0.14268120034484988</c:v>
                </c:pt>
                <c:pt idx="1221">
                  <c:v>0.144203377625853</c:v>
                </c:pt>
                <c:pt idx="1222">
                  <c:v>0.14577283856830009</c:v>
                </c:pt>
                <c:pt idx="1223">
                  <c:v>0.14738847814900899</c:v>
                </c:pt>
                <c:pt idx="1224">
                  <c:v>0.149048674867819</c:v>
                </c:pt>
                <c:pt idx="1225">
                  <c:v>0.15075175813490599</c:v>
                </c:pt>
                <c:pt idx="1226">
                  <c:v>0.15249602047892319</c:v>
                </c:pt>
                <c:pt idx="1227">
                  <c:v>0.15427972256569999</c:v>
                </c:pt>
                <c:pt idx="1228">
                  <c:v>0.15610109832476199</c:v>
                </c:pt>
                <c:pt idx="1229">
                  <c:v>0.15795835993695609</c:v>
                </c:pt>
                <c:pt idx="1230">
                  <c:v>0.15984970289222722</c:v>
                </c:pt>
                <c:pt idx="1231">
                  <c:v>0.16177331091192601</c:v>
                </c:pt>
                <c:pt idx="1232">
                  <c:v>0.16372736082928499</c:v>
                </c:pt>
                <c:pt idx="1233">
                  <c:v>0.16571002731422799</c:v>
                </c:pt>
                <c:pt idx="1234">
                  <c:v>0.16771948748031895</c:v>
                </c:pt>
                <c:pt idx="1235">
                  <c:v>0.169753925309126</c:v>
                </c:pt>
                <c:pt idx="1236">
                  <c:v>0.171811535904489</c:v>
                </c:pt>
                <c:pt idx="1237">
                  <c:v>0.17389052953914988</c:v>
                </c:pt>
                <c:pt idx="1238">
                  <c:v>0.1759891354961553</c:v>
                </c:pt>
                <c:pt idx="1239">
                  <c:v>0.17810560568352288</c:v>
                </c:pt>
                <c:pt idx="1240">
                  <c:v>0.18023821802170309</c:v>
                </c:pt>
                <c:pt idx="1241">
                  <c:v>0.18238527959241688</c:v>
                </c:pt>
                <c:pt idx="1242">
                  <c:v>0.18454512954894209</c:v>
                </c:pt>
                <c:pt idx="1243">
                  <c:v>0.18671614178325308</c:v>
                </c:pt>
                <c:pt idx="1244">
                  <c:v>0.18889672735184701</c:v>
                </c:pt>
                <c:pt idx="1245">
                  <c:v>0.19108533666058897</c:v>
                </c:pt>
                <c:pt idx="1246">
                  <c:v>0.19328046141251101</c:v>
                </c:pt>
                <c:pt idx="1247">
                  <c:v>0.19548063632245599</c:v>
                </c:pt>
                <c:pt idx="1248">
                  <c:v>0.19768444060455087</c:v>
                </c:pt>
                <c:pt idx="1249">
                  <c:v>0.19989049923890401</c:v>
                </c:pt>
                <c:pt idx="1250">
                  <c:v>0.20209748402525946</c:v>
                </c:pt>
                <c:pt idx="1251">
                  <c:v>0.204304114431751</c:v>
                </c:pt>
                <c:pt idx="1252">
                  <c:v>0.20650915824781599</c:v>
                </c:pt>
                <c:pt idx="1253">
                  <c:v>0.2087114320505333</c:v>
                </c:pt>
                <c:pt idx="1254">
                  <c:v>0.21090980149428712</c:v>
                </c:pt>
                <c:pt idx="1255">
                  <c:v>0.21310318143380041</c:v>
                </c:pt>
                <c:pt idx="1256">
                  <c:v>0.21529053589075009</c:v>
                </c:pt>
                <c:pt idx="1257">
                  <c:v>0.21747087787431499</c:v>
                </c:pt>
                <c:pt idx="1258">
                  <c:v>0.21964326906604309</c:v>
                </c:pt>
                <c:pt idx="1259">
                  <c:v>0.221806819379224</c:v>
                </c:pt>
                <c:pt idx="1260">
                  <c:v>0.22396068640302599</c:v>
                </c:pt>
                <c:pt idx="1261">
                  <c:v>0.226104074741243</c:v>
                </c:pt>
                <c:pt idx="1262">
                  <c:v>0.22823623525547745</c:v>
                </c:pt>
                <c:pt idx="1263">
                  <c:v>0.23035646422213399</c:v>
                </c:pt>
                <c:pt idx="1264">
                  <c:v>0.23246410241243895</c:v>
                </c:pt>
                <c:pt idx="1265">
                  <c:v>0.23455853410416044</c:v>
                </c:pt>
                <c:pt idx="1266">
                  <c:v>0.23663918603362699</c:v>
                </c:pt>
                <c:pt idx="1267">
                  <c:v>0.23870552629590697</c:v>
                </c:pt>
                <c:pt idx="1268">
                  <c:v>0.24075706320093801</c:v>
                </c:pt>
                <c:pt idx="1269">
                  <c:v>0.24279334409278153</c:v>
                </c:pt>
                <c:pt idx="1270">
                  <c:v>0.24481395413881701</c:v>
                </c:pt>
                <c:pt idx="1271">
                  <c:v>0.24681851509537586</c:v>
                </c:pt>
                <c:pt idx="1272">
                  <c:v>0.24880668405567041</c:v>
                </c:pt>
                <c:pt idx="1273">
                  <c:v>0.25077815218577199</c:v>
                </c:pt>
                <c:pt idx="1274">
                  <c:v>0.25273264345369773</c:v>
                </c:pt>
                <c:pt idx="1275">
                  <c:v>0.25466991335648198</c:v>
                </c:pt>
                <c:pt idx="1276">
                  <c:v>0.25658974764959108</c:v>
                </c:pt>
                <c:pt idx="1277">
                  <c:v>0.25849196108276795</c:v>
                </c:pt>
                <c:pt idx="1278">
                  <c:v>0.26037639614592961</c:v>
                </c:pt>
                <c:pt idx="1279">
                  <c:v>0.26224292182851999</c:v>
                </c:pt>
                <c:pt idx="1280">
                  <c:v>0.264091432395263</c:v>
                </c:pt>
                <c:pt idx="1281">
                  <c:v>0.26592184618100501</c:v>
                </c:pt>
                <c:pt idx="1282">
                  <c:v>0.26773410440708473</c:v>
                </c:pt>
                <c:pt idx="1283">
                  <c:v>0.26952817002128798</c:v>
                </c:pt>
                <c:pt idx="1284">
                  <c:v>0.271304026563222</c:v>
                </c:pt>
                <c:pt idx="1285">
                  <c:v>0.27306167705671308</c:v>
                </c:pt>
                <c:pt idx="1286">
                  <c:v>0.27480114293055802</c:v>
                </c:pt>
                <c:pt idx="1287">
                  <c:v>0.27652246296875438</c:v>
                </c:pt>
                <c:pt idx="1288">
                  <c:v>0.27822569229109401</c:v>
                </c:pt>
                <c:pt idx="1289">
                  <c:v>0.26092117024515998</c:v>
                </c:pt>
                <c:pt idx="1290">
                  <c:v>0.27234674025294625</c:v>
                </c:pt>
                <c:pt idx="1291">
                  <c:v>0.25407029289983452</c:v>
                </c:pt>
                <c:pt idx="1292">
                  <c:v>0.23885616112262786</c:v>
                </c:pt>
                <c:pt idx="1293">
                  <c:v>0.22499404963420341</c:v>
                </c:pt>
                <c:pt idx="1294">
                  <c:v>0.21278531185203753</c:v>
                </c:pt>
                <c:pt idx="1295">
                  <c:v>0.20172744729349726</c:v>
                </c:pt>
                <c:pt idx="1296">
                  <c:v>0.19187475767954712</c:v>
                </c:pt>
                <c:pt idx="1297">
                  <c:v>0.18295904504560045</c:v>
                </c:pt>
                <c:pt idx="1298">
                  <c:v>0.17495255455186245</c:v>
                </c:pt>
                <c:pt idx="1299">
                  <c:v>0.16769888983144945</c:v>
                </c:pt>
                <c:pt idx="1300">
                  <c:v>0.16114728384245619</c:v>
                </c:pt>
                <c:pt idx="1301">
                  <c:v>0.15519788944510188</c:v>
                </c:pt>
                <c:pt idx="1302">
                  <c:v>0.14979871677373999</c:v>
                </c:pt>
                <c:pt idx="1303">
                  <c:v>0.14488082023924587</c:v>
                </c:pt>
                <c:pt idx="1304">
                  <c:v>0.14039809273702453</c:v>
                </c:pt>
                <c:pt idx="1305">
                  <c:v>0.13630004899051587</c:v>
                </c:pt>
                <c:pt idx="1306">
                  <c:v>0.13254796633632937</c:v>
                </c:pt>
                <c:pt idx="1307">
                  <c:v>0.12910337413887288</c:v>
                </c:pt>
                <c:pt idx="1308">
                  <c:v>0.12593446968340799</c:v>
                </c:pt>
                <c:pt idx="1309">
                  <c:v>0.12301117475395174</c:v>
                </c:pt>
                <c:pt idx="1310">
                  <c:v>0.12030759133502693</c:v>
                </c:pt>
                <c:pt idx="1311">
                  <c:v>0.117799815915268</c:v>
                </c:pt>
                <c:pt idx="1312">
                  <c:v>0.11546680659576998</c:v>
                </c:pt>
                <c:pt idx="1313">
                  <c:v>0.11328936734797285</c:v>
                </c:pt>
                <c:pt idx="1314">
                  <c:v>0.11125039441604501</c:v>
                </c:pt>
                <c:pt idx="1315">
                  <c:v>0.10933436714704101</c:v>
                </c:pt>
                <c:pt idx="1316">
                  <c:v>0.107527364050092</c:v>
                </c:pt>
                <c:pt idx="1317">
                  <c:v>0.105816781149876</c:v>
                </c:pt>
                <c:pt idx="1318">
                  <c:v>0.10419127211517541</c:v>
                </c:pt>
                <c:pt idx="1319">
                  <c:v>0.10264057506969312</c:v>
                </c:pt>
                <c:pt idx="1320">
                  <c:v>0.10115543574560699</c:v>
                </c:pt>
                <c:pt idx="1321">
                  <c:v>9.9727490580291372E-2</c:v>
                </c:pt>
                <c:pt idx="1322">
                  <c:v>9.8349193814889505E-2</c:v>
                </c:pt>
                <c:pt idx="1323">
                  <c:v>9.7013732961436394E-2</c:v>
                </c:pt>
                <c:pt idx="1324">
                  <c:v>9.5714966001105503E-2</c:v>
                </c:pt>
                <c:pt idx="1325">
                  <c:v>9.4447357476212343E-2</c:v>
                </c:pt>
                <c:pt idx="1326">
                  <c:v>9.3205926489717067E-2</c:v>
                </c:pt>
                <c:pt idx="1327">
                  <c:v>9.1986197099995601E-2</c:v>
                </c:pt>
                <c:pt idx="1328">
                  <c:v>9.0784156020684043E-2</c:v>
                </c:pt>
                <c:pt idx="1329">
                  <c:v>8.9596213547260689E-2</c:v>
                </c:pt>
                <c:pt idx="1330">
                  <c:v>8.8419169432683006E-2</c:v>
                </c:pt>
                <c:pt idx="1331">
                  <c:v>8.7250181870006605E-2</c:v>
                </c:pt>
                <c:pt idx="1332">
                  <c:v>8.6086740077841006E-2</c:v>
                </c:pt>
                <c:pt idx="1333">
                  <c:v>8.4926639584312763E-2</c:v>
                </c:pt>
                <c:pt idx="1334">
                  <c:v>8.3767960253450097E-2</c:v>
                </c:pt>
                <c:pt idx="1335">
                  <c:v>8.2609046556654228E-2</c:v>
                </c:pt>
                <c:pt idx="1336">
                  <c:v>8.1458321595827568E-2</c:v>
                </c:pt>
                <c:pt idx="1337">
                  <c:v>8.0323401995965188E-2</c:v>
                </c:pt>
                <c:pt idx="1338">
                  <c:v>7.9203172491094098E-2</c:v>
                </c:pt>
                <c:pt idx="1339">
                  <c:v>7.8096619974560924E-2</c:v>
                </c:pt>
                <c:pt idx="1340">
                  <c:v>7.7002754248702746E-2</c:v>
                </c:pt>
                <c:pt idx="1341">
                  <c:v>7.5920621925324117E-2</c:v>
                </c:pt>
                <c:pt idx="1342">
                  <c:v>7.4848832469434995E-2</c:v>
                </c:pt>
                <c:pt idx="1343">
                  <c:v>7.3786124340961934E-2</c:v>
                </c:pt>
                <c:pt idx="1344">
                  <c:v>7.2731709533145533E-2</c:v>
                </c:pt>
                <c:pt idx="1345">
                  <c:v>7.168467880860882E-2</c:v>
                </c:pt>
                <c:pt idx="1346">
                  <c:v>7.0644106809152202E-2</c:v>
                </c:pt>
                <c:pt idx="1347">
                  <c:v>6.9608953399870499E-2</c:v>
                </c:pt>
                <c:pt idx="1348">
                  <c:v>6.8578110511591697E-2</c:v>
                </c:pt>
                <c:pt idx="1349">
                  <c:v>6.755126797849223E-2</c:v>
                </c:pt>
                <c:pt idx="1350">
                  <c:v>6.6531686665825901E-2</c:v>
                </c:pt>
                <c:pt idx="1351">
                  <c:v>6.5523263832402034E-2</c:v>
                </c:pt>
                <c:pt idx="1352">
                  <c:v>6.45302435307855E-2</c:v>
                </c:pt>
                <c:pt idx="1353">
                  <c:v>6.3557192412254077E-2</c:v>
                </c:pt>
                <c:pt idx="1354">
                  <c:v>6.2609006665641898E-2</c:v>
                </c:pt>
                <c:pt idx="1355">
                  <c:v>6.1690895890977301E-2</c:v>
                </c:pt>
                <c:pt idx="1356">
                  <c:v>6.0808377313605513E-2</c:v>
                </c:pt>
                <c:pt idx="1357">
                  <c:v>5.9967258961804312E-2</c:v>
                </c:pt>
                <c:pt idx="1358">
                  <c:v>5.9173624884201984E-2</c:v>
                </c:pt>
                <c:pt idx="1359">
                  <c:v>5.8433813844914133E-2</c:v>
                </c:pt>
                <c:pt idx="1360">
                  <c:v>5.7754396595855101E-2</c:v>
                </c:pt>
                <c:pt idx="1361">
                  <c:v>5.7107601238872124E-2</c:v>
                </c:pt>
                <c:pt idx="1362">
                  <c:v>5.6490661004229524E-2</c:v>
                </c:pt>
                <c:pt idx="1363">
                  <c:v>5.5905619044173432E-2</c:v>
                </c:pt>
                <c:pt idx="1364">
                  <c:v>5.5354664425439924E-2</c:v>
                </c:pt>
                <c:pt idx="1365">
                  <c:v>5.4839916386447432E-2</c:v>
                </c:pt>
                <c:pt idx="1366">
                  <c:v>5.43635456087741E-2</c:v>
                </c:pt>
                <c:pt idx="1367">
                  <c:v>5.3927685654594597E-2</c:v>
                </c:pt>
                <c:pt idx="1368">
                  <c:v>5.3534474963834823E-2</c:v>
                </c:pt>
                <c:pt idx="1369">
                  <c:v>5.3186016842342441E-2</c:v>
                </c:pt>
                <c:pt idx="1370">
                  <c:v>5.2884390305555598E-2</c:v>
                </c:pt>
                <c:pt idx="1371">
                  <c:v>5.2631628925178434E-2</c:v>
                </c:pt>
                <c:pt idx="1372">
                  <c:v>5.2429719472355286E-2</c:v>
                </c:pt>
                <c:pt idx="1373">
                  <c:v>5.2280588142961312E-2</c:v>
                </c:pt>
                <c:pt idx="1374">
                  <c:v>5.2186094560324914E-2</c:v>
                </c:pt>
                <c:pt idx="1375">
                  <c:v>5.2148021071718412E-2</c:v>
                </c:pt>
                <c:pt idx="1376">
                  <c:v>5.2168065232447998E-2</c:v>
                </c:pt>
                <c:pt idx="1377">
                  <c:v>5.2247830672447301E-2</c:v>
                </c:pt>
                <c:pt idx="1378">
                  <c:v>5.2388819453819804E-2</c:v>
                </c:pt>
                <c:pt idx="1379">
                  <c:v>5.2592424096933245E-2</c:v>
                </c:pt>
                <c:pt idx="1380">
                  <c:v>5.2859920520810122E-2</c:v>
                </c:pt>
                <c:pt idx="1381">
                  <c:v>5.3192461228920358E-2</c:v>
                </c:pt>
                <c:pt idx="1382">
                  <c:v>5.3591069257201814E-2</c:v>
                </c:pt>
                <c:pt idx="1383">
                  <c:v>5.4056632655813903E-2</c:v>
                </c:pt>
                <c:pt idx="1384">
                  <c:v>5.45898997307704E-2</c:v>
                </c:pt>
                <c:pt idx="1385">
                  <c:v>5.5191474978626233E-2</c:v>
                </c:pt>
                <c:pt idx="1386">
                  <c:v>5.5861815818109999E-2</c:v>
                </c:pt>
                <c:pt idx="1387">
                  <c:v>5.6601230104219712E-2</c:v>
                </c:pt>
                <c:pt idx="1388">
                  <c:v>5.7409874470779297E-2</c:v>
                </c:pt>
                <c:pt idx="1389">
                  <c:v>5.8287753496387457E-2</c:v>
                </c:pt>
                <c:pt idx="1390">
                  <c:v>5.9234719706633833E-2</c:v>
                </c:pt>
                <c:pt idx="1391">
                  <c:v>6.0250474400522322E-2</c:v>
                </c:pt>
                <c:pt idx="1392">
                  <c:v>6.1334569290969095E-2</c:v>
                </c:pt>
                <c:pt idx="1393">
                  <c:v>6.2486408934925138E-2</c:v>
                </c:pt>
                <c:pt idx="1394">
                  <c:v>6.3705328150617399E-2</c:v>
                </c:pt>
                <c:pt idx="1395">
                  <c:v>6.4990797124688193E-2</c:v>
                </c:pt>
                <c:pt idx="1396">
                  <c:v>6.634244804835622E-2</c:v>
                </c:pt>
                <c:pt idx="1397">
                  <c:v>6.7758997828238604E-2</c:v>
                </c:pt>
                <c:pt idx="1398">
                  <c:v>6.923906939582998E-2</c:v>
                </c:pt>
                <c:pt idx="1399">
                  <c:v>7.0781608245445923E-2</c:v>
                </c:pt>
                <c:pt idx="1400">
                  <c:v>7.2385762354928912E-2</c:v>
                </c:pt>
                <c:pt idx="1401">
                  <c:v>7.4050246758711913E-2</c:v>
                </c:pt>
                <c:pt idx="1402">
                  <c:v>7.5773122833396933E-2</c:v>
                </c:pt>
                <c:pt idx="1403">
                  <c:v>7.7552370698192097E-2</c:v>
                </c:pt>
                <c:pt idx="1404">
                  <c:v>7.9385905269143422E-2</c:v>
                </c:pt>
                <c:pt idx="1405">
                  <c:v>8.1271583747007881E-2</c:v>
                </c:pt>
                <c:pt idx="1406">
                  <c:v>8.3207212916214204E-2</c:v>
                </c:pt>
                <c:pt idx="1407">
                  <c:v>8.5190556659648697E-2</c:v>
                </c:pt>
                <c:pt idx="1408">
                  <c:v>8.7219343445164493E-2</c:v>
                </c:pt>
                <c:pt idx="1409">
                  <c:v>8.9291273832231802E-2</c:v>
                </c:pt>
                <c:pt idx="1410">
                  <c:v>9.1404027874569097E-2</c:v>
                </c:pt>
                <c:pt idx="1411">
                  <c:v>9.3555272408111567E-2</c:v>
                </c:pt>
                <c:pt idx="1412">
                  <c:v>9.5742668151929763E-2</c:v>
                </c:pt>
                <c:pt idx="1413">
                  <c:v>9.79638765957552E-2</c:v>
                </c:pt>
                <c:pt idx="1414">
                  <c:v>0.10021656662771999</c:v>
                </c:pt>
                <c:pt idx="1415">
                  <c:v>0.10249842087633702</c:v>
                </c:pt>
                <c:pt idx="1416">
                  <c:v>0.10480714173624329</c:v>
                </c:pt>
                <c:pt idx="1417">
                  <c:v>0.10714045705776</c:v>
                </c:pt>
                <c:pt idx="1418">
                  <c:v>0.10949612548136042</c:v>
                </c:pt>
                <c:pt idx="1419">
                  <c:v>0.111871941404588</c:v>
                </c:pt>
                <c:pt idx="1420">
                  <c:v>0.11426573957181589</c:v>
                </c:pt>
                <c:pt idx="1421">
                  <c:v>0.11667539928164609</c:v>
                </c:pt>
                <c:pt idx="1422">
                  <c:v>0.11909884821000202</c:v>
                </c:pt>
                <c:pt idx="1423">
                  <c:v>0.12153406585016922</c:v>
                </c:pt>
                <c:pt idx="1424">
                  <c:v>0.123979086573963</c:v>
                </c:pt>
                <c:pt idx="1425">
                  <c:v>0.12643200232071897</c:v>
                </c:pt>
                <c:pt idx="1426">
                  <c:v>0.12889096492307367</c:v>
                </c:pt>
                <c:pt idx="1427">
                  <c:v>0.13135418808045399</c:v>
                </c:pt>
                <c:pt idx="1428">
                  <c:v>0.13381994880232595</c:v>
                </c:pt>
                <c:pt idx="1429">
                  <c:v>0.13628658489721646</c:v>
                </c:pt>
                <c:pt idx="1430">
                  <c:v>0.138752500063239</c:v>
                </c:pt>
                <c:pt idx="1431">
                  <c:v>0.14121616521040409</c:v>
                </c:pt>
                <c:pt idx="1432">
                  <c:v>0.14367611913007797</c:v>
                </c:pt>
                <c:pt idx="1433">
                  <c:v>0.14613096827870667</c:v>
                </c:pt>
                <c:pt idx="1434">
                  <c:v>0.14857938675028709</c:v>
                </c:pt>
                <c:pt idx="1435">
                  <c:v>0.15102011580261199</c:v>
                </c:pt>
                <c:pt idx="1436">
                  <c:v>0.15345196332573799</c:v>
                </c:pt>
                <c:pt idx="1437">
                  <c:v>0.15587380304415588</c:v>
                </c:pt>
                <c:pt idx="1438">
                  <c:v>0.15828457360204401</c:v>
                </c:pt>
                <c:pt idx="1439">
                  <c:v>0.16068327746754188</c:v>
                </c:pt>
                <c:pt idx="1440">
                  <c:v>0.16306897971942441</c:v>
                </c:pt>
                <c:pt idx="1441">
                  <c:v>0.16544080670255901</c:v>
                </c:pt>
                <c:pt idx="1442">
                  <c:v>0.16779794458378144</c:v>
                </c:pt>
                <c:pt idx="1443">
                  <c:v>0.17013963781178901</c:v>
                </c:pt>
                <c:pt idx="1444">
                  <c:v>0.17246518750041395</c:v>
                </c:pt>
                <c:pt idx="1445">
                  <c:v>0.174773949744085</c:v>
                </c:pt>
                <c:pt idx="1446">
                  <c:v>0.17706533387958245</c:v>
                </c:pt>
                <c:pt idx="1447">
                  <c:v>0.179338800703714</c:v>
                </c:pt>
                <c:pt idx="1448">
                  <c:v>0.181593860658257</c:v>
                </c:pt>
                <c:pt idx="1449">
                  <c:v>0.18383007199117599</c:v>
                </c:pt>
                <c:pt idx="1450">
                  <c:v>0.18604703890345844</c:v>
                </c:pt>
                <c:pt idx="1451">
                  <c:v>0.18824440968958486</c:v>
                </c:pt>
                <c:pt idx="1452">
                  <c:v>0.190421874879284</c:v>
                </c:pt>
                <c:pt idx="1453">
                  <c:v>0.19257916538745001</c:v>
                </c:pt>
                <c:pt idx="1454">
                  <c:v>0.19471605067843986</c:v>
                </c:pt>
                <c:pt idx="1455">
                  <c:v>0.19683233695041599</c:v>
                </c:pt>
                <c:pt idx="1456">
                  <c:v>0.198927865344806</c:v>
                </c:pt>
                <c:pt idx="1457">
                  <c:v>0.20100251018527299</c:v>
                </c:pt>
                <c:pt idx="1458">
                  <c:v>0.20305617725026501</c:v>
                </c:pt>
                <c:pt idx="1459">
                  <c:v>0.20508880208250599</c:v>
                </c:pt>
                <c:pt idx="1460">
                  <c:v>0.20710034833846441</c:v>
                </c:pt>
                <c:pt idx="1461">
                  <c:v>0.20909080618030546</c:v>
                </c:pt>
                <c:pt idx="1462">
                  <c:v>0.21106019071246429</c:v>
                </c:pt>
                <c:pt idx="1463">
                  <c:v>0.21300854046459541</c:v>
                </c:pt>
                <c:pt idx="1464">
                  <c:v>0.21493591592228109</c:v>
                </c:pt>
                <c:pt idx="1465">
                  <c:v>0.19815315403938497</c:v>
                </c:pt>
                <c:pt idx="1466">
                  <c:v>0.20964605641691841</c:v>
                </c:pt>
                <c:pt idx="1467">
                  <c:v>0.19033593477661001</c:v>
                </c:pt>
                <c:pt idx="1468">
                  <c:v>0.17399395090823599</c:v>
                </c:pt>
                <c:pt idx="1469">
                  <c:v>0.15934247353625444</c:v>
                </c:pt>
                <c:pt idx="1470">
                  <c:v>0.14625586536622909</c:v>
                </c:pt>
                <c:pt idx="1471">
                  <c:v>0.13450883477308601</c:v>
                </c:pt>
                <c:pt idx="1472">
                  <c:v>0.12395808024286695</c:v>
                </c:pt>
                <c:pt idx="1473">
                  <c:v>0.11445132134231098</c:v>
                </c:pt>
                <c:pt idx="1474">
                  <c:v>0.10587308344122723</c:v>
                </c:pt>
                <c:pt idx="1475">
                  <c:v>9.8113665186601265E-2</c:v>
                </c:pt>
                <c:pt idx="1476">
                  <c:v>9.1082728042959998E-2</c:v>
                </c:pt>
                <c:pt idx="1477">
                  <c:v>8.4698084524447548E-2</c:v>
                </c:pt>
                <c:pt idx="1478">
                  <c:v>7.8889233003880802E-2</c:v>
                </c:pt>
                <c:pt idx="1479">
                  <c:v>7.3592997226705495E-2</c:v>
                </c:pt>
                <c:pt idx="1480">
                  <c:v>6.8754056377897499E-2</c:v>
                </c:pt>
                <c:pt idx="1481">
                  <c:v>6.4323019911064094E-2</c:v>
                </c:pt>
                <c:pt idx="1482">
                  <c:v>6.0256156549021903E-2</c:v>
                </c:pt>
                <c:pt idx="1483">
                  <c:v>5.6514396806441887E-2</c:v>
                </c:pt>
                <c:pt idx="1484">
                  <c:v>5.3062920467222024E-2</c:v>
                </c:pt>
                <c:pt idx="1485">
                  <c:v>4.9870555463487065E-2</c:v>
                </c:pt>
                <c:pt idx="1486">
                  <c:v>4.6909401875725003E-2</c:v>
                </c:pt>
                <c:pt idx="1487">
                  <c:v>4.4154427424843622E-2</c:v>
                </c:pt>
                <c:pt idx="1488">
                  <c:v>4.1583162083119365E-2</c:v>
                </c:pt>
                <c:pt idx="1489">
                  <c:v>3.9175406804690102E-2</c:v>
                </c:pt>
                <c:pt idx="1490">
                  <c:v>3.6912993818594392E-2</c:v>
                </c:pt>
                <c:pt idx="1491">
                  <c:v>3.4779568631144099E-2</c:v>
                </c:pt>
                <c:pt idx="1492">
                  <c:v>3.2760403334525595E-2</c:v>
                </c:pt>
                <c:pt idx="1493">
                  <c:v>3.0842229762159452E-2</c:v>
                </c:pt>
                <c:pt idx="1494">
                  <c:v>2.9013093867057152E-2</c:v>
                </c:pt>
                <c:pt idx="1495">
                  <c:v>2.7262226260682088E-2</c:v>
                </c:pt>
                <c:pt idx="1496">
                  <c:v>2.5579928125136552E-2</c:v>
                </c:pt>
                <c:pt idx="1497">
                  <c:v>2.3957469843715988E-2</c:v>
                </c:pt>
                <c:pt idx="1498">
                  <c:v>2.2387001191798088E-2</c:v>
                </c:pt>
                <c:pt idx="1499">
                  <c:v>2.0861471461411211E-2</c:v>
                </c:pt>
                <c:pt idx="1500">
                  <c:v>1.9374558468454071E-2</c:v>
                </c:pt>
                <c:pt idx="1501">
                  <c:v>1.7920605331238643E-2</c:v>
                </c:pt>
                <c:pt idx="1502">
                  <c:v>1.6494564164937272E-2</c:v>
                </c:pt>
                <c:pt idx="1503">
                  <c:v>1.5098850766011723E-2</c:v>
                </c:pt>
                <c:pt idx="1504">
                  <c:v>1.3739457574906199E-2</c:v>
                </c:pt>
                <c:pt idx="1505">
                  <c:v>1.241300114891597E-2</c:v>
                </c:pt>
                <c:pt idx="1506">
                  <c:v>1.1116423595293501E-2</c:v>
                </c:pt>
                <c:pt idx="1507">
                  <c:v>9.8468671571914704E-3</c:v>
                </c:pt>
                <c:pt idx="1508">
                  <c:v>8.6016764775991607E-3</c:v>
                </c:pt>
                <c:pt idx="1509">
                  <c:v>7.378342313313733E-3</c:v>
                </c:pt>
                <c:pt idx="1510">
                  <c:v>6.1744802192172845E-3</c:v>
                </c:pt>
                <c:pt idx="1511">
                  <c:v>4.9877931579092524E-3</c:v>
                </c:pt>
                <c:pt idx="1512">
                  <c:v>3.8160457463765752E-3</c:v>
                </c:pt>
                <c:pt idx="1513">
                  <c:v>2.6570343009931106E-3</c:v>
                </c:pt>
                <c:pt idx="1514">
                  <c:v>1.50856111740852E-3</c:v>
                </c:pt>
                <c:pt idx="1515">
                  <c:v>3.6844556791745402E-4</c:v>
                </c:pt>
                <c:pt idx="1516">
                  <c:v>-7.6254930555197994E-4</c:v>
                </c:pt>
                <c:pt idx="1517">
                  <c:v>-1.8814570190781301E-3</c:v>
                </c:pt>
                <c:pt idx="1518">
                  <c:v>-2.9848157665774183E-3</c:v>
                </c:pt>
                <c:pt idx="1519">
                  <c:v>-4.0686693992974038E-3</c:v>
                </c:pt>
                <c:pt idx="1520">
                  <c:v>-5.1285749732831697E-3</c:v>
                </c:pt>
                <c:pt idx="1521">
                  <c:v>-6.1596104451774724E-3</c:v>
                </c:pt>
                <c:pt idx="1522">
                  <c:v>-7.1563856068583799E-3</c:v>
                </c:pt>
                <c:pt idx="1523">
                  <c:v>-8.1130554753012767E-3</c:v>
                </c:pt>
                <c:pt idx="1524">
                  <c:v>-9.0233372263570748E-3</c:v>
                </c:pt>
                <c:pt idx="1525">
                  <c:v>-9.8805307416638642E-3</c:v>
                </c:pt>
                <c:pt idx="1526">
                  <c:v>-1.0682975333712428E-2</c:v>
                </c:pt>
                <c:pt idx="1527">
                  <c:v>-1.1458783507080701E-2</c:v>
                </c:pt>
                <c:pt idx="1528">
                  <c:v>-1.2205698920943619E-2</c:v>
                </c:pt>
                <c:pt idx="1529">
                  <c:v>-1.2921598599121101E-2</c:v>
                </c:pt>
                <c:pt idx="1530">
                  <c:v>-1.3604179117065306E-2</c:v>
                </c:pt>
                <c:pt idx="1531">
                  <c:v>-1.4251122640425901E-2</c:v>
                </c:pt>
                <c:pt idx="1532">
                  <c:v>-1.4860026552337901E-2</c:v>
                </c:pt>
                <c:pt idx="1533">
                  <c:v>-1.5428459296951962E-2</c:v>
                </c:pt>
                <c:pt idx="1534">
                  <c:v>-1.59539477170926E-2</c:v>
                </c:pt>
                <c:pt idx="1535">
                  <c:v>-1.6434002951049298E-2</c:v>
                </c:pt>
                <c:pt idx="1536">
                  <c:v>-1.6866125487430952E-2</c:v>
                </c:pt>
                <c:pt idx="1537">
                  <c:v>-1.724782229453373E-2</c:v>
                </c:pt>
                <c:pt idx="1538">
                  <c:v>-1.7576617657365401E-2</c:v>
                </c:pt>
                <c:pt idx="1539">
                  <c:v>-1.7850067827433602E-2</c:v>
                </c:pt>
                <c:pt idx="1540">
                  <c:v>-1.8065773757584405E-2</c:v>
                </c:pt>
                <c:pt idx="1541">
                  <c:v>-1.82213949758822E-2</c:v>
                </c:pt>
                <c:pt idx="1542">
                  <c:v>-1.8314662761879499E-2</c:v>
                </c:pt>
                <c:pt idx="1543">
                  <c:v>-1.8343393495068801E-2</c:v>
                </c:pt>
                <c:pt idx="1544">
                  <c:v>-1.8305501534021301E-2</c:v>
                </c:pt>
                <c:pt idx="1545">
                  <c:v>-1.8199011818691099E-2</c:v>
                </c:pt>
                <c:pt idx="1546">
                  <c:v>-1.8022071922430143E-2</c:v>
                </c:pt>
                <c:pt idx="1547">
                  <c:v>-1.7772963539129896E-2</c:v>
                </c:pt>
                <c:pt idx="1548">
                  <c:v>-1.7450113250153301E-2</c:v>
                </c:pt>
                <c:pt idx="1549">
                  <c:v>-1.7052102499808802E-2</c:v>
                </c:pt>
                <c:pt idx="1550">
                  <c:v>-1.6577676670208801E-2</c:v>
                </c:pt>
                <c:pt idx="1551">
                  <c:v>-1.60257531789012E-2</c:v>
                </c:pt>
                <c:pt idx="1552">
                  <c:v>-1.5395428518614303E-2</c:v>
                </c:pt>
                <c:pt idx="1553">
                  <c:v>-1.46859841769802E-2</c:v>
                </c:pt>
                <c:pt idx="1554">
                  <c:v>-1.3896891382031101E-2</c:v>
                </c:pt>
                <c:pt idx="1555">
                  <c:v>-1.3027814634653075E-2</c:v>
                </c:pt>
                <c:pt idx="1556">
                  <c:v>-1.2078614001595578E-2</c:v>
                </c:pt>
                <c:pt idx="1557">
                  <c:v>-1.1049346157454598E-2</c:v>
                </c:pt>
                <c:pt idx="1558">
                  <c:v>-9.9402641778269726E-3</c:v>
                </c:pt>
                <c:pt idx="1559">
                  <c:v>-8.75181610007854E-3</c:v>
                </c:pt>
                <c:pt idx="1560">
                  <c:v>-7.4846422815900635E-3</c:v>
                </c:pt>
                <c:pt idx="1561">
                  <c:v>-6.1395184497654697E-3</c:v>
                </c:pt>
                <c:pt idx="1562">
                  <c:v>-4.7166809137485334E-3</c:v>
                </c:pt>
                <c:pt idx="1563">
                  <c:v>-3.2167260485394507E-3</c:v>
                </c:pt>
                <c:pt idx="1564">
                  <c:v>-1.6411897584802371E-3</c:v>
                </c:pt>
                <c:pt idx="1565">
                  <c:v>8.2565891700547134E-6</c:v>
                </c:pt>
                <c:pt idx="1566">
                  <c:v>1.7310555045253998E-3</c:v>
                </c:pt>
                <c:pt idx="1567">
                  <c:v>3.52602226404328E-3</c:v>
                </c:pt>
                <c:pt idx="1568">
                  <c:v>5.3908769911698434E-3</c:v>
                </c:pt>
                <c:pt idx="1569">
                  <c:v>7.3232221813752029E-3</c:v>
                </c:pt>
                <c:pt idx="1570">
                  <c:v>9.3205676269781067E-3</c:v>
                </c:pt>
                <c:pt idx="1571">
                  <c:v>1.1380339706199121E-2</c:v>
                </c:pt>
                <c:pt idx="1572">
                  <c:v>1.3499891947489601E-2</c:v>
                </c:pt>
                <c:pt idx="1573">
                  <c:v>1.5676515113581601E-2</c:v>
                </c:pt>
                <c:pt idx="1574">
                  <c:v>1.7907447770849898E-2</c:v>
                </c:pt>
                <c:pt idx="1575">
                  <c:v>2.0189886654681279E-2</c:v>
                </c:pt>
                <c:pt idx="1576">
                  <c:v>2.2520997065489802E-2</c:v>
                </c:pt>
                <c:pt idx="1577">
                  <c:v>2.48979230319832E-2</c:v>
                </c:pt>
                <c:pt idx="1578">
                  <c:v>2.7317797265452002E-2</c:v>
                </c:pt>
                <c:pt idx="1579">
                  <c:v>2.9777750783432911E-2</c:v>
                </c:pt>
                <c:pt idx="1580">
                  <c:v>3.2274922174210192E-2</c:v>
                </c:pt>
                <c:pt idx="1581">
                  <c:v>3.4806466435288598E-2</c:v>
                </c:pt>
                <c:pt idx="1582">
                  <c:v>3.7369563352816403E-2</c:v>
                </c:pt>
                <c:pt idx="1583">
                  <c:v>3.9961425382649698E-2</c:v>
                </c:pt>
                <c:pt idx="1584">
                  <c:v>4.2579305009090546E-2</c:v>
                </c:pt>
                <c:pt idx="1585">
                  <c:v>4.5220501560138002E-2</c:v>
                </c:pt>
                <c:pt idx="1586">
                  <c:v>4.7882367467098501E-2</c:v>
                </c:pt>
                <c:pt idx="1587">
                  <c:v>5.0562313961253103E-2</c:v>
                </c:pt>
                <c:pt idx="1588">
                  <c:v>5.3257816206595976E-2</c:v>
                </c:pt>
                <c:pt idx="1589">
                  <c:v>5.5966417872342189E-2</c:v>
                </c:pt>
                <c:pt idx="1590">
                  <c:v>5.8685735153621833E-2</c:v>
                </c:pt>
                <c:pt idx="1591">
                  <c:v>6.1413460252682114E-2</c:v>
                </c:pt>
                <c:pt idx="1592">
                  <c:v>6.4147364336336513E-2</c:v>
                </c:pt>
                <c:pt idx="1593">
                  <c:v>6.6885299988419411E-2</c:v>
                </c:pt>
                <c:pt idx="1594">
                  <c:v>6.9625203178352996E-2</c:v>
                </c:pt>
                <c:pt idx="1595">
                  <c:v>7.2365094768981494E-2</c:v>
                </c:pt>
                <c:pt idx="1596">
                  <c:v>7.5103081588341933E-2</c:v>
                </c:pt>
                <c:pt idx="1597">
                  <c:v>7.7837357091207024E-2</c:v>
                </c:pt>
                <c:pt idx="1598">
                  <c:v>8.0566201637023507E-2</c:v>
                </c:pt>
                <c:pt idx="1599">
                  <c:v>8.3287982411309192E-2</c:v>
                </c:pt>
                <c:pt idx="1600">
                  <c:v>8.6001153017760498E-2</c:v>
                </c:pt>
                <c:pt idx="1601">
                  <c:v>8.8704252768195671E-2</c:v>
                </c:pt>
                <c:pt idx="1602">
                  <c:v>9.1395905697128327E-2</c:v>
                </c:pt>
                <c:pt idx="1603">
                  <c:v>9.4074819327281539E-2</c:v>
                </c:pt>
                <c:pt idx="1604">
                  <c:v>9.6739783211535479E-2</c:v>
                </c:pt>
                <c:pt idx="1605">
                  <c:v>9.9389667276144983E-2</c:v>
                </c:pt>
                <c:pt idx="1606">
                  <c:v>0.10202341998888423</c:v>
                </c:pt>
                <c:pt idx="1607">
                  <c:v>0.104640066374921</c:v>
                </c:pt>
                <c:pt idx="1608">
                  <c:v>0.10723870590198595</c:v>
                </c:pt>
                <c:pt idx="1609">
                  <c:v>0.109818510255228</c:v>
                </c:pt>
                <c:pt idx="1610">
                  <c:v>0.11237872102103702</c:v>
                </c:pt>
                <c:pt idx="1611">
                  <c:v>0.11491864729773495</c:v>
                </c:pt>
                <c:pt idx="1612">
                  <c:v>0.11743766324994701</c:v>
                </c:pt>
                <c:pt idx="1613">
                  <c:v>0.11993520562214199</c:v>
                </c:pt>
                <c:pt idx="1614">
                  <c:v>0.12241077122567161</c:v>
                </c:pt>
                <c:pt idx="1615">
                  <c:v>0.12486391441240402</c:v>
                </c:pt>
                <c:pt idx="1616">
                  <c:v>0.12729424454698188</c:v>
                </c:pt>
                <c:pt idx="1617">
                  <c:v>0.12970142348847799</c:v>
                </c:pt>
                <c:pt idx="1618">
                  <c:v>0.13208516309134299</c:v>
                </c:pt>
                <c:pt idx="1619">
                  <c:v>0.13444522273429946</c:v>
                </c:pt>
                <c:pt idx="1620">
                  <c:v>0.13678140688504944</c:v>
                </c:pt>
                <c:pt idx="1621">
                  <c:v>0.139093562707653</c:v>
                </c:pt>
                <c:pt idx="1622">
                  <c:v>0.14138157771852794</c:v>
                </c:pt>
                <c:pt idx="1623">
                  <c:v>0.14364537749631809</c:v>
                </c:pt>
                <c:pt idx="1624">
                  <c:v>0.145884923449979</c:v>
                </c:pt>
                <c:pt idx="1625">
                  <c:v>0.1481002106489</c:v>
                </c:pt>
                <c:pt idx="1626">
                  <c:v>0.15029126571797219</c:v>
                </c:pt>
                <c:pt idx="1627">
                  <c:v>0.13396892270734509</c:v>
                </c:pt>
                <c:pt idx="1628">
                  <c:v>0.14561709023819441</c:v>
                </c:pt>
                <c:pt idx="1629">
                  <c:v>0.125379990750728</c:v>
                </c:pt>
                <c:pt idx="1630">
                  <c:v>0.10823001768413502</c:v>
                </c:pt>
                <c:pt idx="1631">
                  <c:v>9.2901490757726704E-2</c:v>
                </c:pt>
                <c:pt idx="1632">
                  <c:v>7.9167124395172012E-2</c:v>
                </c:pt>
                <c:pt idx="1633">
                  <c:v>6.6857643529202995E-2</c:v>
                </c:pt>
                <c:pt idx="1634">
                  <c:v>5.5787476067164499E-2</c:v>
                </c:pt>
                <c:pt idx="1635">
                  <c:v>4.5817445614972002E-2</c:v>
                </c:pt>
                <c:pt idx="1636">
                  <c:v>3.681578830448691E-2</c:v>
                </c:pt>
                <c:pt idx="1637">
                  <c:v>2.8673623496636911E-2</c:v>
                </c:pt>
                <c:pt idx="1638">
                  <c:v>2.1292936194130599E-2</c:v>
                </c:pt>
                <c:pt idx="1639">
                  <c:v>1.4589355766171501E-2</c:v>
                </c:pt>
                <c:pt idx="1640">
                  <c:v>8.4878831527881067E-3</c:v>
                </c:pt>
                <c:pt idx="1641">
                  <c:v>2.9227546390941197E-3</c:v>
                </c:pt>
                <c:pt idx="1642">
                  <c:v>-2.1644391998108699E-3</c:v>
                </c:pt>
                <c:pt idx="1643">
                  <c:v>-6.8254101073913004E-3</c:v>
                </c:pt>
                <c:pt idx="1644">
                  <c:v>-1.11062027856782E-2</c:v>
                </c:pt>
                <c:pt idx="1645">
                  <c:v>-1.5047820166118735E-2</c:v>
                </c:pt>
                <c:pt idx="1646">
                  <c:v>-1.8686884723219246E-2</c:v>
                </c:pt>
                <c:pt idx="1647">
                  <c:v>-2.2056137857108356E-2</c:v>
                </c:pt>
                <c:pt idx="1648">
                  <c:v>-2.5184903899049801E-2</c:v>
                </c:pt>
                <c:pt idx="1649">
                  <c:v>-2.8099472899660801E-2</c:v>
                </c:pt>
                <c:pt idx="1650">
                  <c:v>-3.08241521409575E-2</c:v>
                </c:pt>
                <c:pt idx="1651">
                  <c:v>-3.3380114073612202E-2</c:v>
                </c:pt>
                <c:pt idx="1652">
                  <c:v>-3.5786359017477801E-2</c:v>
                </c:pt>
                <c:pt idx="1653">
                  <c:v>-3.8059907961785898E-2</c:v>
                </c:pt>
                <c:pt idx="1654">
                  <c:v>-4.0216110211264498E-2</c:v>
                </c:pt>
                <c:pt idx="1655">
                  <c:v>-4.2268750116785096E-2</c:v>
                </c:pt>
                <c:pt idx="1656">
                  <c:v>-4.4230230870829924E-2</c:v>
                </c:pt>
                <c:pt idx="1657">
                  <c:v>-4.6111691253360114E-2</c:v>
                </c:pt>
                <c:pt idx="1658">
                  <c:v>-4.7923132808596523E-2</c:v>
                </c:pt>
                <c:pt idx="1659">
                  <c:v>-4.9663926412233897E-2</c:v>
                </c:pt>
                <c:pt idx="1660">
                  <c:v>-5.1336296397856133E-2</c:v>
                </c:pt>
                <c:pt idx="1661">
                  <c:v>-5.2947051766970475E-2</c:v>
                </c:pt>
                <c:pt idx="1662">
                  <c:v>-5.4502402164201914E-2</c:v>
                </c:pt>
                <c:pt idx="1663">
                  <c:v>-5.6008046727301398E-2</c:v>
                </c:pt>
                <c:pt idx="1664">
                  <c:v>-5.7469240136365111E-2</c:v>
                </c:pt>
                <c:pt idx="1665">
                  <c:v>-5.88908575086661E-2</c:v>
                </c:pt>
                <c:pt idx="1666">
                  <c:v>-6.0277452511800486E-2</c:v>
                </c:pt>
                <c:pt idx="1667">
                  <c:v>-6.1633311987858104E-2</c:v>
                </c:pt>
                <c:pt idx="1668">
                  <c:v>-6.2962506504919011E-2</c:v>
                </c:pt>
                <c:pt idx="1669">
                  <c:v>-6.4268937976362434E-2</c:v>
                </c:pt>
                <c:pt idx="1670">
                  <c:v>-6.5556384539298032E-2</c:v>
                </c:pt>
                <c:pt idx="1671">
                  <c:v>-6.6826951513818594E-2</c:v>
                </c:pt>
                <c:pt idx="1672">
                  <c:v>-6.8079201416545193E-2</c:v>
                </c:pt>
                <c:pt idx="1673">
                  <c:v>-6.9310933717469034E-2</c:v>
                </c:pt>
                <c:pt idx="1674">
                  <c:v>-7.0519260957240926E-2</c:v>
                </c:pt>
                <c:pt idx="1675">
                  <c:v>-7.1700624326289902E-2</c:v>
                </c:pt>
                <c:pt idx="1676">
                  <c:v>-7.28508020471344E-2</c:v>
                </c:pt>
                <c:pt idx="1677">
                  <c:v>-7.3964923243810834E-2</c:v>
                </c:pt>
                <c:pt idx="1678">
                  <c:v>-7.5037482219430934E-2</c:v>
                </c:pt>
                <c:pt idx="1679">
                  <c:v>-7.6062356728224201E-2</c:v>
                </c:pt>
                <c:pt idx="1680">
                  <c:v>-7.7032829459884822E-2</c:v>
                </c:pt>
                <c:pt idx="1681">
                  <c:v>-7.7956669245694832E-2</c:v>
                </c:pt>
                <c:pt idx="1682">
                  <c:v>-7.8853341330846524E-2</c:v>
                </c:pt>
                <c:pt idx="1683">
                  <c:v>-7.9720879457703134E-2</c:v>
                </c:pt>
                <c:pt idx="1684">
                  <c:v>-8.0557253079170568E-2</c:v>
                </c:pt>
                <c:pt idx="1685">
                  <c:v>-8.1360240167330594E-2</c:v>
                </c:pt>
                <c:pt idx="1686">
                  <c:v>-8.2127498426098067E-2</c:v>
                </c:pt>
                <c:pt idx="1687">
                  <c:v>-8.2856554086053247E-2</c:v>
                </c:pt>
                <c:pt idx="1688">
                  <c:v>-8.3544829840287285E-2</c:v>
                </c:pt>
                <c:pt idx="1689">
                  <c:v>-8.4189654182191709E-2</c:v>
                </c:pt>
                <c:pt idx="1690">
                  <c:v>-8.4788280854794187E-2</c:v>
                </c:pt>
                <c:pt idx="1691">
                  <c:v>-8.5337903906160001E-2</c:v>
                </c:pt>
                <c:pt idx="1692">
                  <c:v>-8.5835675688468727E-2</c:v>
                </c:pt>
                <c:pt idx="1693">
                  <c:v>-8.6278724021012693E-2</c:v>
                </c:pt>
                <c:pt idx="1694">
                  <c:v>-8.6664170359538065E-2</c:v>
                </c:pt>
                <c:pt idx="1695">
                  <c:v>-8.6989147929313684E-2</c:v>
                </c:pt>
                <c:pt idx="1696">
                  <c:v>-8.7250820220173844E-2</c:v>
                </c:pt>
                <c:pt idx="1697">
                  <c:v>-8.7446399485492265E-2</c:v>
                </c:pt>
                <c:pt idx="1698">
                  <c:v>-8.7573165249776097E-2</c:v>
                </c:pt>
                <c:pt idx="1699">
                  <c:v>-8.7628482626532223E-2</c:v>
                </c:pt>
                <c:pt idx="1700">
                  <c:v>-8.7609820335747546E-2</c:v>
                </c:pt>
                <c:pt idx="1701">
                  <c:v>-8.7514768254128128E-2</c:v>
                </c:pt>
                <c:pt idx="1702">
                  <c:v>-8.7341054352222128E-2</c:v>
                </c:pt>
                <c:pt idx="1703">
                  <c:v>-8.70865608587678E-2</c:v>
                </c:pt>
                <c:pt idx="1704">
                  <c:v>-8.6749339501064948E-2</c:v>
                </c:pt>
                <c:pt idx="1705">
                  <c:v>-8.6327625672003028E-2</c:v>
                </c:pt>
                <c:pt idx="1706">
                  <c:v>-8.58198513841988E-2</c:v>
                </c:pt>
                <c:pt idx="1707">
                  <c:v>-8.5224656881921407E-2</c:v>
                </c:pt>
                <c:pt idx="1708">
                  <c:v>-8.4540900795652213E-2</c:v>
                </c:pt>
                <c:pt idx="1709">
                  <c:v>-8.3767668740061987E-2</c:v>
                </c:pt>
                <c:pt idx="1710">
                  <c:v>-8.290428027450028E-2</c:v>
                </c:pt>
                <c:pt idx="1711">
                  <c:v>-8.1950294164816528E-2</c:v>
                </c:pt>
                <c:pt idx="1712">
                  <c:v>-8.0905511906326083E-2</c:v>
                </c:pt>
                <c:pt idx="1713">
                  <c:v>-7.97699794894694E-2</c:v>
                </c:pt>
                <c:pt idx="1714">
                  <c:v>-7.8543987411496194E-2</c:v>
                </c:pt>
                <c:pt idx="1715">
                  <c:v>-7.72280689591614E-2</c:v>
                </c:pt>
                <c:pt idx="1716">
                  <c:v>-7.5822996808249984E-2</c:v>
                </c:pt>
                <c:pt idx="1717">
                  <c:v>-7.432935100164402E-2</c:v>
                </c:pt>
                <c:pt idx="1718">
                  <c:v>-7.2747065143052195E-2</c:v>
                </c:pt>
                <c:pt idx="1719">
                  <c:v>-7.1077645751342594E-2</c:v>
                </c:pt>
                <c:pt idx="1720">
                  <c:v>-6.9322970106367524E-2</c:v>
                </c:pt>
                <c:pt idx="1721">
                  <c:v>-6.7484670089524024E-2</c:v>
                </c:pt>
                <c:pt idx="1722">
                  <c:v>-6.5562880819952804E-2</c:v>
                </c:pt>
                <c:pt idx="1723">
                  <c:v>-6.3560258822891902E-2</c:v>
                </c:pt>
                <c:pt idx="1724">
                  <c:v>-6.1479610985330904E-2</c:v>
                </c:pt>
                <c:pt idx="1725">
                  <c:v>-5.9323866442847914E-2</c:v>
                </c:pt>
                <c:pt idx="1726">
                  <c:v>-5.7096062246124533E-2</c:v>
                </c:pt>
                <c:pt idx="1727">
                  <c:v>-5.4799330822482117E-2</c:v>
                </c:pt>
                <c:pt idx="1728">
                  <c:v>-5.2436886149848795E-2</c:v>
                </c:pt>
                <c:pt idx="1729">
                  <c:v>-5.0012010234308686E-2</c:v>
                </c:pt>
                <c:pt idx="1730">
                  <c:v>-4.7528039309079985E-2</c:v>
                </c:pt>
                <c:pt idx="1731">
                  <c:v>-4.4988350257128433E-2</c:v>
                </c:pt>
                <c:pt idx="1732">
                  <c:v>-4.2396347195678523E-2</c:v>
                </c:pt>
                <c:pt idx="1733">
                  <c:v>-3.9755448425810892E-2</c:v>
                </c:pt>
                <c:pt idx="1734">
                  <c:v>-3.706907379811971E-2</c:v>
                </c:pt>
                <c:pt idx="1735">
                  <c:v>-3.4340632602464602E-2</c:v>
                </c:pt>
                <c:pt idx="1736">
                  <c:v>-3.1573512042011052E-2</c:v>
                </c:pt>
                <c:pt idx="1737">
                  <c:v>-2.8771066356862798E-2</c:v>
                </c:pt>
                <c:pt idx="1738">
                  <c:v>-2.5936606641811199E-2</c:v>
                </c:pt>
                <c:pt idx="1739">
                  <c:v>-2.3073391395719206E-2</c:v>
                </c:pt>
                <c:pt idx="1740">
                  <c:v>-2.018461782716522E-2</c:v>
                </c:pt>
                <c:pt idx="1741">
                  <c:v>-1.7273413932149394E-2</c:v>
                </c:pt>
                <c:pt idx="1742">
                  <c:v>-1.4342831350041999E-2</c:v>
                </c:pt>
                <c:pt idx="1743">
                  <c:v>-1.13958389959959E-2</c:v>
                </c:pt>
                <c:pt idx="1744">
                  <c:v>-8.4353174606074926E-3</c:v>
                </c:pt>
                <c:pt idx="1745">
                  <c:v>-5.4640541612168076E-3</c:v>
                </c:pt>
                <c:pt idx="1746">
                  <c:v>-2.4847392236418092E-3</c:v>
                </c:pt>
                <c:pt idx="1747">
                  <c:v>5.0003793157969234E-4</c:v>
                </c:pt>
                <c:pt idx="1748">
                  <c:v>3.4877913283022808E-3</c:v>
                </c:pt>
                <c:pt idx="1749">
                  <c:v>6.4761405322741761E-3</c:v>
                </c:pt>
                <c:pt idx="1750">
                  <c:v>9.46281214253312E-3</c:v>
                </c:pt>
                <c:pt idx="1751">
                  <c:v>1.24456407140234E-2</c:v>
                </c:pt>
                <c:pt idx="1752">
                  <c:v>1.5422569149986982E-2</c:v>
                </c:pt>
                <c:pt idx="1753">
                  <c:v>1.8391648603382021E-2</c:v>
                </c:pt>
                <c:pt idx="1754">
                  <c:v>2.1351037926804383E-2</c:v>
                </c:pt>
                <c:pt idx="1755">
                  <c:v>2.4299002710178402E-2</c:v>
                </c:pt>
                <c:pt idx="1756">
                  <c:v>2.7233913944954991E-2</c:v>
                </c:pt>
                <c:pt idx="1757">
                  <c:v>3.0154246352638588E-2</c:v>
                </c:pt>
                <c:pt idx="1758">
                  <c:v>3.3058576414396898E-2</c:v>
                </c:pt>
                <c:pt idx="1759">
                  <c:v>3.59455801370933E-2</c:v>
                </c:pt>
                <c:pt idx="1760">
                  <c:v>3.8814030589627652E-2</c:v>
                </c:pt>
                <c:pt idx="1761">
                  <c:v>4.1662795241774214E-2</c:v>
                </c:pt>
                <c:pt idx="1762">
                  <c:v>4.4490833135981046E-2</c:v>
                </c:pt>
                <c:pt idx="1763">
                  <c:v>4.7297191920752504E-2</c:v>
                </c:pt>
                <c:pt idx="1764">
                  <c:v>5.0081004772414485E-2</c:v>
                </c:pt>
                <c:pt idx="1765">
                  <c:v>5.2841487230127132E-2</c:v>
                </c:pt>
                <c:pt idx="1766">
                  <c:v>5.5577933967197422E-2</c:v>
                </c:pt>
                <c:pt idx="1767">
                  <c:v>5.8289715519868286E-2</c:v>
                </c:pt>
                <c:pt idx="1768">
                  <c:v>6.0976274992927709E-2</c:v>
                </c:pt>
                <c:pt idx="1769">
                  <c:v>6.3637124759763214E-2</c:v>
                </c:pt>
                <c:pt idx="1770">
                  <c:v>6.6271843172768893E-2</c:v>
                </c:pt>
                <c:pt idx="1771">
                  <c:v>6.8880071298359394E-2</c:v>
                </c:pt>
                <c:pt idx="1772">
                  <c:v>7.1461509689310296E-2</c:v>
                </c:pt>
                <c:pt idx="1773">
                  <c:v>7.4015915205695504E-2</c:v>
                </c:pt>
                <c:pt idx="1774">
                  <c:v>7.6543097894225823E-2</c:v>
                </c:pt>
                <c:pt idx="1775">
                  <c:v>7.9042917934554924E-2</c:v>
                </c:pt>
                <c:pt idx="1776">
                  <c:v>8.1515282659858898E-2</c:v>
                </c:pt>
                <c:pt idx="1777">
                  <c:v>8.3960143657875047E-2</c:v>
                </c:pt>
                <c:pt idx="1778">
                  <c:v>8.6377493957506227E-2</c:v>
                </c:pt>
                <c:pt idx="1779">
                  <c:v>7.0421330171842197E-2</c:v>
                </c:pt>
                <c:pt idx="1780">
                  <c:v>8.2215377711623794E-2</c:v>
                </c:pt>
                <c:pt idx="1781">
                  <c:v>6.1065048977039495E-2</c:v>
                </c:pt>
                <c:pt idx="1782">
                  <c:v>4.3190754825814033E-2</c:v>
                </c:pt>
                <c:pt idx="1783">
                  <c:v>2.7204278755454496E-2</c:v>
                </c:pt>
                <c:pt idx="1784">
                  <c:v>1.2869150370891E-2</c:v>
                </c:pt>
                <c:pt idx="1785">
                  <c:v>2.0241480050656451E-5</c:v>
                </c:pt>
                <c:pt idx="1786">
                  <c:v>-1.1539128663673901E-2</c:v>
                </c:pt>
                <c:pt idx="1787">
                  <c:v>-2.1952051348519679E-2</c:v>
                </c:pt>
                <c:pt idx="1788">
                  <c:v>-3.1355978796491116E-2</c:v>
                </c:pt>
                <c:pt idx="1789">
                  <c:v>-3.9864296214328902E-2</c:v>
                </c:pt>
                <c:pt idx="1790">
                  <c:v>-4.7579082513557747E-2</c:v>
                </c:pt>
                <c:pt idx="1791">
                  <c:v>-5.4588420977117566E-2</c:v>
                </c:pt>
                <c:pt idx="1792">
                  <c:v>-6.0970519027715414E-2</c:v>
                </c:pt>
                <c:pt idx="1793">
                  <c:v>-6.6794081351697523E-2</c:v>
                </c:pt>
                <c:pt idx="1794">
                  <c:v>-7.2120090572014794E-2</c:v>
                </c:pt>
                <c:pt idx="1795">
                  <c:v>-7.7002590489944123E-2</c:v>
                </c:pt>
                <c:pt idx="1796">
                  <c:v>-8.1489690061970987E-2</c:v>
                </c:pt>
                <c:pt idx="1797">
                  <c:v>-8.5624248618232313E-2</c:v>
                </c:pt>
                <c:pt idx="1798">
                  <c:v>-8.9444540290733648E-2</c:v>
                </c:pt>
                <c:pt idx="1799">
                  <c:v>-9.2984784214794919E-2</c:v>
                </c:pt>
                <c:pt idx="1800">
                  <c:v>-9.627561942418468E-2</c:v>
                </c:pt>
                <c:pt idx="1801">
                  <c:v>-9.9344505968675764E-2</c:v>
                </c:pt>
                <c:pt idx="1802">
                  <c:v>-0.10221607704309622</c:v>
                </c:pt>
                <c:pt idx="1803">
                  <c:v>-0.104912443177663</c:v>
                </c:pt>
                <c:pt idx="1804">
                  <c:v>-0.107453458668027</c:v>
                </c:pt>
                <c:pt idx="1805">
                  <c:v>-0.10985695418699012</c:v>
                </c:pt>
                <c:pt idx="1806">
                  <c:v>-0.11213385024248212</c:v>
                </c:pt>
                <c:pt idx="1807">
                  <c:v>-0.11428981365018298</c:v>
                </c:pt>
                <c:pt idx="1808">
                  <c:v>-0.11633712055456298</c:v>
                </c:pt>
                <c:pt idx="1809">
                  <c:v>-0.11828687843473799</c:v>
                </c:pt>
                <c:pt idx="1810">
                  <c:v>-0.12014921356981502</c:v>
                </c:pt>
                <c:pt idx="1811">
                  <c:v>-0.121933374691473</c:v>
                </c:pt>
                <c:pt idx="1812">
                  <c:v>-0.12364785168494398</c:v>
                </c:pt>
                <c:pt idx="1813">
                  <c:v>-0.12530047231056288</c:v>
                </c:pt>
                <c:pt idx="1814">
                  <c:v>-0.12689849559732994</c:v>
                </c:pt>
                <c:pt idx="1815">
                  <c:v>-0.12844869514458099</c:v>
                </c:pt>
                <c:pt idx="1816">
                  <c:v>-0.12995743719448888</c:v>
                </c:pt>
                <c:pt idx="1817">
                  <c:v>-0.13143075262743026</c:v>
                </c:pt>
                <c:pt idx="1818">
                  <c:v>-0.13287260901233997</c:v>
                </c:pt>
                <c:pt idx="1819">
                  <c:v>-0.134283416259877</c:v>
                </c:pt>
                <c:pt idx="1820">
                  <c:v>-0.1356626245543</c:v>
                </c:pt>
                <c:pt idx="1821">
                  <c:v>-0.13700877254614399</c:v>
                </c:pt>
                <c:pt idx="1822">
                  <c:v>-0.13831950990386188</c:v>
                </c:pt>
                <c:pt idx="1823">
                  <c:v>-0.13959161380706298</c:v>
                </c:pt>
                <c:pt idx="1824">
                  <c:v>-0.14082100811724199</c:v>
                </c:pt>
                <c:pt idx="1825">
                  <c:v>-0.14200278282814999</c:v>
                </c:pt>
                <c:pt idx="1826">
                  <c:v>-0.143131216334352</c:v>
                </c:pt>
                <c:pt idx="1827">
                  <c:v>-0.14419980077535699</c:v>
                </c:pt>
                <c:pt idx="1828">
                  <c:v>-0.145234579444667</c:v>
                </c:pt>
                <c:pt idx="1829">
                  <c:v>-0.14623940175541453</c:v>
                </c:pt>
                <c:pt idx="1830">
                  <c:v>-0.14721280228352099</c:v>
                </c:pt>
                <c:pt idx="1831">
                  <c:v>-0.14815303119622736</c:v>
                </c:pt>
                <c:pt idx="1832">
                  <c:v>-0.14905811183430809</c:v>
                </c:pt>
                <c:pt idx="1833">
                  <c:v>-0.14992584152841643</c:v>
                </c:pt>
                <c:pt idx="1834">
                  <c:v>-0.15075381979914401</c:v>
                </c:pt>
                <c:pt idx="1835">
                  <c:v>-0.15153946395049944</c:v>
                </c:pt>
                <c:pt idx="1836">
                  <c:v>-0.15228003132805901</c:v>
                </c:pt>
                <c:pt idx="1837">
                  <c:v>-0.15297263912659709</c:v>
                </c:pt>
                <c:pt idx="1838">
                  <c:v>-0.15361428617835945</c:v>
                </c:pt>
                <c:pt idx="1839">
                  <c:v>-0.15420187464419299</c:v>
                </c:pt>
                <c:pt idx="1840">
                  <c:v>-0.15473223259913363</c:v>
                </c:pt>
                <c:pt idx="1841">
                  <c:v>-0.15520213699561741</c:v>
                </c:pt>
                <c:pt idx="1842">
                  <c:v>-0.15560833716820888</c:v>
                </c:pt>
                <c:pt idx="1843">
                  <c:v>-0.155947578678056</c:v>
                </c:pt>
                <c:pt idx="1844">
                  <c:v>-0.15621662743233919</c:v>
                </c:pt>
                <c:pt idx="1845">
                  <c:v>-0.15641229391252495</c:v>
                </c:pt>
                <c:pt idx="1846">
                  <c:v>-0.15653145736157031</c:v>
                </c:pt>
                <c:pt idx="1847">
                  <c:v>-0.15657108974402209</c:v>
                </c:pt>
                <c:pt idx="1848">
                  <c:v>-0.15652827928686044</c:v>
                </c:pt>
                <c:pt idx="1849">
                  <c:v>-0.15640025339407088</c:v>
                </c:pt>
                <c:pt idx="1850">
                  <c:v>-0.15618440072323544</c:v>
                </c:pt>
                <c:pt idx="1851">
                  <c:v>-0.15587829220970301</c:v>
                </c:pt>
                <c:pt idx="1852">
                  <c:v>-0.15547970082692741</c:v>
                </c:pt>
                <c:pt idx="1853">
                  <c:v>-0.15498661987896689</c:v>
                </c:pt>
                <c:pt idx="1854">
                  <c:v>-0.15439727963344901</c:v>
                </c:pt>
                <c:pt idx="1855">
                  <c:v>-0.15371016211967409</c:v>
                </c:pt>
                <c:pt idx="1856">
                  <c:v>-0.15292401393732419</c:v>
                </c:pt>
                <c:pt idx="1857">
                  <c:v>-0.15203785694538699</c:v>
                </c:pt>
                <c:pt idx="1858">
                  <c:v>-0.15105099672794786</c:v>
                </c:pt>
                <c:pt idx="1859">
                  <c:v>-0.14996302876293588</c:v>
                </c:pt>
                <c:pt idx="1860">
                  <c:v>-0.14877384225088988</c:v>
                </c:pt>
                <c:pt idx="1861">
                  <c:v>-0.14748362159237988</c:v>
                </c:pt>
                <c:pt idx="1862">
                  <c:v>-0.14609284553434254</c:v>
                </c:pt>
                <c:pt idx="1863">
                  <c:v>-0.14460228403660599</c:v>
                </c:pt>
                <c:pt idx="1864">
                  <c:v>-0.14301259610506689</c:v>
                </c:pt>
                <c:pt idx="1865">
                  <c:v>-0.141323438983851</c:v>
                </c:pt>
                <c:pt idx="1866">
                  <c:v>-0.13953630511431295</c:v>
                </c:pt>
                <c:pt idx="1867">
                  <c:v>-0.137653311400913</c:v>
                </c:pt>
                <c:pt idx="1868">
                  <c:v>-0.13567641579186901</c:v>
                </c:pt>
                <c:pt idx="1869">
                  <c:v>-0.13360563093301367</c:v>
                </c:pt>
                <c:pt idx="1870">
                  <c:v>-0.13144398570775809</c:v>
                </c:pt>
                <c:pt idx="1871">
                  <c:v>-0.129194727492043</c:v>
                </c:pt>
                <c:pt idx="1872">
                  <c:v>-0.12686125419455488</c:v>
                </c:pt>
                <c:pt idx="1873">
                  <c:v>-0.12444709519146632</c:v>
                </c:pt>
                <c:pt idx="1874">
                  <c:v>-0.12195589527836198</c:v>
                </c:pt>
                <c:pt idx="1875">
                  <c:v>-0.11939139700282098</c:v>
                </c:pt>
                <c:pt idx="1876">
                  <c:v>-0.11675742339953998</c:v>
                </c:pt>
                <c:pt idx="1877">
                  <c:v>-0.11405786044316395</c:v>
                </c:pt>
                <c:pt idx="1878">
                  <c:v>-0.11129663982382022</c:v>
                </c:pt>
                <c:pt idx="1879">
                  <c:v>-0.10847772200755502</c:v>
                </c:pt>
                <c:pt idx="1880">
                  <c:v>-0.10560526212837502</c:v>
                </c:pt>
                <c:pt idx="1881">
                  <c:v>-0.10268406134183512</c:v>
                </c:pt>
                <c:pt idx="1882">
                  <c:v>-9.9717840436479674E-2</c:v>
                </c:pt>
                <c:pt idx="1883">
                  <c:v>-9.6710539689752142E-2</c:v>
                </c:pt>
                <c:pt idx="1884">
                  <c:v>-9.3665949457219691E-2</c:v>
                </c:pt>
                <c:pt idx="1885">
                  <c:v>-9.0587877595350794E-2</c:v>
                </c:pt>
                <c:pt idx="1886">
                  <c:v>-8.7480032312194589E-2</c:v>
                </c:pt>
                <c:pt idx="1887">
                  <c:v>-8.4346061751294568E-2</c:v>
                </c:pt>
                <c:pt idx="1888">
                  <c:v>-8.1189518418831999E-2</c:v>
                </c:pt>
                <c:pt idx="1889">
                  <c:v>-7.8013862886301494E-2</c:v>
                </c:pt>
                <c:pt idx="1890">
                  <c:v>-7.4822450263291984E-2</c:v>
                </c:pt>
                <c:pt idx="1891">
                  <c:v>-7.1618526541491506E-2</c:v>
                </c:pt>
                <c:pt idx="1892">
                  <c:v>-6.840522172130542E-2</c:v>
                </c:pt>
                <c:pt idx="1893">
                  <c:v>-6.5185545898683098E-2</c:v>
                </c:pt>
                <c:pt idx="1894">
                  <c:v>-6.1962385306876512E-2</c:v>
                </c:pt>
                <c:pt idx="1895">
                  <c:v>-5.8738499671876422E-2</c:v>
                </c:pt>
                <c:pt idx="1896">
                  <c:v>-5.5516520163542124E-2</c:v>
                </c:pt>
                <c:pt idx="1897">
                  <c:v>-5.2298948205859057E-2</c:v>
                </c:pt>
                <c:pt idx="1898">
                  <c:v>-4.9088154941994033E-2</c:v>
                </c:pt>
                <c:pt idx="1899">
                  <c:v>-4.5886381369893904E-2</c:v>
                </c:pt>
                <c:pt idx="1900">
                  <c:v>-4.2695739059587033E-2</c:v>
                </c:pt>
                <c:pt idx="1901">
                  <c:v>-3.9518211413280199E-2</c:v>
                </c:pt>
                <c:pt idx="1902">
                  <c:v>-3.6355655407051511E-2</c:v>
                </c:pt>
                <c:pt idx="1903">
                  <c:v>-3.3209803765401752E-2</c:v>
                </c:pt>
                <c:pt idx="1904">
                  <c:v>-3.0082267516582488E-2</c:v>
                </c:pt>
                <c:pt idx="1905">
                  <c:v>-2.6974538881164176E-2</c:v>
                </c:pt>
                <c:pt idx="1906">
                  <c:v>-2.3887994447504012E-2</c:v>
                </c:pt>
                <c:pt idx="1907">
                  <c:v>-2.0823898590818402E-2</c:v>
                </c:pt>
                <c:pt idx="1908">
                  <c:v>-1.7783407094933961E-2</c:v>
                </c:pt>
                <c:pt idx="1909">
                  <c:v>-1.4767570938607246E-2</c:v>
                </c:pt>
                <c:pt idx="1910">
                  <c:v>-1.17773402109735E-2</c:v>
                </c:pt>
                <c:pt idx="1911">
                  <c:v>-8.8135681234364702E-3</c:v>
                </c:pt>
                <c:pt idx="1912">
                  <c:v>-5.8770150879835104E-3</c:v>
                </c:pt>
                <c:pt idx="1913">
                  <c:v>-2.9683528345689392E-3</c:v>
                </c:pt>
                <c:pt idx="1914">
                  <c:v>-8.8168542751904699E-5</c:v>
                </c:pt>
                <c:pt idx="1915">
                  <c:v>2.7630310347458607E-3</c:v>
                </c:pt>
                <c:pt idx="1916">
                  <c:v>5.5848154765358255E-3</c:v>
                </c:pt>
                <c:pt idx="1917">
                  <c:v>8.3768266428365067E-3</c:v>
                </c:pt>
                <c:pt idx="1918">
                  <c:v>1.1138774687119017E-2</c:v>
                </c:pt>
                <c:pt idx="1919">
                  <c:v>1.3870434142718539E-2</c:v>
                </c:pt>
                <c:pt idx="1920">
                  <c:v>1.6571640096132503E-2</c:v>
                </c:pt>
                <c:pt idx="1921">
                  <c:v>1.9242284456979102E-2</c:v>
                </c:pt>
                <c:pt idx="1922">
                  <c:v>3.6437326403476497E-3</c:v>
                </c:pt>
                <c:pt idx="1923">
                  <c:v>1.56268951021904E-2</c:v>
                </c:pt>
                <c:pt idx="1924">
                  <c:v>-6.2293951744323249E-3</c:v>
                </c:pt>
                <c:pt idx="1925">
                  <c:v>-2.46120315450894E-2</c:v>
                </c:pt>
                <c:pt idx="1926">
                  <c:v>-4.1080062897099603E-2</c:v>
                </c:pt>
                <c:pt idx="1927">
                  <c:v>-5.5843553586983077E-2</c:v>
                </c:pt>
                <c:pt idx="1928">
                  <c:v>-6.9077047269686304E-2</c:v>
                </c:pt>
                <c:pt idx="1929">
                  <c:v>-8.0979834024458103E-2</c:v>
                </c:pt>
                <c:pt idx="1930">
                  <c:v>-9.1700686973818599E-2</c:v>
                </c:pt>
                <c:pt idx="1931">
                  <c:v>-0.10138017369687401</c:v>
                </c:pt>
                <c:pt idx="1932">
                  <c:v>-0.110135808337224</c:v>
                </c:pt>
                <c:pt idx="1933">
                  <c:v>-0.11807262858129466</c:v>
                </c:pt>
                <c:pt idx="1934">
                  <c:v>-0.12528180740897088</c:v>
                </c:pt>
                <c:pt idx="1935">
                  <c:v>-0.13184409753342688</c:v>
                </c:pt>
                <c:pt idx="1936">
                  <c:v>-0.137830613039823</c:v>
                </c:pt>
                <c:pt idx="1937">
                  <c:v>-0.14330443538577786</c:v>
                </c:pt>
                <c:pt idx="1938">
                  <c:v>-0.14832152507338267</c:v>
                </c:pt>
                <c:pt idx="1939">
                  <c:v>-0.15293169264967801</c:v>
                </c:pt>
                <c:pt idx="1940">
                  <c:v>-0.15717933031010686</c:v>
                </c:pt>
                <c:pt idx="1941">
                  <c:v>-0.16110407876271587</c:v>
                </c:pt>
                <c:pt idx="1942">
                  <c:v>-0.16474137910327141</c:v>
                </c:pt>
                <c:pt idx="1943">
                  <c:v>-0.16812295692851109</c:v>
                </c:pt>
                <c:pt idx="1944">
                  <c:v>-0.17127723650378199</c:v>
                </c:pt>
                <c:pt idx="1945">
                  <c:v>-0.17422970187336509</c:v>
                </c:pt>
                <c:pt idx="1946">
                  <c:v>-0.17699211910483123</c:v>
                </c:pt>
                <c:pt idx="1947">
                  <c:v>-0.17958312710025601</c:v>
                </c:pt>
                <c:pt idx="1948">
                  <c:v>-0.1820203831676602</c:v>
                </c:pt>
                <c:pt idx="1949">
                  <c:v>-0.18431988640273453</c:v>
                </c:pt>
                <c:pt idx="1950">
                  <c:v>-0.18649615827803995</c:v>
                </c:pt>
                <c:pt idx="1951">
                  <c:v>-0.18856243223784153</c:v>
                </c:pt>
                <c:pt idx="1952">
                  <c:v>-0.190530820130484</c:v>
                </c:pt>
                <c:pt idx="1953">
                  <c:v>-0.19241244334343888</c:v>
                </c:pt>
                <c:pt idx="1954">
                  <c:v>-0.19421756488569641</c:v>
                </c:pt>
                <c:pt idx="1955">
                  <c:v>-0.19595570700384188</c:v>
                </c:pt>
                <c:pt idx="1956">
                  <c:v>-0.197635761303498</c:v>
                </c:pt>
                <c:pt idx="1957">
                  <c:v>-0.19926514463164499</c:v>
                </c:pt>
                <c:pt idx="1958">
                  <c:v>-0.20084711262083699</c:v>
                </c:pt>
                <c:pt idx="1959">
                  <c:v>-0.20238344731529509</c:v>
                </c:pt>
                <c:pt idx="1960">
                  <c:v>-0.20387476077589201</c:v>
                </c:pt>
                <c:pt idx="1961">
                  <c:v>-0.20532053000768297</c:v>
                </c:pt>
                <c:pt idx="1962">
                  <c:v>-0.20671912451960686</c:v>
                </c:pt>
                <c:pt idx="1963">
                  <c:v>-0.208067833919589</c:v>
                </c:pt>
                <c:pt idx="1964">
                  <c:v>-0.20936289423306001</c:v>
                </c:pt>
                <c:pt idx="1965">
                  <c:v>-0.21059951539641741</c:v>
                </c:pt>
                <c:pt idx="1966">
                  <c:v>-0.21177191072747109</c:v>
                </c:pt>
                <c:pt idx="1967">
                  <c:v>-0.21290948417250513</c:v>
                </c:pt>
                <c:pt idx="1968">
                  <c:v>-0.21401396316396445</c:v>
                </c:pt>
                <c:pt idx="1969">
                  <c:v>-0.21508455425969</c:v>
                </c:pt>
                <c:pt idx="1970">
                  <c:v>-0.21612006102704101</c:v>
                </c:pt>
                <c:pt idx="1971">
                  <c:v>-0.21711895966190786</c:v>
                </c:pt>
                <c:pt idx="1972">
                  <c:v>-0.21807940281664046</c:v>
                </c:pt>
                <c:pt idx="1973">
                  <c:v>-0.21899925309767995</c:v>
                </c:pt>
                <c:pt idx="1974">
                  <c:v>-0.21987610369644309</c:v>
                </c:pt>
                <c:pt idx="1975">
                  <c:v>-0.22070730514568601</c:v>
                </c:pt>
                <c:pt idx="1976">
                  <c:v>-0.22148998988874599</c:v>
                </c:pt>
                <c:pt idx="1977">
                  <c:v>-0.22222109861303388</c:v>
                </c:pt>
                <c:pt idx="1978">
                  <c:v>-0.22289740668831701</c:v>
                </c:pt>
                <c:pt idx="1979">
                  <c:v>-0.22351555154822544</c:v>
                </c:pt>
                <c:pt idx="1980">
                  <c:v>-0.22407206065984087</c:v>
                </c:pt>
                <c:pt idx="1981">
                  <c:v>-0.22456338021483299</c:v>
                </c:pt>
                <c:pt idx="1982">
                  <c:v>-0.22498590439650001</c:v>
                </c:pt>
                <c:pt idx="1983">
                  <c:v>-0.22533600514963101</c:v>
                </c:pt>
                <c:pt idx="1984">
                  <c:v>-0.22561006229391387</c:v>
                </c:pt>
                <c:pt idx="1985">
                  <c:v>-0.22580449381120654</c:v>
                </c:pt>
                <c:pt idx="1986">
                  <c:v>-0.22591578609618174</c:v>
                </c:pt>
                <c:pt idx="1987">
                  <c:v>-0.22594052393861067</c:v>
                </c:pt>
                <c:pt idx="1988">
                  <c:v>-0.22587541998193</c:v>
                </c:pt>
                <c:pt idx="1989">
                  <c:v>-0.22571734338800786</c:v>
                </c:pt>
                <c:pt idx="1990">
                  <c:v>-0.22546334742792068</c:v>
                </c:pt>
                <c:pt idx="1991">
                  <c:v>-0.22511069571558587</c:v>
                </c:pt>
                <c:pt idx="1992">
                  <c:v>-0.22465688680467788</c:v>
                </c:pt>
                <c:pt idx="1993">
                  <c:v>-0.22409967687978197</c:v>
                </c:pt>
                <c:pt idx="1994">
                  <c:v>-0.22343710028993041</c:v>
                </c:pt>
                <c:pt idx="1995">
                  <c:v>-0.22266748769608399</c:v>
                </c:pt>
                <c:pt idx="1996">
                  <c:v>-0.22178948163335799</c:v>
                </c:pt>
                <c:pt idx="1997">
                  <c:v>-0.22080204932287101</c:v>
                </c:pt>
                <c:pt idx="1998">
                  <c:v>-0.21970449260634095</c:v>
                </c:pt>
                <c:pt idx="1999">
                  <c:v>-0.21849645491761119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val>
            <c:numRef>
              <c:f>comparison_level_share_ed0!$I$1:$I$2000</c:f>
              <c:numCache>
                <c:formatCode>_(* #,##0.00_);_(* \(#,##0.00\);_(* "-"??_);_(@_)</c:formatCode>
                <c:ptCount val="2000"/>
                <c:pt idx="0">
                  <c:v>0.96050134494884398</c:v>
                </c:pt>
                <c:pt idx="1">
                  <c:v>0.94662514770318462</c:v>
                </c:pt>
                <c:pt idx="2">
                  <c:v>0.90727069584394149</c:v>
                </c:pt>
                <c:pt idx="3">
                  <c:v>0.87026865407571663</c:v>
                </c:pt>
                <c:pt idx="4">
                  <c:v>0.83516570648823363</c:v>
                </c:pt>
                <c:pt idx="5">
                  <c:v>0.80191806863521398</c:v>
                </c:pt>
                <c:pt idx="6">
                  <c:v>0.77039020803893965</c:v>
                </c:pt>
                <c:pt idx="7">
                  <c:v>0.74046731342373395</c:v>
                </c:pt>
                <c:pt idx="8">
                  <c:v>0.71204255462263</c:v>
                </c:pt>
                <c:pt idx="9">
                  <c:v>0.68501754701041651</c:v>
                </c:pt>
                <c:pt idx="10">
                  <c:v>0.65930124664308642</c:v>
                </c:pt>
                <c:pt idx="11">
                  <c:v>0.63480924820924489</c:v>
                </c:pt>
                <c:pt idx="12">
                  <c:v>0.61146317099902359</c:v>
                </c:pt>
                <c:pt idx="13">
                  <c:v>0.58919012968721796</c:v>
                </c:pt>
                <c:pt idx="14">
                  <c:v>0.56792226797498102</c:v>
                </c:pt>
                <c:pt idx="15">
                  <c:v>0.5475963441695505</c:v>
                </c:pt>
                <c:pt idx="16">
                  <c:v>0.52815336060810403</c:v>
                </c:pt>
                <c:pt idx="17">
                  <c:v>0.50953823078663596</c:v>
                </c:pt>
                <c:pt idx="18">
                  <c:v>0.4916994792705105</c:v>
                </c:pt>
                <c:pt idx="19">
                  <c:v>0.47458897033050496</c:v>
                </c:pt>
                <c:pt idx="20">
                  <c:v>0.45816166190222052</c:v>
                </c:pt>
                <c:pt idx="21">
                  <c:v>0.44237538197910925</c:v>
                </c:pt>
                <c:pt idx="22">
                  <c:v>0.42719062496322702</c:v>
                </c:pt>
                <c:pt idx="23">
                  <c:v>0.4125703658372582</c:v>
                </c:pt>
                <c:pt idx="24">
                  <c:v>0.39847989030323855</c:v>
                </c:pt>
                <c:pt idx="25">
                  <c:v>0.3848866392709312</c:v>
                </c:pt>
                <c:pt idx="26">
                  <c:v>0.37176006627867525</c:v>
                </c:pt>
                <c:pt idx="27">
                  <c:v>0.35907150660088138</c:v>
                </c:pt>
                <c:pt idx="28">
                  <c:v>0.34679405694203774</c:v>
                </c:pt>
                <c:pt idx="29">
                  <c:v>0.33490246474297269</c:v>
                </c:pt>
                <c:pt idx="30">
                  <c:v>0.32337302623351932</c:v>
                </c:pt>
                <c:pt idx="31">
                  <c:v>0.31218349245986726</c:v>
                </c:pt>
                <c:pt idx="32">
                  <c:v>0.30131298259615652</c:v>
                </c:pt>
                <c:pt idx="33">
                  <c:v>0.29074190392176902</c:v>
                </c:pt>
                <c:pt idx="34">
                  <c:v>0.2804518779073375</c:v>
                </c:pt>
                <c:pt idx="35">
                  <c:v>0.27042567190741496</c:v>
                </c:pt>
                <c:pt idx="36">
                  <c:v>0.26064713600551737</c:v>
                </c:pt>
                <c:pt idx="37">
                  <c:v>0.25110114459935079</c:v>
                </c:pt>
                <c:pt idx="38">
                  <c:v>0.241773542350813</c:v>
                </c:pt>
                <c:pt idx="39">
                  <c:v>0.23265109415861687</c:v>
                </c:pt>
                <c:pt idx="40">
                  <c:v>0.22372143883956541</c:v>
                </c:pt>
                <c:pt idx="41">
                  <c:v>0.21497304623035399</c:v>
                </c:pt>
                <c:pt idx="42">
                  <c:v>0.20639517744412841</c:v>
                </c:pt>
                <c:pt idx="43">
                  <c:v>0.197977848035847</c:v>
                </c:pt>
                <c:pt idx="44">
                  <c:v>0.18971179384808345</c:v>
                </c:pt>
                <c:pt idx="45">
                  <c:v>0.18158843932430788</c:v>
                </c:pt>
                <c:pt idx="46">
                  <c:v>0.17359986809039843</c:v>
                </c:pt>
                <c:pt idx="47">
                  <c:v>0.16576163450537909</c:v>
                </c:pt>
                <c:pt idx="48">
                  <c:v>0.15809557253175299</c:v>
                </c:pt>
                <c:pt idx="49">
                  <c:v>0.15059543248099622</c:v>
                </c:pt>
                <c:pt idx="50">
                  <c:v>0.14325513453137195</c:v>
                </c:pt>
                <c:pt idx="51">
                  <c:v>0.13606872037370688</c:v>
                </c:pt>
                <c:pt idx="52">
                  <c:v>0.12903033098641409</c:v>
                </c:pt>
                <c:pt idx="53">
                  <c:v>0.12213417692320011</c:v>
                </c:pt>
                <c:pt idx="54">
                  <c:v>0.11537451136113212</c:v>
                </c:pt>
                <c:pt idx="55">
                  <c:v>0.10874560397625196</c:v>
                </c:pt>
                <c:pt idx="56">
                  <c:v>0.10224171568204909</c:v>
                </c:pt>
                <c:pt idx="57">
                  <c:v>9.5857074103153708E-2</c:v>
                </c:pt>
                <c:pt idx="58">
                  <c:v>8.9585849693174499E-2</c:v>
                </c:pt>
                <c:pt idx="59">
                  <c:v>8.3422132411070896E-2</c:v>
                </c:pt>
                <c:pt idx="60">
                  <c:v>7.735990887750771E-2</c:v>
                </c:pt>
                <c:pt idx="61">
                  <c:v>7.1395088077048224E-2</c:v>
                </c:pt>
                <c:pt idx="62">
                  <c:v>6.5532671486757413E-2</c:v>
                </c:pt>
                <c:pt idx="63">
                  <c:v>5.9779493277151804E-2</c:v>
                </c:pt>
                <c:pt idx="64">
                  <c:v>5.4143217588999898E-2</c:v>
                </c:pt>
                <c:pt idx="65">
                  <c:v>4.8632312353985498E-2</c:v>
                </c:pt>
                <c:pt idx="66">
                  <c:v>4.3256021159842437E-2</c:v>
                </c:pt>
                <c:pt idx="67">
                  <c:v>3.8024330407406298E-2</c:v>
                </c:pt>
                <c:pt idx="68">
                  <c:v>3.2947931592733612E-2</c:v>
                </c:pt>
                <c:pt idx="69">
                  <c:v>2.8038178448439012E-2</c:v>
                </c:pt>
                <c:pt idx="70">
                  <c:v>2.33070387028908E-2</c:v>
                </c:pt>
                <c:pt idx="71">
                  <c:v>1.8767040267854709E-2</c:v>
                </c:pt>
                <c:pt idx="72">
                  <c:v>1.44312117280184E-2</c:v>
                </c:pt>
                <c:pt idx="73">
                  <c:v>1.0313017077597596E-2</c:v>
                </c:pt>
                <c:pt idx="74">
                  <c:v>6.3472538383768E-3</c:v>
                </c:pt>
                <c:pt idx="75">
                  <c:v>2.5131801202244292E-3</c:v>
                </c:pt>
                <c:pt idx="76">
                  <c:v>-1.1861449547691575E-3</c:v>
                </c:pt>
                <c:pt idx="77">
                  <c:v>-4.7475646164557685E-3</c:v>
                </c:pt>
                <c:pt idx="78">
                  <c:v>-8.1678589516781305E-3</c:v>
                </c:pt>
                <c:pt idx="79">
                  <c:v>-1.1443769536792367E-2</c:v>
                </c:pt>
                <c:pt idx="80">
                  <c:v>-1.45720201437119E-2</c:v>
                </c:pt>
                <c:pt idx="81">
                  <c:v>-1.7549338724044398E-2</c:v>
                </c:pt>
                <c:pt idx="82">
                  <c:v>-2.03724794015494E-2</c:v>
                </c:pt>
                <c:pt idx="83">
                  <c:v>-2.3038244434373405E-2</c:v>
                </c:pt>
                <c:pt idx="84">
                  <c:v>-2.5543506014734006E-2</c:v>
                </c:pt>
                <c:pt idx="85">
                  <c:v>-2.7885227784148238E-2</c:v>
                </c:pt>
                <c:pt idx="86">
                  <c:v>-3.0060485936396573E-2</c:v>
                </c:pt>
                <c:pt idx="87">
                  <c:v>-3.2066489777695301E-2</c:v>
                </c:pt>
                <c:pt idx="88">
                  <c:v>-3.3900601612278099E-2</c:v>
                </c:pt>
                <c:pt idx="89">
                  <c:v>-3.5560355822315211E-2</c:v>
                </c:pt>
                <c:pt idx="90">
                  <c:v>-3.7043477013626765E-2</c:v>
                </c:pt>
                <c:pt idx="91">
                  <c:v>-3.8347897103126811E-2</c:v>
                </c:pt>
                <c:pt idx="92">
                  <c:v>-3.9471771230285099E-2</c:v>
                </c:pt>
                <c:pt idx="93">
                  <c:v>-4.0413492382965724E-2</c:v>
                </c:pt>
                <c:pt idx="94">
                  <c:v>-4.1171704637838501E-2</c:v>
                </c:pt>
                <c:pt idx="95">
                  <c:v>-4.1745314926824623E-2</c:v>
                </c:pt>
                <c:pt idx="96">
                  <c:v>-4.2133503253691924E-2</c:v>
                </c:pt>
                <c:pt idx="97">
                  <c:v>-4.2335731298669722E-2</c:v>
                </c:pt>
                <c:pt idx="98">
                  <c:v>-4.2351749363616797E-2</c:v>
                </c:pt>
                <c:pt idx="99">
                  <c:v>-4.2181601625539404E-2</c:v>
                </c:pt>
                <c:pt idx="100">
                  <c:v>-4.1825629681952775E-2</c:v>
                </c:pt>
                <c:pt idx="101">
                  <c:v>-4.1284474387348002E-2</c:v>
                </c:pt>
                <c:pt idx="102">
                  <c:v>-4.0559075995649577E-2</c:v>
                </c:pt>
                <c:pt idx="103">
                  <c:v>-3.9650672638807005E-2</c:v>
                </c:pt>
                <c:pt idx="104">
                  <c:v>-3.85607971862309E-2</c:v>
                </c:pt>
                <c:pt idx="105">
                  <c:v>-3.7291272543544134E-2</c:v>
                </c:pt>
                <c:pt idx="106">
                  <c:v>-3.5844205461787612E-2</c:v>
                </c:pt>
                <c:pt idx="107">
                  <c:v>-3.4221978939725416E-2</c:v>
                </c:pt>
                <c:pt idx="108">
                  <c:v>-3.2427243311971235E-2</c:v>
                </c:pt>
                <c:pt idx="109">
                  <c:v>-3.04629061243889E-2</c:v>
                </c:pt>
                <c:pt idx="110">
                  <c:v>-2.8332120905342668E-2</c:v>
                </c:pt>
                <c:pt idx="111">
                  <c:v>-2.6037414574575077E-2</c:v>
                </c:pt>
                <c:pt idx="112">
                  <c:v>-2.3580890266393501E-2</c:v>
                </c:pt>
                <c:pt idx="113">
                  <c:v>-2.0966528216009677E-2</c:v>
                </c:pt>
                <c:pt idx="114">
                  <c:v>-1.8198521365525289E-2</c:v>
                </c:pt>
                <c:pt idx="115">
                  <c:v>-1.5281233483095E-2</c:v>
                </c:pt>
                <c:pt idx="116">
                  <c:v>-1.22191833477096E-2</c:v>
                </c:pt>
                <c:pt idx="117">
                  <c:v>-9.0170291370125881E-3</c:v>
                </c:pt>
                <c:pt idx="118">
                  <c:v>-5.6795526617974702E-3</c:v>
                </c:pt>
                <c:pt idx="119">
                  <c:v>-2.2116435532290478E-3</c:v>
                </c:pt>
                <c:pt idx="120">
                  <c:v>1.3817164941526501E-3</c:v>
                </c:pt>
                <c:pt idx="121">
                  <c:v>5.0954693265428787E-3</c:v>
                </c:pt>
                <c:pt idx="122">
                  <c:v>8.9244956923651246E-3</c:v>
                </c:pt>
                <c:pt idx="123">
                  <c:v>1.2863630279141799E-2</c:v>
                </c:pt>
                <c:pt idx="124">
                  <c:v>1.6907676351727081E-2</c:v>
                </c:pt>
                <c:pt idx="125">
                  <c:v>2.1051419926010412E-2</c:v>
                </c:pt>
                <c:pt idx="126">
                  <c:v>2.5289643420345446E-2</c:v>
                </c:pt>
                <c:pt idx="127">
                  <c:v>2.9617138735010411E-2</c:v>
                </c:pt>
                <c:pt idx="128">
                  <c:v>3.40287197179052E-2</c:v>
                </c:pt>
                <c:pt idx="129">
                  <c:v>3.8519233982292699E-2</c:v>
                </c:pt>
                <c:pt idx="130">
                  <c:v>4.3083574049734133E-2</c:v>
                </c:pt>
                <c:pt idx="131">
                  <c:v>4.7716687798273386E-2</c:v>
                </c:pt>
                <c:pt idx="132">
                  <c:v>5.2413588202449533E-2</c:v>
                </c:pt>
                <c:pt idx="133">
                  <c:v>5.7169362357783401E-2</c:v>
                </c:pt>
                <c:pt idx="134">
                  <c:v>6.1979179787937745E-2</c:v>
                </c:pt>
                <c:pt idx="135">
                  <c:v>6.68383000378895E-2</c:v>
                </c:pt>
                <c:pt idx="136">
                  <c:v>7.1742079561012403E-2</c:v>
                </c:pt>
                <c:pt idx="137">
                  <c:v>7.6685977912097497E-2</c:v>
                </c:pt>
                <c:pt idx="138">
                  <c:v>8.1665563261948598E-2</c:v>
                </c:pt>
                <c:pt idx="139">
                  <c:v>8.6676517252347082E-2</c:v>
                </c:pt>
                <c:pt idx="140">
                  <c:v>9.1714639212869348E-2</c:v>
                </c:pt>
                <c:pt idx="141">
                  <c:v>9.6775849763311245E-2</c:v>
                </c:pt>
                <c:pt idx="142">
                  <c:v>0.10185619382731698</c:v>
                </c:pt>
                <c:pt idx="143">
                  <c:v>0.106951843084315</c:v>
                </c:pt>
                <c:pt idx="144">
                  <c:v>0.1120590978879209</c:v>
                </c:pt>
                <c:pt idx="145">
                  <c:v>0.117174388679853</c:v>
                </c:pt>
                <c:pt idx="146">
                  <c:v>0.12229427692879895</c:v>
                </c:pt>
                <c:pt idx="147">
                  <c:v>0.12741545562400144</c:v>
                </c:pt>
                <c:pt idx="148">
                  <c:v>0.13253474935326201</c:v>
                </c:pt>
                <c:pt idx="149">
                  <c:v>0.137649113994813</c:v>
                </c:pt>
                <c:pt idx="150">
                  <c:v>0.14275563605219488</c:v>
                </c:pt>
                <c:pt idx="151">
                  <c:v>0.14785153166057988</c:v>
                </c:pt>
                <c:pt idx="152">
                  <c:v>0.15293414529241753</c:v>
                </c:pt>
                <c:pt idx="153">
                  <c:v>0.15800094818923219</c:v>
                </c:pt>
                <c:pt idx="154">
                  <c:v>0.16304953654576745</c:v>
                </c:pt>
                <c:pt idx="155">
                  <c:v>0.16807762947138397</c:v>
                </c:pt>
                <c:pt idx="156">
                  <c:v>0.173083066752755</c:v>
                </c:pt>
                <c:pt idx="157">
                  <c:v>0.17806380644067399</c:v>
                </c:pt>
                <c:pt idx="158">
                  <c:v>0.18301792228273486</c:v>
                </c:pt>
                <c:pt idx="159">
                  <c:v>0.18794360102241386</c:v>
                </c:pt>
                <c:pt idx="160">
                  <c:v>0.19283913958395299</c:v>
                </c:pt>
                <c:pt idx="161">
                  <c:v>0.19770294216130388</c:v>
                </c:pt>
                <c:pt idx="162">
                  <c:v>0.20253351722810767</c:v>
                </c:pt>
                <c:pt idx="163">
                  <c:v>0.20732947448479241</c:v>
                </c:pt>
                <c:pt idx="164">
                  <c:v>0.21208952175743992</c:v>
                </c:pt>
                <c:pt idx="165">
                  <c:v>0.21681246186228595</c:v>
                </c:pt>
                <c:pt idx="166">
                  <c:v>0.22149718944845709</c:v>
                </c:pt>
                <c:pt idx="167">
                  <c:v>0.22614268783065</c:v>
                </c:pt>
                <c:pt idx="168">
                  <c:v>0.2307480258223924</c:v>
                </c:pt>
                <c:pt idx="169">
                  <c:v>0.23531235457966343</c:v>
                </c:pt>
                <c:pt idx="170">
                  <c:v>0.23983490446376601</c:v>
                </c:pt>
                <c:pt idx="171">
                  <c:v>0.24431498193138831</c:v>
                </c:pt>
                <c:pt idx="172">
                  <c:v>0.24875196645907899</c:v>
                </c:pt>
                <c:pt idx="173">
                  <c:v>0.25314530750865299</c:v>
                </c:pt>
                <c:pt idx="174">
                  <c:v>0.257494521539122</c:v>
                </c:pt>
                <c:pt idx="175">
                  <c:v>0.26179918907032279</c:v>
                </c:pt>
                <c:pt idx="176">
                  <c:v>0.26605895180259698</c:v>
                </c:pt>
                <c:pt idx="177">
                  <c:v>0.27027350979636999</c:v>
                </c:pt>
                <c:pt idx="178">
                  <c:v>0.27444261871492898</c:v>
                </c:pt>
                <c:pt idx="179">
                  <c:v>0.27856608713315878</c:v>
                </c:pt>
                <c:pt idx="180">
                  <c:v>0.28264377391451395</c:v>
                </c:pt>
                <c:pt idx="181">
                  <c:v>0.28667558565816298</c:v>
                </c:pt>
                <c:pt idx="182">
                  <c:v>0.2906614742177035</c:v>
                </c:pt>
                <c:pt idx="183">
                  <c:v>0.29460143429251601</c:v>
                </c:pt>
                <c:pt idx="184">
                  <c:v>0.29849550109265938</c:v>
                </c:pt>
                <c:pt idx="185">
                  <c:v>0.27080259478772956</c:v>
                </c:pt>
                <c:pt idx="186">
                  <c:v>0.29050594855296502</c:v>
                </c:pt>
                <c:pt idx="187">
                  <c:v>0.27299661926974361</c:v>
                </c:pt>
                <c:pt idx="188">
                  <c:v>0.25884534433360801</c:v>
                </c:pt>
                <c:pt idx="189">
                  <c:v>0.24512337612587701</c:v>
                </c:pt>
                <c:pt idx="190">
                  <c:v>0.2334013440600933</c:v>
                </c:pt>
                <c:pt idx="191">
                  <c:v>0.22320768057840723</c:v>
                </c:pt>
                <c:pt idx="192">
                  <c:v>0.21446541966887209</c:v>
                </c:pt>
                <c:pt idx="193">
                  <c:v>0.20696534269170819</c:v>
                </c:pt>
                <c:pt idx="194">
                  <c:v>0.20055713725203744</c:v>
                </c:pt>
                <c:pt idx="195">
                  <c:v>0.19510009230950587</c:v>
                </c:pt>
                <c:pt idx="196">
                  <c:v>0.19047535413800701</c:v>
                </c:pt>
                <c:pt idx="197">
                  <c:v>0.18657887898777301</c:v>
                </c:pt>
                <c:pt idx="198">
                  <c:v>0.18332024764701299</c:v>
                </c:pt>
                <c:pt idx="199">
                  <c:v>0.180620282257132</c:v>
                </c:pt>
                <c:pt idx="200">
                  <c:v>0.17840950209957701</c:v>
                </c:pt>
                <c:pt idx="201">
                  <c:v>0.17662673155629988</c:v>
                </c:pt>
                <c:pt idx="202">
                  <c:v>0.17521798082957288</c:v>
                </c:pt>
                <c:pt idx="203">
                  <c:v>0.17413549821889801</c:v>
                </c:pt>
                <c:pt idx="204">
                  <c:v>0.173336973616944</c:v>
                </c:pt>
                <c:pt idx="205">
                  <c:v>0.17278486056594344</c:v>
                </c:pt>
                <c:pt idx="206">
                  <c:v>0.17244579667023688</c:v>
                </c:pt>
                <c:pt idx="207">
                  <c:v>0.17229010495734043</c:v>
                </c:pt>
                <c:pt idx="208">
                  <c:v>0.17229136284100402</c:v>
                </c:pt>
                <c:pt idx="209">
                  <c:v>0.172426027834543</c:v>
                </c:pt>
                <c:pt idx="210">
                  <c:v>0.17267311126662788</c:v>
                </c:pt>
                <c:pt idx="211">
                  <c:v>0.17301389283493274</c:v>
                </c:pt>
                <c:pt idx="212">
                  <c:v>0.17343167009724444</c:v>
                </c:pt>
                <c:pt idx="213">
                  <c:v>0.17391153799959999</c:v>
                </c:pt>
                <c:pt idx="214">
                  <c:v>0.17444019434508709</c:v>
                </c:pt>
                <c:pt idx="215">
                  <c:v>0.17500576775742488</c:v>
                </c:pt>
                <c:pt idx="216">
                  <c:v>0.17559766522391188</c:v>
                </c:pt>
                <c:pt idx="217">
                  <c:v>0.17620643673819553</c:v>
                </c:pt>
                <c:pt idx="218">
                  <c:v>0.17682365492373917</c:v>
                </c:pt>
                <c:pt idx="219">
                  <c:v>0.17744180781902888</c:v>
                </c:pt>
                <c:pt idx="220">
                  <c:v>0.17805420325634441</c:v>
                </c:pt>
                <c:pt idx="221">
                  <c:v>0.17865488347766706</c:v>
                </c:pt>
                <c:pt idx="222">
                  <c:v>0.17923854880960899</c:v>
                </c:pt>
                <c:pt idx="223">
                  <c:v>0.17980048937150206</c:v>
                </c:pt>
                <c:pt idx="224">
                  <c:v>0.18033652392015687</c:v>
                </c:pt>
                <c:pt idx="225">
                  <c:v>0.18084294504612919</c:v>
                </c:pt>
                <c:pt idx="226">
                  <c:v>0.18131647003168599</c:v>
                </c:pt>
                <c:pt idx="227">
                  <c:v>0.18175419676345286</c:v>
                </c:pt>
                <c:pt idx="228">
                  <c:v>0.18215356416388687</c:v>
                </c:pt>
                <c:pt idx="229">
                  <c:v>0.18251231666817541</c:v>
                </c:pt>
                <c:pt idx="230">
                  <c:v>0.18282847232696686</c:v>
                </c:pt>
                <c:pt idx="231">
                  <c:v>0.18310029416291251</c:v>
                </c:pt>
                <c:pt idx="232">
                  <c:v>0.18332626445025901</c:v>
                </c:pt>
                <c:pt idx="233">
                  <c:v>0.18350506162322541</c:v>
                </c:pt>
                <c:pt idx="234">
                  <c:v>0.18363553955085199</c:v>
                </c:pt>
                <c:pt idx="235">
                  <c:v>0.18371670894438241</c:v>
                </c:pt>
                <c:pt idx="236">
                  <c:v>0.18374772068806144</c:v>
                </c:pt>
                <c:pt idx="237">
                  <c:v>0.18372785090648341</c:v>
                </c:pt>
                <c:pt idx="238">
                  <c:v>0.18365648760110809</c:v>
                </c:pt>
                <c:pt idx="239">
                  <c:v>0.18353311870607444</c:v>
                </c:pt>
                <c:pt idx="240">
                  <c:v>0.18335732142890601</c:v>
                </c:pt>
                <c:pt idx="241">
                  <c:v>0.18312875275544299</c:v>
                </c:pt>
                <c:pt idx="242">
                  <c:v>0.18284714101077817</c:v>
                </c:pt>
                <c:pt idx="243">
                  <c:v>0.182512278378818</c:v>
                </c:pt>
                <c:pt idx="244">
                  <c:v>0.18212401429305614</c:v>
                </c:pt>
                <c:pt idx="245">
                  <c:v>0.18168224961979301</c:v>
                </c:pt>
                <c:pt idx="246">
                  <c:v>0.18118693156301599</c:v>
                </c:pt>
                <c:pt idx="247">
                  <c:v>0.18063804922716944</c:v>
                </c:pt>
                <c:pt idx="248">
                  <c:v>0.18003562978030199</c:v>
                </c:pt>
                <c:pt idx="249">
                  <c:v>0.17937973516582986</c:v>
                </c:pt>
                <c:pt idx="250">
                  <c:v>0.17867045931610701</c:v>
                </c:pt>
                <c:pt idx="251">
                  <c:v>0.17790792582570444</c:v>
                </c:pt>
                <c:pt idx="252">
                  <c:v>0.17709228604614596</c:v>
                </c:pt>
                <c:pt idx="253">
                  <c:v>0.17622371756768601</c:v>
                </c:pt>
                <c:pt idx="254">
                  <c:v>0.17530242305688801</c:v>
                </c:pt>
                <c:pt idx="255">
                  <c:v>0.17432862942156688</c:v>
                </c:pt>
                <c:pt idx="256">
                  <c:v>0.17330258727741699</c:v>
                </c:pt>
                <c:pt idx="257">
                  <c:v>0.17222457069279101</c:v>
                </c:pt>
                <c:pt idx="258">
                  <c:v>0.17109487719016292</c:v>
                </c:pt>
                <c:pt idx="259">
                  <c:v>0.16991382798456101</c:v>
                </c:pt>
                <c:pt idx="260">
                  <c:v>0.16868176844087687</c:v>
                </c:pt>
                <c:pt idx="261">
                  <c:v>0.167399068733147</c:v>
                </c:pt>
                <c:pt idx="262">
                  <c:v>0.166066124690219</c:v>
                </c:pt>
                <c:pt idx="263">
                  <c:v>0.16468335881306201</c:v>
                </c:pt>
                <c:pt idx="264">
                  <c:v>0.163251221449839</c:v>
                </c:pt>
                <c:pt idx="265">
                  <c:v>0.16177019211547841</c:v>
                </c:pt>
                <c:pt idx="266">
                  <c:v>0.16024078094300101</c:v>
                </c:pt>
                <c:pt idx="267">
                  <c:v>0.15866353025422544</c:v>
                </c:pt>
                <c:pt idx="268">
                  <c:v>0.15705444759052953</c:v>
                </c:pt>
                <c:pt idx="269">
                  <c:v>0.15543709712089135</c:v>
                </c:pt>
                <c:pt idx="270">
                  <c:v>0.15381031371774409</c:v>
                </c:pt>
                <c:pt idx="271">
                  <c:v>0.15217318557639395</c:v>
                </c:pt>
                <c:pt idx="272">
                  <c:v>0.15052456325142299</c:v>
                </c:pt>
                <c:pt idx="273">
                  <c:v>0.14886328866585799</c:v>
                </c:pt>
                <c:pt idx="274">
                  <c:v>0.147188092285645</c:v>
                </c:pt>
                <c:pt idx="275">
                  <c:v>0.14549762482166709</c:v>
                </c:pt>
                <c:pt idx="276">
                  <c:v>0.14379042817113696</c:v>
                </c:pt>
                <c:pt idx="277">
                  <c:v>0.14206493085774888</c:v>
                </c:pt>
                <c:pt idx="278">
                  <c:v>0.14031943163776753</c:v>
                </c:pt>
                <c:pt idx="279">
                  <c:v>0.13855208733748109</c:v>
                </c:pt>
                <c:pt idx="280">
                  <c:v>0.13676089792444901</c:v>
                </c:pt>
                <c:pt idx="281">
                  <c:v>0.13494369186540195</c:v>
                </c:pt>
                <c:pt idx="282">
                  <c:v>0.13309841037658399</c:v>
                </c:pt>
                <c:pt idx="283">
                  <c:v>0.13122895904531601</c:v>
                </c:pt>
                <c:pt idx="284">
                  <c:v>0.12934183034963001</c:v>
                </c:pt>
                <c:pt idx="285">
                  <c:v>0.12744386755215309</c:v>
                </c:pt>
                <c:pt idx="286">
                  <c:v>0.12554226368526344</c:v>
                </c:pt>
                <c:pt idx="287">
                  <c:v>0.12364457314151392</c:v>
                </c:pt>
                <c:pt idx="288">
                  <c:v>0.12175872004163199</c:v>
                </c:pt>
                <c:pt idx="289">
                  <c:v>0.119893007049362</c:v>
                </c:pt>
                <c:pt idx="290">
                  <c:v>0.11805612130995199</c:v>
                </c:pt>
                <c:pt idx="291">
                  <c:v>0.11625713820655302</c:v>
                </c:pt>
                <c:pt idx="292">
                  <c:v>0.11450552190290512</c:v>
                </c:pt>
                <c:pt idx="293">
                  <c:v>0.11281112258400798</c:v>
                </c:pt>
                <c:pt idx="294">
                  <c:v>0.11118416989025498</c:v>
                </c:pt>
                <c:pt idx="295">
                  <c:v>0.10958470044502266</c:v>
                </c:pt>
                <c:pt idx="296">
                  <c:v>0.10799009847268261</c:v>
                </c:pt>
                <c:pt idx="297">
                  <c:v>0.10640352949074898</c:v>
                </c:pt>
                <c:pt idx="298">
                  <c:v>0.10482817443031117</c:v>
                </c:pt>
                <c:pt idx="299">
                  <c:v>0.10326729567768222</c:v>
                </c:pt>
                <c:pt idx="300">
                  <c:v>0.10172416545104566</c:v>
                </c:pt>
                <c:pt idx="301">
                  <c:v>0.10020208243204209</c:v>
                </c:pt>
                <c:pt idx="302">
                  <c:v>9.8704351941078766E-2</c:v>
                </c:pt>
                <c:pt idx="303">
                  <c:v>9.7234286123214594E-2</c:v>
                </c:pt>
                <c:pt idx="304">
                  <c:v>9.5795194995908065E-2</c:v>
                </c:pt>
                <c:pt idx="305">
                  <c:v>9.4390382134041953E-2</c:v>
                </c:pt>
                <c:pt idx="306">
                  <c:v>9.3023137587527144E-2</c:v>
                </c:pt>
                <c:pt idx="307">
                  <c:v>9.1696731636977682E-2</c:v>
                </c:pt>
                <c:pt idx="308">
                  <c:v>9.0414407485775283E-2</c:v>
                </c:pt>
                <c:pt idx="309">
                  <c:v>8.9179373881606225E-2</c:v>
                </c:pt>
                <c:pt idx="310">
                  <c:v>8.7994797200231997E-2</c:v>
                </c:pt>
                <c:pt idx="311">
                  <c:v>8.6863793302184883E-2</c:v>
                </c:pt>
                <c:pt idx="312">
                  <c:v>8.5789419080527382E-2</c:v>
                </c:pt>
                <c:pt idx="313">
                  <c:v>8.4774663832357225E-2</c:v>
                </c:pt>
                <c:pt idx="314">
                  <c:v>8.3822440480615767E-2</c:v>
                </c:pt>
                <c:pt idx="315">
                  <c:v>8.2935576733961305E-2</c:v>
                </c:pt>
                <c:pt idx="316">
                  <c:v>8.2116806243847498E-2</c:v>
                </c:pt>
                <c:pt idx="317">
                  <c:v>8.1368759835892784E-2</c:v>
                </c:pt>
                <c:pt idx="318">
                  <c:v>8.0693956884551804E-2</c:v>
                </c:pt>
                <c:pt idx="319">
                  <c:v>8.0094796904760596E-2</c:v>
                </c:pt>
                <c:pt idx="320">
                  <c:v>7.9573551430828934E-2</c:v>
                </c:pt>
                <c:pt idx="321">
                  <c:v>7.9132356252548372E-2</c:v>
                </c:pt>
                <c:pt idx="322">
                  <c:v>7.8773204075250403E-2</c:v>
                </c:pt>
                <c:pt idx="323">
                  <c:v>7.8497937667685813E-2</c:v>
                </c:pt>
                <c:pt idx="324">
                  <c:v>7.83082435572727E-2</c:v>
                </c:pt>
                <c:pt idx="325">
                  <c:v>7.8205646327671505E-2</c:v>
                </c:pt>
                <c:pt idx="326">
                  <c:v>7.8191503568070697E-2</c:v>
                </c:pt>
                <c:pt idx="327">
                  <c:v>7.8267001517607598E-2</c:v>
                </c:pt>
                <c:pt idx="328">
                  <c:v>7.8433151441764104E-2</c:v>
                </c:pt>
                <c:pt idx="329">
                  <c:v>7.8690786770636401E-2</c:v>
                </c:pt>
                <c:pt idx="330">
                  <c:v>7.9040561021698513E-2</c:v>
                </c:pt>
                <c:pt idx="331">
                  <c:v>7.9482946522205514E-2</c:v>
                </c:pt>
                <c:pt idx="332">
                  <c:v>8.0018233938809497E-2</c:v>
                </c:pt>
                <c:pt idx="333">
                  <c:v>8.0646532614419744E-2</c:v>
                </c:pt>
                <c:pt idx="334">
                  <c:v>8.13677717048851E-2</c:v>
                </c:pt>
                <c:pt idx="335">
                  <c:v>8.2181702100919699E-2</c:v>
                </c:pt>
                <c:pt idx="336">
                  <c:v>8.3087899113791067E-2</c:v>
                </c:pt>
                <c:pt idx="337">
                  <c:v>8.4085765896867767E-2</c:v>
                </c:pt>
                <c:pt idx="338">
                  <c:v>8.5174537569168193E-2</c:v>
                </c:pt>
                <c:pt idx="339">
                  <c:v>8.6353286001673982E-2</c:v>
                </c:pt>
                <c:pt idx="340">
                  <c:v>8.7620925222415297E-2</c:v>
                </c:pt>
                <c:pt idx="341">
                  <c:v>8.8976217392249368E-2</c:v>
                </c:pt>
                <c:pt idx="342">
                  <c:v>9.0417779299854492E-2</c:v>
                </c:pt>
                <c:pt idx="343">
                  <c:v>9.19440893217775E-2</c:v>
                </c:pt>
                <c:pt idx="344">
                  <c:v>9.3553494791404443E-2</c:v>
                </c:pt>
                <c:pt idx="345">
                  <c:v>9.5244219719434281E-2</c:v>
                </c:pt>
                <c:pt idx="346">
                  <c:v>9.7014372807921606E-2</c:v>
                </c:pt>
                <c:pt idx="347">
                  <c:v>9.8861955699878767E-2</c:v>
                </c:pt>
                <c:pt idx="348">
                  <c:v>0.1007848714072741</c:v>
                </c:pt>
                <c:pt idx="349">
                  <c:v>0.102780932861396</c:v>
                </c:pt>
                <c:pt idx="350">
                  <c:v>0.104847871531321</c:v>
                </c:pt>
                <c:pt idx="351">
                  <c:v>0.10698334605847212</c:v>
                </c:pt>
                <c:pt idx="352">
                  <c:v>0.10918495085783222</c:v>
                </c:pt>
                <c:pt idx="353">
                  <c:v>0.11145022463931401</c:v>
                </c:pt>
                <c:pt idx="354">
                  <c:v>0.11377665880601152</c:v>
                </c:pt>
                <c:pt idx="355">
                  <c:v>0.11616170568944922</c:v>
                </c:pt>
                <c:pt idx="356">
                  <c:v>0.11860278658557523</c:v>
                </c:pt>
                <c:pt idx="357">
                  <c:v>0.12109729955881712</c:v>
                </c:pt>
                <c:pt idx="358">
                  <c:v>0.12364262698534423</c:v>
                </c:pt>
                <c:pt idx="359">
                  <c:v>0.12623614281027445</c:v>
                </c:pt>
                <c:pt idx="360">
                  <c:v>0.12887521949731101</c:v>
                </c:pt>
                <c:pt idx="361">
                  <c:v>0.13155723465283944</c:v>
                </c:pt>
                <c:pt idx="362">
                  <c:v>0.1342795773098876</c:v>
                </c:pt>
                <c:pt idx="363">
                  <c:v>0.13703965386085101</c:v>
                </c:pt>
                <c:pt idx="364">
                  <c:v>0.13983489363075588</c:v>
                </c:pt>
                <c:pt idx="365">
                  <c:v>0.142662754086054</c:v>
                </c:pt>
                <c:pt idx="366">
                  <c:v>0.145520725676442</c:v>
                </c:pt>
                <c:pt idx="367">
                  <c:v>0.14840633630989164</c:v>
                </c:pt>
                <c:pt idx="368">
                  <c:v>0.15131715546328744</c:v>
                </c:pt>
                <c:pt idx="369">
                  <c:v>0.15425079793323601</c:v>
                </c:pt>
                <c:pt idx="370">
                  <c:v>0.15720492723337001</c:v>
                </c:pt>
                <c:pt idx="371">
                  <c:v>0.16017725864622301</c:v>
                </c:pt>
                <c:pt idx="372">
                  <c:v>0.16316556193912288</c:v>
                </c:pt>
                <c:pt idx="373">
                  <c:v>0.16616766375480888</c:v>
                </c:pt>
                <c:pt idx="374">
                  <c:v>0.16918176292925485</c:v>
                </c:pt>
                <c:pt idx="375">
                  <c:v>0.17220672709541801</c:v>
                </c:pt>
                <c:pt idx="376">
                  <c:v>0.175240429920059</c:v>
                </c:pt>
                <c:pt idx="377">
                  <c:v>0.17827615609783709</c:v>
                </c:pt>
                <c:pt idx="378">
                  <c:v>0.18131238242720349</c:v>
                </c:pt>
                <c:pt idx="379">
                  <c:v>0.18434759555814986</c:v>
                </c:pt>
                <c:pt idx="380">
                  <c:v>0.18738049948007376</c:v>
                </c:pt>
                <c:pt idx="381">
                  <c:v>0.19040966888520799</c:v>
                </c:pt>
                <c:pt idx="382">
                  <c:v>0.19343378402802899</c:v>
                </c:pt>
                <c:pt idx="383">
                  <c:v>0.196451504206376</c:v>
                </c:pt>
                <c:pt idx="384">
                  <c:v>0.19946155476189786</c:v>
                </c:pt>
                <c:pt idx="385">
                  <c:v>0.20246268214588894</c:v>
                </c:pt>
                <c:pt idx="386">
                  <c:v>0.2054536865873654</c:v>
                </c:pt>
                <c:pt idx="387">
                  <c:v>0.20843340648752395</c:v>
                </c:pt>
                <c:pt idx="388">
                  <c:v>0.21140073087773775</c:v>
                </c:pt>
                <c:pt idx="389">
                  <c:v>0.21435459411349544</c:v>
                </c:pt>
                <c:pt idx="390">
                  <c:v>0.21729398061705188</c:v>
                </c:pt>
                <c:pt idx="391">
                  <c:v>0.22021792300120799</c:v>
                </c:pt>
                <c:pt idx="392">
                  <c:v>0.22312550371306467</c:v>
                </c:pt>
                <c:pt idx="393">
                  <c:v>0.22601585414723488</c:v>
                </c:pt>
                <c:pt idx="394">
                  <c:v>0.22888815493079301</c:v>
                </c:pt>
                <c:pt idx="395">
                  <c:v>0.23174163519233507</c:v>
                </c:pt>
                <c:pt idx="396">
                  <c:v>0.234575572172917</c:v>
                </c:pt>
                <c:pt idx="397">
                  <c:v>0.23738929039488901</c:v>
                </c:pt>
                <c:pt idx="398">
                  <c:v>0.24018216089183386</c:v>
                </c:pt>
                <c:pt idx="399">
                  <c:v>0.24295360022415688</c:v>
                </c:pt>
                <c:pt idx="400">
                  <c:v>0.2457030694714907</c:v>
                </c:pt>
                <c:pt idx="401">
                  <c:v>0.24843007310952486</c:v>
                </c:pt>
                <c:pt idx="402">
                  <c:v>0.25113415784774401</c:v>
                </c:pt>
                <c:pt idx="403">
                  <c:v>0.25381491140085938</c:v>
                </c:pt>
                <c:pt idx="404">
                  <c:v>0.25647196122739252</c:v>
                </c:pt>
                <c:pt idx="405">
                  <c:v>0.25910497323091525</c:v>
                </c:pt>
                <c:pt idx="406">
                  <c:v>0.2617136504405565</c:v>
                </c:pt>
                <c:pt idx="407">
                  <c:v>0.26429773167356474</c:v>
                </c:pt>
                <c:pt idx="408">
                  <c:v>0.26685699018952952</c:v>
                </c:pt>
                <c:pt idx="409">
                  <c:v>0.26939123234081108</c:v>
                </c:pt>
                <c:pt idx="410">
                  <c:v>0.27190029622562395</c:v>
                </c:pt>
                <c:pt idx="411">
                  <c:v>0.27438405034789948</c:v>
                </c:pt>
                <c:pt idx="412">
                  <c:v>0.27684239228882895</c:v>
                </c:pt>
                <c:pt idx="413">
                  <c:v>0.27927524739349102</c:v>
                </c:pt>
                <c:pt idx="414">
                  <c:v>0.28168256747610332</c:v>
                </c:pt>
                <c:pt idx="415">
                  <c:v>0.28406432954668198</c:v>
                </c:pt>
                <c:pt idx="416">
                  <c:v>0.28642053456171201</c:v>
                </c:pt>
                <c:pt idx="417">
                  <c:v>0.288751206200903</c:v>
                </c:pt>
                <c:pt idx="418">
                  <c:v>0.29105638967188552</c:v>
                </c:pt>
                <c:pt idx="419">
                  <c:v>0.293336150544318</c:v>
                </c:pt>
                <c:pt idx="420">
                  <c:v>0.29559057361477525</c:v>
                </c:pt>
                <c:pt idx="421">
                  <c:v>0.29781976180319425</c:v>
                </c:pt>
                <c:pt idx="422">
                  <c:v>0.27213018589166132</c:v>
                </c:pt>
                <c:pt idx="423">
                  <c:v>0.28857613718511232</c:v>
                </c:pt>
                <c:pt idx="424">
                  <c:v>0.26785353374493398</c:v>
                </c:pt>
                <c:pt idx="425">
                  <c:v>0.25410448440518679</c:v>
                </c:pt>
                <c:pt idx="426">
                  <c:v>0.23949118467124653</c:v>
                </c:pt>
                <c:pt idx="427">
                  <c:v>0.22817834327832801</c:v>
                </c:pt>
                <c:pt idx="428">
                  <c:v>0.21744988362309392</c:v>
                </c:pt>
                <c:pt idx="429">
                  <c:v>0.20853678709466941</c:v>
                </c:pt>
                <c:pt idx="430">
                  <c:v>0.20046724112694358</c:v>
                </c:pt>
                <c:pt idx="431">
                  <c:v>0.19356518878500209</c:v>
                </c:pt>
                <c:pt idx="432">
                  <c:v>0.18744722912714895</c:v>
                </c:pt>
                <c:pt idx="433">
                  <c:v>0.182160219629803</c:v>
                </c:pt>
                <c:pt idx="434">
                  <c:v>0.17752704213142695</c:v>
                </c:pt>
                <c:pt idx="435">
                  <c:v>0.17351727412900192</c:v>
                </c:pt>
                <c:pt idx="436">
                  <c:v>0.17003234762116437</c:v>
                </c:pt>
                <c:pt idx="437">
                  <c:v>0.167026407975045</c:v>
                </c:pt>
                <c:pt idx="438">
                  <c:v>0.16443518495897599</c:v>
                </c:pt>
                <c:pt idx="439">
                  <c:v>0.16221528678518563</c:v>
                </c:pt>
                <c:pt idx="440">
                  <c:v>0.16032032756585188</c:v>
                </c:pt>
                <c:pt idx="441">
                  <c:v>0.15871355352969588</c:v>
                </c:pt>
                <c:pt idx="442">
                  <c:v>0.15735962554948299</c:v>
                </c:pt>
                <c:pt idx="443">
                  <c:v>0.15622853796448299</c:v>
                </c:pt>
                <c:pt idx="444">
                  <c:v>0.15529264816009819</c:v>
                </c:pt>
                <c:pt idx="445">
                  <c:v>0.15452777488433544</c:v>
                </c:pt>
                <c:pt idx="446">
                  <c:v>0.15391202306369403</c:v>
                </c:pt>
                <c:pt idx="447">
                  <c:v>0.15342599052689707</c:v>
                </c:pt>
                <c:pt idx="448">
                  <c:v>0.15305223136412688</c:v>
                </c:pt>
                <c:pt idx="449">
                  <c:v>0.15277519965207609</c:v>
                </c:pt>
                <c:pt idx="450">
                  <c:v>0.15258095696261001</c:v>
                </c:pt>
                <c:pt idx="451">
                  <c:v>0.15245705433550041</c:v>
                </c:pt>
                <c:pt idx="452">
                  <c:v>0.15239234514097619</c:v>
                </c:pt>
                <c:pt idx="453">
                  <c:v>0.15237686663007488</c:v>
                </c:pt>
                <c:pt idx="454">
                  <c:v>0.15240170636900399</c:v>
                </c:pt>
                <c:pt idx="455">
                  <c:v>0.15245889949598257</c:v>
                </c:pt>
                <c:pt idx="456">
                  <c:v>0.15254132736655601</c:v>
                </c:pt>
                <c:pt idx="457">
                  <c:v>0.15264263257270994</c:v>
                </c:pt>
                <c:pt idx="458">
                  <c:v>0.15275713959954826</c:v>
                </c:pt>
                <c:pt idx="459">
                  <c:v>0.15287978571234992</c:v>
                </c:pt>
                <c:pt idx="460">
                  <c:v>0.15300605787785443</c:v>
                </c:pt>
                <c:pt idx="461">
                  <c:v>0.15313193687314741</c:v>
                </c:pt>
                <c:pt idx="462">
                  <c:v>0.15325384674311701</c:v>
                </c:pt>
                <c:pt idx="463">
                  <c:v>0.15336860966793303</c:v>
                </c:pt>
                <c:pt idx="464">
                  <c:v>0.15347340529837641</c:v>
                </c:pt>
                <c:pt idx="465">
                  <c:v>0.15356573431359399</c:v>
                </c:pt>
                <c:pt idx="466">
                  <c:v>0.15364338563357199</c:v>
                </c:pt>
                <c:pt idx="467">
                  <c:v>0.15370440698902774</c:v>
                </c:pt>
                <c:pt idx="468">
                  <c:v>0.15374707846042529</c:v>
                </c:pt>
                <c:pt idx="469">
                  <c:v>0.15376988871334668</c:v>
                </c:pt>
                <c:pt idx="470">
                  <c:v>0.15377151364274597</c:v>
                </c:pt>
                <c:pt idx="471">
                  <c:v>0.15375079719532453</c:v>
                </c:pt>
                <c:pt idx="472">
                  <c:v>0.15370673414782629</c:v>
                </c:pt>
                <c:pt idx="473">
                  <c:v>0.15363845465166245</c:v>
                </c:pt>
                <c:pt idx="474">
                  <c:v>0.15354521036818541</c:v>
                </c:pt>
                <c:pt idx="475">
                  <c:v>0.15342636204039758</c:v>
                </c:pt>
                <c:pt idx="476">
                  <c:v>0.15328136836058301</c:v>
                </c:pt>
                <c:pt idx="477">
                  <c:v>0.15310977600891887</c:v>
                </c:pt>
                <c:pt idx="478">
                  <c:v>0.15291121074974429</c:v>
                </c:pt>
                <c:pt idx="479">
                  <c:v>0.15268536948427244</c:v>
                </c:pt>
                <c:pt idx="480">
                  <c:v>0.15243201316816946</c:v>
                </c:pt>
                <c:pt idx="481">
                  <c:v>0.15215096051168001</c:v>
                </c:pt>
                <c:pt idx="482">
                  <c:v>0.15184208238815541</c:v>
                </c:pt>
                <c:pt idx="483">
                  <c:v>0.15150529688398709</c:v>
                </c:pt>
                <c:pt idx="484">
                  <c:v>0.15114056492963487</c:v>
                </c:pt>
                <c:pt idx="485">
                  <c:v>0.15074788645725995</c:v>
                </c:pt>
                <c:pt idx="486">
                  <c:v>0.15032729703566641</c:v>
                </c:pt>
                <c:pt idx="487">
                  <c:v>0.14987886493819888</c:v>
                </c:pt>
                <c:pt idx="488">
                  <c:v>0.14940268860320899</c:v>
                </c:pt>
                <c:pt idx="489">
                  <c:v>0.14889889445081192</c:v>
                </c:pt>
                <c:pt idx="490">
                  <c:v>0.14836763502285899</c:v>
                </c:pt>
                <c:pt idx="491">
                  <c:v>0.14780908741628546</c:v>
                </c:pt>
                <c:pt idx="492">
                  <c:v>0.14722345198258799</c:v>
                </c:pt>
                <c:pt idx="493">
                  <c:v>0.14661095126887788</c:v>
                </c:pt>
                <c:pt idx="494">
                  <c:v>0.14597182917789586</c:v>
                </c:pt>
                <c:pt idx="495">
                  <c:v>0.14530635032660141</c:v>
                </c:pt>
                <c:pt idx="496">
                  <c:v>0.14461479958456144</c:v>
                </c:pt>
                <c:pt idx="497">
                  <c:v>0.14389748177494688</c:v>
                </c:pt>
                <c:pt idx="498">
                  <c:v>0.14315472152239586</c:v>
                </c:pt>
                <c:pt idx="499">
                  <c:v>0.14238686323320487</c:v>
                </c:pt>
                <c:pt idx="500">
                  <c:v>0.14159427119436588</c:v>
                </c:pt>
                <c:pt idx="501">
                  <c:v>0.14077732977893501</c:v>
                </c:pt>
                <c:pt idx="502">
                  <c:v>0.13993644374616523</c:v>
                </c:pt>
                <c:pt idx="503">
                  <c:v>0.139072038625285</c:v>
                </c:pt>
                <c:pt idx="504">
                  <c:v>0.13818456117281888</c:v>
                </c:pt>
                <c:pt idx="505">
                  <c:v>0.13727447989345601</c:v>
                </c:pt>
                <c:pt idx="506">
                  <c:v>0.13634228561529863</c:v>
                </c:pt>
                <c:pt idx="507">
                  <c:v>0.13538849211042753</c:v>
                </c:pt>
                <c:pt idx="508">
                  <c:v>0.13441363675220908</c:v>
                </c:pt>
                <c:pt idx="509">
                  <c:v>0.13341828120089808</c:v>
                </c:pt>
                <c:pt idx="510">
                  <c:v>0.13240301210935401</c:v>
                </c:pt>
                <c:pt idx="511">
                  <c:v>0.13136844184084243</c:v>
                </c:pt>
                <c:pt idx="512">
                  <c:v>0.13031520919090941</c:v>
                </c:pt>
                <c:pt idx="513">
                  <c:v>0.12924398010557109</c:v>
                </c:pt>
                <c:pt idx="514">
                  <c:v>0.128155448387854</c:v>
                </c:pt>
                <c:pt idx="515">
                  <c:v>0.12705033638502741</c:v>
                </c:pt>
                <c:pt idx="516">
                  <c:v>0.12594163595367797</c:v>
                </c:pt>
                <c:pt idx="517">
                  <c:v>0.124847816251017</c:v>
                </c:pt>
                <c:pt idx="518">
                  <c:v>0.12376829744231722</c:v>
                </c:pt>
                <c:pt idx="519">
                  <c:v>0.12270281751311012</c:v>
                </c:pt>
                <c:pt idx="520">
                  <c:v>0.12165087996092402</c:v>
                </c:pt>
                <c:pt idx="521">
                  <c:v>0.120612111109083</c:v>
                </c:pt>
                <c:pt idx="522">
                  <c:v>0.11958601541946801</c:v>
                </c:pt>
                <c:pt idx="523">
                  <c:v>0.11857212751863266</c:v>
                </c:pt>
                <c:pt idx="524">
                  <c:v>0.11756990048806699</c:v>
                </c:pt>
                <c:pt idx="525">
                  <c:v>0.11657877063682802</c:v>
                </c:pt>
                <c:pt idx="526">
                  <c:v>0.11559810411362402</c:v>
                </c:pt>
                <c:pt idx="527">
                  <c:v>0.11462722304381241</c:v>
                </c:pt>
                <c:pt idx="528">
                  <c:v>0.11366537822134209</c:v>
                </c:pt>
                <c:pt idx="529">
                  <c:v>0.11271175795043722</c:v>
                </c:pt>
                <c:pt idx="530">
                  <c:v>0.11176547249303809</c:v>
                </c:pt>
                <c:pt idx="531">
                  <c:v>0.11082555508043702</c:v>
                </c:pt>
                <c:pt idx="532">
                  <c:v>0.1098912014578745</c:v>
                </c:pt>
                <c:pt idx="533">
                  <c:v>0.10896539098136609</c:v>
                </c:pt>
                <c:pt idx="534">
                  <c:v>0.10805243651132</c:v>
                </c:pt>
                <c:pt idx="535">
                  <c:v>0.10715678409250012</c:v>
                </c:pt>
                <c:pt idx="536">
                  <c:v>0.10628297668900602</c:v>
                </c:pt>
                <c:pt idx="537">
                  <c:v>0.10543567452857544</c:v>
                </c:pt>
                <c:pt idx="538">
                  <c:v>0.104619634622153</c:v>
                </c:pt>
                <c:pt idx="539">
                  <c:v>0.103839716579385</c:v>
                </c:pt>
                <c:pt idx="540">
                  <c:v>0.10310086755525009</c:v>
                </c:pt>
                <c:pt idx="541">
                  <c:v>0.10240811935109698</c:v>
                </c:pt>
                <c:pt idx="542">
                  <c:v>0.10176657445386381</c:v>
                </c:pt>
                <c:pt idx="543">
                  <c:v>0.101181397351454</c:v>
                </c:pt>
                <c:pt idx="544">
                  <c:v>0.10065779961646779</c:v>
                </c:pt>
                <c:pt idx="545">
                  <c:v>0.10020102693970102</c:v>
                </c:pt>
                <c:pt idx="546">
                  <c:v>9.9816342377338968E-2</c:v>
                </c:pt>
                <c:pt idx="547">
                  <c:v>9.9509009978394763E-2</c:v>
                </c:pt>
                <c:pt idx="548">
                  <c:v>9.9233053313211944E-2</c:v>
                </c:pt>
                <c:pt idx="549">
                  <c:v>9.8990346246831035E-2</c:v>
                </c:pt>
                <c:pt idx="550">
                  <c:v>9.8782108810817643E-2</c:v>
                </c:pt>
                <c:pt idx="551">
                  <c:v>9.8610403256356727E-2</c:v>
                </c:pt>
                <c:pt idx="552">
                  <c:v>9.8476604378542026E-2</c:v>
                </c:pt>
                <c:pt idx="553">
                  <c:v>9.8382475859407806E-2</c:v>
                </c:pt>
                <c:pt idx="554">
                  <c:v>9.8329397298425228E-2</c:v>
                </c:pt>
                <c:pt idx="555">
                  <c:v>9.8318915577704627E-2</c:v>
                </c:pt>
                <c:pt idx="556">
                  <c:v>9.835234417880219E-2</c:v>
                </c:pt>
                <c:pt idx="557">
                  <c:v>9.8431048515124228E-2</c:v>
                </c:pt>
                <c:pt idx="558">
                  <c:v>9.8556235997040761E-2</c:v>
                </c:pt>
                <c:pt idx="559">
                  <c:v>9.8729104346275021E-2</c:v>
                </c:pt>
                <c:pt idx="560">
                  <c:v>9.8950730377275767E-2</c:v>
                </c:pt>
                <c:pt idx="561">
                  <c:v>9.9222147283453743E-2</c:v>
                </c:pt>
                <c:pt idx="562">
                  <c:v>9.9544284990104023E-2</c:v>
                </c:pt>
                <c:pt idx="563">
                  <c:v>9.9918010449315683E-2</c:v>
                </c:pt>
                <c:pt idx="564">
                  <c:v>0.10034409523750798</c:v>
                </c:pt>
                <c:pt idx="565">
                  <c:v>0.10082187122215212</c:v>
                </c:pt>
                <c:pt idx="566">
                  <c:v>0.10135080073953801</c:v>
                </c:pt>
                <c:pt idx="567">
                  <c:v>0.10193182591446601</c:v>
                </c:pt>
                <c:pt idx="568">
                  <c:v>0.1025656817707411</c:v>
                </c:pt>
                <c:pt idx="569">
                  <c:v>0.10325304868007402</c:v>
                </c:pt>
                <c:pt idx="570">
                  <c:v>0.10399444112001129</c:v>
                </c:pt>
                <c:pt idx="571">
                  <c:v>0.10479029448975424</c:v>
                </c:pt>
                <c:pt idx="572">
                  <c:v>0.10564090376933702</c:v>
                </c:pt>
                <c:pt idx="573">
                  <c:v>0.10654647265615257</c:v>
                </c:pt>
                <c:pt idx="574">
                  <c:v>0.107507080805292</c:v>
                </c:pt>
                <c:pt idx="575">
                  <c:v>0.10852271234757223</c:v>
                </c:pt>
                <c:pt idx="576">
                  <c:v>0.10959323902139523</c:v>
                </c:pt>
                <c:pt idx="577">
                  <c:v>0.11071843749017198</c:v>
                </c:pt>
                <c:pt idx="578">
                  <c:v>0.11189798140681402</c:v>
                </c:pt>
                <c:pt idx="579">
                  <c:v>0.11313145267412</c:v>
                </c:pt>
                <c:pt idx="580">
                  <c:v>0.11441833860898998</c:v>
                </c:pt>
                <c:pt idx="581">
                  <c:v>0.115758080697289</c:v>
                </c:pt>
                <c:pt idx="582">
                  <c:v>0.11715012307083322</c:v>
                </c:pt>
                <c:pt idx="583">
                  <c:v>0.11859367799473022</c:v>
                </c:pt>
                <c:pt idx="584">
                  <c:v>0.12008788448347002</c:v>
                </c:pt>
                <c:pt idx="585">
                  <c:v>0.12163180962262</c:v>
                </c:pt>
                <c:pt idx="586">
                  <c:v>0.12322445227557699</c:v>
                </c:pt>
                <c:pt idx="587">
                  <c:v>0.12486474719353138</c:v>
                </c:pt>
                <c:pt idx="588">
                  <c:v>0.12655156902998285</c:v>
                </c:pt>
                <c:pt idx="589">
                  <c:v>0.12828373653590799</c:v>
                </c:pt>
                <c:pt idx="590">
                  <c:v>0.130060016702055</c:v>
                </c:pt>
                <c:pt idx="591">
                  <c:v>0.13187912899383897</c:v>
                </c:pt>
                <c:pt idx="592">
                  <c:v>0.13373974953895601</c:v>
                </c:pt>
                <c:pt idx="593">
                  <c:v>0.13564051534504787</c:v>
                </c:pt>
                <c:pt idx="594">
                  <c:v>0.137580028460808</c:v>
                </c:pt>
                <c:pt idx="595">
                  <c:v>0.13955686011936141</c:v>
                </c:pt>
                <c:pt idx="596">
                  <c:v>0.14156955480859201</c:v>
                </c:pt>
                <c:pt idx="597">
                  <c:v>0.14361663428612889</c:v>
                </c:pt>
                <c:pt idx="598">
                  <c:v>0.14569660150248995</c:v>
                </c:pt>
                <c:pt idx="599">
                  <c:v>0.14780794443886799</c:v>
                </c:pt>
                <c:pt idx="600">
                  <c:v>0.14994923203597194</c:v>
                </c:pt>
                <c:pt idx="601">
                  <c:v>0.15211921811406709</c:v>
                </c:pt>
                <c:pt idx="602">
                  <c:v>0.15431632383861699</c:v>
                </c:pt>
                <c:pt idx="603">
                  <c:v>0.15653897559908198</c:v>
                </c:pt>
                <c:pt idx="604">
                  <c:v>0.15878560462656599</c:v>
                </c:pt>
                <c:pt idx="605">
                  <c:v>0.16105465082972101</c:v>
                </c:pt>
                <c:pt idx="606">
                  <c:v>0.16334456478431</c:v>
                </c:pt>
                <c:pt idx="607">
                  <c:v>0.16565394305518397</c:v>
                </c:pt>
                <c:pt idx="608">
                  <c:v>0.16798176550360988</c:v>
                </c:pt>
                <c:pt idx="609">
                  <c:v>0.170326473823669</c:v>
                </c:pt>
                <c:pt idx="610">
                  <c:v>0.172686527327295</c:v>
                </c:pt>
                <c:pt idx="611">
                  <c:v>0.17506041170050021</c:v>
                </c:pt>
                <c:pt idx="612">
                  <c:v>0.17744664121970699</c:v>
                </c:pt>
                <c:pt idx="613">
                  <c:v>0.17984375993263901</c:v>
                </c:pt>
                <c:pt idx="614">
                  <c:v>0.18225034329989995</c:v>
                </c:pt>
                <c:pt idx="615">
                  <c:v>0.18466499925646745</c:v>
                </c:pt>
                <c:pt idx="616">
                  <c:v>0.18708636948821086</c:v>
                </c:pt>
                <c:pt idx="617">
                  <c:v>0.18951313031625819</c:v>
                </c:pt>
                <c:pt idx="618">
                  <c:v>0.19194399365993844</c:v>
                </c:pt>
                <c:pt idx="619">
                  <c:v>0.19437770772180388</c:v>
                </c:pt>
                <c:pt idx="620">
                  <c:v>0.196813057674774</c:v>
                </c:pt>
                <c:pt idx="621">
                  <c:v>0.19924886614281509</c:v>
                </c:pt>
                <c:pt idx="622">
                  <c:v>0.20168399364283199</c:v>
                </c:pt>
                <c:pt idx="623">
                  <c:v>0.20411733886655944</c:v>
                </c:pt>
                <c:pt idx="624">
                  <c:v>0.20654783890377101</c:v>
                </c:pt>
                <c:pt idx="625">
                  <c:v>0.20897446933731123</c:v>
                </c:pt>
                <c:pt idx="626">
                  <c:v>0.21139624427203102</c:v>
                </c:pt>
                <c:pt idx="627">
                  <c:v>0.21381221625866001</c:v>
                </c:pt>
                <c:pt idx="628">
                  <c:v>0.21622147615148288</c:v>
                </c:pt>
                <c:pt idx="629">
                  <c:v>0.218623152878756</c:v>
                </c:pt>
                <c:pt idx="630">
                  <c:v>0.22101641315103845</c:v>
                </c:pt>
                <c:pt idx="631">
                  <c:v>0.22340046109680786</c:v>
                </c:pt>
                <c:pt idx="632">
                  <c:v>0.22577453784226886</c:v>
                </c:pt>
                <c:pt idx="633">
                  <c:v>0.22813792103088687</c:v>
                </c:pt>
                <c:pt idx="634">
                  <c:v>0.23048992429444701</c:v>
                </c:pt>
                <c:pt idx="635">
                  <c:v>0.23282989667470888</c:v>
                </c:pt>
                <c:pt idx="636">
                  <c:v>0.235157222004299</c:v>
                </c:pt>
                <c:pt idx="637">
                  <c:v>0.23747131824786499</c:v>
                </c:pt>
                <c:pt idx="638">
                  <c:v>0.23977163681008201</c:v>
                </c:pt>
                <c:pt idx="639">
                  <c:v>0.24205766181256241</c:v>
                </c:pt>
                <c:pt idx="640">
                  <c:v>0.24432890934489901</c:v>
                </c:pt>
                <c:pt idx="641">
                  <c:v>0.24658492669234144</c:v>
                </c:pt>
                <c:pt idx="642">
                  <c:v>0.24882529154437041</c:v>
                </c:pt>
                <c:pt idx="643">
                  <c:v>0.25104961118678293</c:v>
                </c:pt>
                <c:pt idx="644">
                  <c:v>0.25325752168090593</c:v>
                </c:pt>
                <c:pt idx="645">
                  <c:v>0.25544868703236001</c:v>
                </c:pt>
                <c:pt idx="646">
                  <c:v>0.25762279835249652</c:v>
                </c:pt>
                <c:pt idx="647">
                  <c:v>0.25977957301481852</c:v>
                </c:pt>
                <c:pt idx="648">
                  <c:v>0.26191875380890584</c:v>
                </c:pt>
                <c:pt idx="649">
                  <c:v>0.26404010809400008</c:v>
                </c:pt>
                <c:pt idx="650">
                  <c:v>0.26614342695439874</c:v>
                </c:pt>
                <c:pt idx="651">
                  <c:v>0.26822852435847488</c:v>
                </c:pt>
                <c:pt idx="652">
                  <c:v>0.27029523632318297</c:v>
                </c:pt>
                <c:pt idx="653">
                  <c:v>0.27234342008568002</c:v>
                </c:pt>
                <c:pt idx="654">
                  <c:v>0.27437295328338701</c:v>
                </c:pt>
                <c:pt idx="655">
                  <c:v>0.27638373314408626</c:v>
                </c:pt>
                <c:pt idx="656">
                  <c:v>0.27837567568710625</c:v>
                </c:pt>
                <c:pt idx="657">
                  <c:v>0.28034871493675395</c:v>
                </c:pt>
                <c:pt idx="658">
                  <c:v>0.28230280214898695</c:v>
                </c:pt>
                <c:pt idx="659">
                  <c:v>0.25822441732408952</c:v>
                </c:pt>
                <c:pt idx="660">
                  <c:v>0.2734818935623034</c:v>
                </c:pt>
                <c:pt idx="661">
                  <c:v>0.25179213758838048</c:v>
                </c:pt>
                <c:pt idx="662">
                  <c:v>0.236617763386817</c:v>
                </c:pt>
                <c:pt idx="663">
                  <c:v>0.220501684644926</c:v>
                </c:pt>
                <c:pt idx="664">
                  <c:v>0.20810183550006844</c:v>
                </c:pt>
                <c:pt idx="665">
                  <c:v>0.19576087602915587</c:v>
                </c:pt>
                <c:pt idx="666">
                  <c:v>0.18571528421047695</c:v>
                </c:pt>
                <c:pt idx="667">
                  <c:v>0.17611084088448944</c:v>
                </c:pt>
                <c:pt idx="668">
                  <c:v>0.16800815308220846</c:v>
                </c:pt>
                <c:pt idx="669">
                  <c:v>0.16045154064922801</c:v>
                </c:pt>
                <c:pt idx="670">
                  <c:v>0.153931677629673</c:v>
                </c:pt>
                <c:pt idx="671">
                  <c:v>0.14794389129998009</c:v>
                </c:pt>
                <c:pt idx="672">
                  <c:v>0.14270386707225499</c:v>
                </c:pt>
                <c:pt idx="673">
                  <c:v>0.13793650248445199</c:v>
                </c:pt>
                <c:pt idx="674">
                  <c:v>0.13372680974143741</c:v>
                </c:pt>
                <c:pt idx="675">
                  <c:v>0.12991837215174143</c:v>
                </c:pt>
                <c:pt idx="676">
                  <c:v>0.12653575902554487</c:v>
                </c:pt>
                <c:pt idx="677">
                  <c:v>0.12348530532037701</c:v>
                </c:pt>
                <c:pt idx="678">
                  <c:v>0.12076501058990616</c:v>
                </c:pt>
                <c:pt idx="679">
                  <c:v>0.11831497261089298</c:v>
                </c:pt>
                <c:pt idx="680">
                  <c:v>0.11612266388949102</c:v>
                </c:pt>
                <c:pt idx="681">
                  <c:v>0.11414785861070548</c:v>
                </c:pt>
                <c:pt idx="682">
                  <c:v>0.112375384967387</c:v>
                </c:pt>
                <c:pt idx="683">
                  <c:v>0.11077676725857914</c:v>
                </c:pt>
                <c:pt idx="684">
                  <c:v>0.10933694171695585</c:v>
                </c:pt>
                <c:pt idx="685">
                  <c:v>0.108034870896847</c:v>
                </c:pt>
                <c:pt idx="686">
                  <c:v>0.10685692634602099</c:v>
                </c:pt>
                <c:pt idx="687">
                  <c:v>0.105787050612144</c:v>
                </c:pt>
                <c:pt idx="688">
                  <c:v>0.10481345159106795</c:v>
                </c:pt>
                <c:pt idx="689">
                  <c:v>0.10392358211764402</c:v>
                </c:pt>
                <c:pt idx="690">
                  <c:v>0.10310747756689922</c:v>
                </c:pt>
                <c:pt idx="691">
                  <c:v>0.10235517411121522</c:v>
                </c:pt>
                <c:pt idx="692">
                  <c:v>0.10165836203564101</c:v>
                </c:pt>
                <c:pt idx="693">
                  <c:v>0.10100904352643419</c:v>
                </c:pt>
                <c:pt idx="694">
                  <c:v>0.10040034197164729</c:v>
                </c:pt>
                <c:pt idx="695">
                  <c:v>9.9825793264678636E-2</c:v>
                </c:pt>
                <c:pt idx="696">
                  <c:v>9.9279733454785482E-2</c:v>
                </c:pt>
                <c:pt idx="697">
                  <c:v>9.8756916310288101E-2</c:v>
                </c:pt>
                <c:pt idx="698">
                  <c:v>9.8252691598353745E-2</c:v>
                </c:pt>
                <c:pt idx="699">
                  <c:v>9.7762792480972527E-2</c:v>
                </c:pt>
                <c:pt idx="700">
                  <c:v>9.7283410997612382E-2</c:v>
                </c:pt>
                <c:pt idx="701">
                  <c:v>9.6811075217364428E-2</c:v>
                </c:pt>
                <c:pt idx="702">
                  <c:v>9.6342675281044093E-2</c:v>
                </c:pt>
                <c:pt idx="703">
                  <c:v>9.5875389009988501E-2</c:v>
                </c:pt>
                <c:pt idx="704">
                  <c:v>9.5406685072046207E-2</c:v>
                </c:pt>
                <c:pt idx="705">
                  <c:v>9.4934275524495557E-2</c:v>
                </c:pt>
                <c:pt idx="706">
                  <c:v>9.4456109192560561E-2</c:v>
                </c:pt>
                <c:pt idx="707">
                  <c:v>9.3970339766095728E-2</c:v>
                </c:pt>
                <c:pt idx="708">
                  <c:v>9.3475315718347066E-2</c:v>
                </c:pt>
                <c:pt idx="709">
                  <c:v>9.2969557815717419E-2</c:v>
                </c:pt>
                <c:pt idx="710">
                  <c:v>9.2451748529971095E-2</c:v>
                </c:pt>
                <c:pt idx="711">
                  <c:v>9.1920715554886248E-2</c:v>
                </c:pt>
                <c:pt idx="712">
                  <c:v>9.1375421996954198E-2</c:v>
                </c:pt>
                <c:pt idx="713">
                  <c:v>9.0814953939831508E-2</c:v>
                </c:pt>
                <c:pt idx="714">
                  <c:v>9.0238511888232703E-2</c:v>
                </c:pt>
                <c:pt idx="715">
                  <c:v>8.9645401201721195E-2</c:v>
                </c:pt>
                <c:pt idx="716">
                  <c:v>8.9035024885211797E-2</c:v>
                </c:pt>
                <c:pt idx="717">
                  <c:v>8.8406876145728827E-2</c:v>
                </c:pt>
                <c:pt idx="718">
                  <c:v>8.7760532454200998E-2</c:v>
                </c:pt>
                <c:pt idx="719">
                  <c:v>8.7095649726088048E-2</c:v>
                </c:pt>
                <c:pt idx="720">
                  <c:v>8.6411957513941429E-2</c:v>
                </c:pt>
                <c:pt idx="721">
                  <c:v>8.5709254460142284E-2</c:v>
                </c:pt>
                <c:pt idx="722">
                  <c:v>8.4987404463340993E-2</c:v>
                </c:pt>
                <c:pt idx="723">
                  <c:v>8.4246333143437727E-2</c:v>
                </c:pt>
                <c:pt idx="724">
                  <c:v>8.3486024830314184E-2</c:v>
                </c:pt>
                <c:pt idx="725">
                  <c:v>8.2706519841263801E-2</c:v>
                </c:pt>
                <c:pt idx="726">
                  <c:v>8.1907912154075224E-2</c:v>
                </c:pt>
                <c:pt idx="727">
                  <c:v>8.1090347338137067E-2</c:v>
                </c:pt>
                <c:pt idx="728">
                  <c:v>8.0254020789648703E-2</c:v>
                </c:pt>
                <c:pt idx="729">
                  <c:v>7.9399176186675732E-2</c:v>
                </c:pt>
                <c:pt idx="730">
                  <c:v>7.8526104179196504E-2</c:v>
                </c:pt>
                <c:pt idx="731">
                  <c:v>7.7635141259567303E-2</c:v>
                </c:pt>
                <c:pt idx="732">
                  <c:v>7.6726668813112034E-2</c:v>
                </c:pt>
                <c:pt idx="733">
                  <c:v>7.5801112311203997E-2</c:v>
                </c:pt>
                <c:pt idx="734">
                  <c:v>7.4858940639023513E-2</c:v>
                </c:pt>
                <c:pt idx="735">
                  <c:v>7.3900665530234597E-2</c:v>
                </c:pt>
                <c:pt idx="736">
                  <c:v>7.2926841097369396E-2</c:v>
                </c:pt>
                <c:pt idx="737">
                  <c:v>7.1938063436065902E-2</c:v>
                </c:pt>
                <c:pt idx="738">
                  <c:v>7.0934970290592897E-2</c:v>
                </c:pt>
                <c:pt idx="739">
                  <c:v>6.9918240762470898E-2</c:v>
                </c:pt>
                <c:pt idx="740">
                  <c:v>6.8888595049287293E-2</c:v>
                </c:pt>
                <c:pt idx="741">
                  <c:v>6.7860358422451805E-2</c:v>
                </c:pt>
                <c:pt idx="742">
                  <c:v>6.6846969687021904E-2</c:v>
                </c:pt>
                <c:pt idx="743">
                  <c:v>6.5848328852860197E-2</c:v>
                </c:pt>
                <c:pt idx="744">
                  <c:v>6.4864420633237468E-2</c:v>
                </c:pt>
                <c:pt idx="745">
                  <c:v>6.3895131425460633E-2</c:v>
                </c:pt>
                <c:pt idx="746">
                  <c:v>6.2940370798307693E-2</c:v>
                </c:pt>
                <c:pt idx="747">
                  <c:v>6.1999973088918733E-2</c:v>
                </c:pt>
                <c:pt idx="748">
                  <c:v>6.1073761253132033E-2</c:v>
                </c:pt>
                <c:pt idx="749">
                  <c:v>6.0161489821502524E-2</c:v>
                </c:pt>
                <c:pt idx="750">
                  <c:v>5.9262879027992522E-2</c:v>
                </c:pt>
                <c:pt idx="751">
                  <c:v>5.8377580397602498E-2</c:v>
                </c:pt>
                <c:pt idx="752">
                  <c:v>5.7505194223707333E-2</c:v>
                </c:pt>
                <c:pt idx="753">
                  <c:v>5.6645247951786701E-2</c:v>
                </c:pt>
                <c:pt idx="754">
                  <c:v>5.5797204252539943E-2</c:v>
                </c:pt>
                <c:pt idx="755">
                  <c:v>5.4960446677597898E-2</c:v>
                </c:pt>
                <c:pt idx="756">
                  <c:v>5.4134282383890099E-2</c:v>
                </c:pt>
                <c:pt idx="757">
                  <c:v>5.3318682923157924E-2</c:v>
                </c:pt>
                <c:pt idx="758">
                  <c:v>5.2517137564163804E-2</c:v>
                </c:pt>
                <c:pt idx="759">
                  <c:v>5.1733643489322904E-2</c:v>
                </c:pt>
                <c:pt idx="760">
                  <c:v>5.0972333882510823E-2</c:v>
                </c:pt>
                <c:pt idx="761">
                  <c:v>5.0237422698641912E-2</c:v>
                </c:pt>
                <c:pt idx="762">
                  <c:v>4.9533237240158852E-2</c:v>
                </c:pt>
                <c:pt idx="763">
                  <c:v>4.8864181215604499E-2</c:v>
                </c:pt>
                <c:pt idx="764">
                  <c:v>4.8234749030462466E-2</c:v>
                </c:pt>
                <c:pt idx="765">
                  <c:v>4.7649498024020902E-2</c:v>
                </c:pt>
                <c:pt idx="766">
                  <c:v>4.7113050946770534E-2</c:v>
                </c:pt>
                <c:pt idx="767">
                  <c:v>4.6630072610363456E-2</c:v>
                </c:pt>
                <c:pt idx="768">
                  <c:v>4.6205264341510399E-2</c:v>
                </c:pt>
                <c:pt idx="769">
                  <c:v>4.5843342347714686E-2</c:v>
                </c:pt>
                <c:pt idx="770">
                  <c:v>4.5549026522737096E-2</c:v>
                </c:pt>
                <c:pt idx="771">
                  <c:v>4.5327019100258624E-2</c:v>
                </c:pt>
                <c:pt idx="772">
                  <c:v>4.5173233548697504E-2</c:v>
                </c:pt>
                <c:pt idx="773">
                  <c:v>4.5055540549728303E-2</c:v>
                </c:pt>
                <c:pt idx="774">
                  <c:v>4.4975928684671387E-2</c:v>
                </c:pt>
                <c:pt idx="775">
                  <c:v>4.4935585911967502E-2</c:v>
                </c:pt>
                <c:pt idx="776">
                  <c:v>4.4936201894444402E-2</c:v>
                </c:pt>
                <c:pt idx="777">
                  <c:v>4.4978968958668812E-2</c:v>
                </c:pt>
                <c:pt idx="778">
                  <c:v>4.5065352750052065E-2</c:v>
                </c:pt>
                <c:pt idx="779">
                  <c:v>4.5196484661192103E-2</c:v>
                </c:pt>
                <c:pt idx="780">
                  <c:v>4.5373636158949439E-2</c:v>
                </c:pt>
                <c:pt idx="781">
                  <c:v>4.5597840712163697E-2</c:v>
                </c:pt>
                <c:pt idx="782">
                  <c:v>4.5870188434984846E-2</c:v>
                </c:pt>
                <c:pt idx="783">
                  <c:v>4.61915893105561E-2</c:v>
                </c:pt>
                <c:pt idx="784">
                  <c:v>4.6562957029992032E-2</c:v>
                </c:pt>
                <c:pt idx="785">
                  <c:v>4.6985059869096603E-2</c:v>
                </c:pt>
                <c:pt idx="786">
                  <c:v>4.7458635905552903E-2</c:v>
                </c:pt>
                <c:pt idx="787">
                  <c:v>4.7984298636396423E-2</c:v>
                </c:pt>
                <c:pt idx="788">
                  <c:v>4.8562609569015501E-2</c:v>
                </c:pt>
                <c:pt idx="789">
                  <c:v>4.9194018282355097E-2</c:v>
                </c:pt>
                <c:pt idx="790">
                  <c:v>4.9878908495660096E-2</c:v>
                </c:pt>
                <c:pt idx="791">
                  <c:v>5.0617559992473402E-2</c:v>
                </c:pt>
                <c:pt idx="792">
                  <c:v>5.1410178191852056E-2</c:v>
                </c:pt>
                <c:pt idx="793">
                  <c:v>5.2256870094990901E-2</c:v>
                </c:pt>
                <c:pt idx="794">
                  <c:v>5.3157663625665E-2</c:v>
                </c:pt>
                <c:pt idx="795">
                  <c:v>5.4112492684044534E-2</c:v>
                </c:pt>
                <c:pt idx="796">
                  <c:v>5.5121210185930997E-2</c:v>
                </c:pt>
                <c:pt idx="797">
                  <c:v>5.6183615338203804E-2</c:v>
                </c:pt>
                <c:pt idx="798">
                  <c:v>5.7299491440934144E-2</c:v>
                </c:pt>
                <c:pt idx="799">
                  <c:v>5.8468417084093532E-2</c:v>
                </c:pt>
                <c:pt idx="800">
                  <c:v>5.9689897601987896E-2</c:v>
                </c:pt>
                <c:pt idx="801">
                  <c:v>6.0963357955947525E-2</c:v>
                </c:pt>
                <c:pt idx="802">
                  <c:v>6.2288149159337614E-2</c:v>
                </c:pt>
                <c:pt idx="803">
                  <c:v>6.3663547130588902E-2</c:v>
                </c:pt>
                <c:pt idx="804">
                  <c:v>6.5088872579658202E-2</c:v>
                </c:pt>
                <c:pt idx="805">
                  <c:v>6.6563406607634309E-2</c:v>
                </c:pt>
                <c:pt idx="806">
                  <c:v>6.8086191769254595E-2</c:v>
                </c:pt>
                <c:pt idx="807">
                  <c:v>6.9656252393709497E-2</c:v>
                </c:pt>
                <c:pt idx="808">
                  <c:v>7.1272875329174465E-2</c:v>
                </c:pt>
                <c:pt idx="809">
                  <c:v>7.2934892744584104E-2</c:v>
                </c:pt>
                <c:pt idx="810">
                  <c:v>7.4641092536049905E-2</c:v>
                </c:pt>
                <c:pt idx="811">
                  <c:v>7.6390217603712104E-2</c:v>
                </c:pt>
                <c:pt idx="812">
                  <c:v>7.8180970830764404E-2</c:v>
                </c:pt>
                <c:pt idx="813">
                  <c:v>8.0012017204043981E-2</c:v>
                </c:pt>
                <c:pt idx="814">
                  <c:v>8.1881988415913487E-2</c:v>
                </c:pt>
                <c:pt idx="815">
                  <c:v>8.3789485531133648E-2</c:v>
                </c:pt>
                <c:pt idx="816">
                  <c:v>8.5733083276360006E-2</c:v>
                </c:pt>
                <c:pt idx="817">
                  <c:v>8.77113330207379E-2</c:v>
                </c:pt>
                <c:pt idx="818">
                  <c:v>8.9722766805094847E-2</c:v>
                </c:pt>
                <c:pt idx="819">
                  <c:v>9.1765900466727598E-2</c:v>
                </c:pt>
                <c:pt idx="820">
                  <c:v>9.3839337576201207E-2</c:v>
                </c:pt>
                <c:pt idx="821">
                  <c:v>9.5942173685450896E-2</c:v>
                </c:pt>
                <c:pt idx="822">
                  <c:v>9.8072835673807243E-2</c:v>
                </c:pt>
                <c:pt idx="823">
                  <c:v>0.10022974367127499</c:v>
                </c:pt>
                <c:pt idx="824">
                  <c:v>0.102411322138309</c:v>
                </c:pt>
                <c:pt idx="825">
                  <c:v>0.104616003562767</c:v>
                </c:pt>
                <c:pt idx="826">
                  <c:v>0.106842230516368</c:v>
                </c:pt>
                <c:pt idx="827">
                  <c:v>0.109088458720737</c:v>
                </c:pt>
                <c:pt idx="828">
                  <c:v>0.11135315909267485</c:v>
                </c:pt>
                <c:pt idx="829">
                  <c:v>0.11363482040923822</c:v>
                </c:pt>
                <c:pt idx="830">
                  <c:v>0.115931951240028</c:v>
                </c:pt>
                <c:pt idx="831">
                  <c:v>0.11824308224573812</c:v>
                </c:pt>
                <c:pt idx="832">
                  <c:v>0.12056676793653609</c:v>
                </c:pt>
                <c:pt idx="833">
                  <c:v>0.122901588628227</c:v>
                </c:pt>
                <c:pt idx="834">
                  <c:v>0.12524615198889699</c:v>
                </c:pt>
                <c:pt idx="835">
                  <c:v>0.12759909467241443</c:v>
                </c:pt>
                <c:pt idx="836">
                  <c:v>0.12995908363233419</c:v>
                </c:pt>
                <c:pt idx="837">
                  <c:v>0.132324817450969</c:v>
                </c:pt>
                <c:pt idx="838">
                  <c:v>0.13469502741214701</c:v>
                </c:pt>
                <c:pt idx="839">
                  <c:v>0.13706847854411044</c:v>
                </c:pt>
                <c:pt idx="840">
                  <c:v>0.13944397045197746</c:v>
                </c:pt>
                <c:pt idx="841">
                  <c:v>0.141820338093648</c:v>
                </c:pt>
                <c:pt idx="842">
                  <c:v>0.14419645237966244</c:v>
                </c:pt>
                <c:pt idx="843">
                  <c:v>0.14657122070223441</c:v>
                </c:pt>
                <c:pt idx="844">
                  <c:v>0.14894358731514143</c:v>
                </c:pt>
                <c:pt idx="845">
                  <c:v>0.15131253363697186</c:v>
                </c:pt>
                <c:pt idx="846">
                  <c:v>0.15367707842707601</c:v>
                </c:pt>
                <c:pt idx="847">
                  <c:v>0.15603627788474544</c:v>
                </c:pt>
                <c:pt idx="848">
                  <c:v>0.15838922563945301</c:v>
                </c:pt>
                <c:pt idx="849">
                  <c:v>0.16073505266794499</c:v>
                </c:pt>
                <c:pt idx="850">
                  <c:v>0.16307292711833787</c:v>
                </c:pt>
                <c:pt idx="851">
                  <c:v>0.16540205406696246</c:v>
                </c:pt>
                <c:pt idx="852">
                  <c:v>0.167721675196355</c:v>
                </c:pt>
                <c:pt idx="853">
                  <c:v>0.17003106841330901</c:v>
                </c:pt>
                <c:pt idx="854">
                  <c:v>0.17232954740072601</c:v>
                </c:pt>
                <c:pt idx="855">
                  <c:v>0.17461646111750229</c:v>
                </c:pt>
                <c:pt idx="856">
                  <c:v>0.176891193243708</c:v>
                </c:pt>
                <c:pt idx="857">
                  <c:v>0.17915316158197594</c:v>
                </c:pt>
                <c:pt idx="858">
                  <c:v>0.181401817414549</c:v>
                </c:pt>
                <c:pt idx="859">
                  <c:v>0.18363664482459999</c:v>
                </c:pt>
                <c:pt idx="860">
                  <c:v>0.18585715998262686</c:v>
                </c:pt>
                <c:pt idx="861">
                  <c:v>0.18806291040476286</c:v>
                </c:pt>
                <c:pt idx="862">
                  <c:v>0.19025347418466801</c:v>
                </c:pt>
                <c:pt idx="863">
                  <c:v>0.19242845920450788</c:v>
                </c:pt>
                <c:pt idx="864">
                  <c:v>0.19458750232705288</c:v>
                </c:pt>
                <c:pt idx="865">
                  <c:v>0.19673026857348241</c:v>
                </c:pt>
                <c:pt idx="866">
                  <c:v>0.198856450289016</c:v>
                </c:pt>
                <c:pt idx="867">
                  <c:v>0.200965766300187</c:v>
                </c:pt>
                <c:pt idx="868">
                  <c:v>0.20305796106584501</c:v>
                </c:pt>
                <c:pt idx="869">
                  <c:v>0.20513280382506899</c:v>
                </c:pt>
                <c:pt idx="870">
                  <c:v>0.20719008774396341</c:v>
                </c:pt>
                <c:pt idx="871">
                  <c:v>0.20922962906395287</c:v>
                </c:pt>
                <c:pt idx="872">
                  <c:v>0.21125126625339699</c:v>
                </c:pt>
                <c:pt idx="873">
                  <c:v>0.21325485916466241</c:v>
                </c:pt>
                <c:pt idx="874">
                  <c:v>0.21524028819825719</c:v>
                </c:pt>
                <c:pt idx="875">
                  <c:v>0.21720745347578199</c:v>
                </c:pt>
                <c:pt idx="876">
                  <c:v>0.19420857198420297</c:v>
                </c:pt>
                <c:pt idx="877">
                  <c:v>0.20894407116286695</c:v>
                </c:pt>
                <c:pt idx="878">
                  <c:v>0.18732942116477241</c:v>
                </c:pt>
                <c:pt idx="879">
                  <c:v>0.17145421072293088</c:v>
                </c:pt>
                <c:pt idx="880">
                  <c:v>0.155147877634285</c:v>
                </c:pt>
                <c:pt idx="881">
                  <c:v>0.142328522912333</c:v>
                </c:pt>
                <c:pt idx="882">
                  <c:v>0.129627601344428</c:v>
                </c:pt>
                <c:pt idx="883">
                  <c:v>0.11926478152872003</c:v>
                </c:pt>
                <c:pt idx="884">
                  <c:v>0.10926576830741636</c:v>
                </c:pt>
                <c:pt idx="885">
                  <c:v>0.10087949604753398</c:v>
                </c:pt>
                <c:pt idx="886">
                  <c:v>9.2941426384800796E-2</c:v>
                </c:pt>
                <c:pt idx="887">
                  <c:v>8.6147101641083496E-2</c:v>
                </c:pt>
                <c:pt idx="888">
                  <c:v>7.9803484253859691E-2</c:v>
                </c:pt>
                <c:pt idx="889">
                  <c:v>7.4291921577523914E-2</c:v>
                </c:pt>
                <c:pt idx="890">
                  <c:v>6.9195111634312384E-2</c:v>
                </c:pt>
                <c:pt idx="891">
                  <c:v>6.4717080394394194E-2</c:v>
                </c:pt>
                <c:pt idx="892">
                  <c:v>6.0602749388423624E-2</c:v>
                </c:pt>
                <c:pt idx="893">
                  <c:v>5.6956938663869285E-2</c:v>
                </c:pt>
                <c:pt idx="894">
                  <c:v>5.3620774017269487E-2</c:v>
                </c:pt>
                <c:pt idx="895">
                  <c:v>5.0644287269654746E-2</c:v>
                </c:pt>
                <c:pt idx="896">
                  <c:v>4.7926254110838923E-2</c:v>
                </c:pt>
                <c:pt idx="897">
                  <c:v>4.5487045628301401E-2</c:v>
                </c:pt>
                <c:pt idx="898">
                  <c:v>4.3260450603630096E-2</c:v>
                </c:pt>
                <c:pt idx="899">
                  <c:v>4.1251290378810201E-2</c:v>
                </c:pt>
                <c:pt idx="900">
                  <c:v>3.9414981579478002E-2</c:v>
                </c:pt>
                <c:pt idx="901">
                  <c:v>3.7748635219071042E-2</c:v>
                </c:pt>
                <c:pt idx="902">
                  <c:v>3.6221307688845822E-2</c:v>
                </c:pt>
                <c:pt idx="903">
                  <c:v>3.4826684400154399E-2</c:v>
                </c:pt>
                <c:pt idx="904">
                  <c:v>3.354263737069E-2</c:v>
                </c:pt>
                <c:pt idx="905">
                  <c:v>3.2361708948370156E-2</c:v>
                </c:pt>
                <c:pt idx="906">
                  <c:v>3.1267629247348598E-2</c:v>
                </c:pt>
                <c:pt idx="907">
                  <c:v>3.0252962642783852E-2</c:v>
                </c:pt>
                <c:pt idx="908">
                  <c:v>2.930545022106611E-2</c:v>
                </c:pt>
                <c:pt idx="909">
                  <c:v>2.8418228325666098E-2</c:v>
                </c:pt>
                <c:pt idx="910">
                  <c:v>2.7581869567240045E-2</c:v>
                </c:pt>
                <c:pt idx="911">
                  <c:v>2.6790300696145911E-2</c:v>
                </c:pt>
                <c:pt idx="912">
                  <c:v>2.6036153384752202E-2</c:v>
                </c:pt>
                <c:pt idx="913">
                  <c:v>2.5314190658863606E-2</c:v>
                </c:pt>
                <c:pt idx="914">
                  <c:v>2.4618583128307798E-2</c:v>
                </c:pt>
                <c:pt idx="915">
                  <c:v>2.3944891422892797E-2</c:v>
                </c:pt>
                <c:pt idx="916">
                  <c:v>2.3288464680734998E-2</c:v>
                </c:pt>
                <c:pt idx="917">
                  <c:v>2.26455858317628E-2</c:v>
                </c:pt>
                <c:pt idx="918">
                  <c:v>2.2012525691805701E-2</c:v>
                </c:pt>
                <c:pt idx="919">
                  <c:v>2.1386202909184002E-2</c:v>
                </c:pt>
                <c:pt idx="920">
                  <c:v>2.0763622114054511E-2</c:v>
                </c:pt>
                <c:pt idx="921">
                  <c:v>2.0142252615091602E-2</c:v>
                </c:pt>
                <c:pt idx="922">
                  <c:v>1.9519692296146099E-2</c:v>
                </c:pt>
                <c:pt idx="923">
                  <c:v>1.8893883508637781E-2</c:v>
                </c:pt>
                <c:pt idx="924">
                  <c:v>1.8262910226188103E-2</c:v>
                </c:pt>
                <c:pt idx="925">
                  <c:v>1.7625119891713229E-2</c:v>
                </c:pt>
                <c:pt idx="926">
                  <c:v>1.6978999654635805E-2</c:v>
                </c:pt>
                <c:pt idx="927">
                  <c:v>1.6323244083834402E-2</c:v>
                </c:pt>
                <c:pt idx="928">
                  <c:v>1.5656678654475505E-2</c:v>
                </c:pt>
                <c:pt idx="929">
                  <c:v>1.4978296478239403E-2</c:v>
                </c:pt>
                <c:pt idx="930">
                  <c:v>1.42872102621366E-2</c:v>
                </c:pt>
                <c:pt idx="931">
                  <c:v>1.3582671465652413E-2</c:v>
                </c:pt>
                <c:pt idx="932">
                  <c:v>1.2864039600603181E-2</c:v>
                </c:pt>
                <c:pt idx="933">
                  <c:v>1.21307915607643E-2</c:v>
                </c:pt>
                <c:pt idx="934">
                  <c:v>1.1382501623107926E-2</c:v>
                </c:pt>
                <c:pt idx="935">
                  <c:v>1.0618845402417101E-2</c:v>
                </c:pt>
                <c:pt idx="936">
                  <c:v>9.8395865609286551E-3</c:v>
                </c:pt>
                <c:pt idx="937">
                  <c:v>9.04457792689373E-3</c:v>
                </c:pt>
                <c:pt idx="938">
                  <c:v>8.2337524854417393E-3</c:v>
                </c:pt>
                <c:pt idx="939">
                  <c:v>7.4071230894254027E-3</c:v>
                </c:pt>
                <c:pt idx="940">
                  <c:v>6.56477623502823E-3</c:v>
                </c:pt>
                <c:pt idx="941">
                  <c:v>5.7068711499711731E-3</c:v>
                </c:pt>
                <c:pt idx="942">
                  <c:v>4.8336354137134534E-3</c:v>
                </c:pt>
                <c:pt idx="943">
                  <c:v>3.9453638367861416E-3</c:v>
                </c:pt>
                <c:pt idx="944">
                  <c:v>3.0424153202199401E-3</c:v>
                </c:pt>
                <c:pt idx="945">
                  <c:v>2.1252117265744318E-3</c:v>
                </c:pt>
                <c:pt idx="946">
                  <c:v>1.1942355763321544E-3</c:v>
                </c:pt>
                <c:pt idx="947">
                  <c:v>2.5002898978743838E-4</c:v>
                </c:pt>
                <c:pt idx="948">
                  <c:v>-7.0680805738325403E-4</c:v>
                </c:pt>
                <c:pt idx="949">
                  <c:v>-1.6610694156666101E-3</c:v>
                </c:pt>
                <c:pt idx="950">
                  <c:v>-2.6024475143824211E-3</c:v>
                </c:pt>
                <c:pt idx="951">
                  <c:v>-3.5308683264751901E-3</c:v>
                </c:pt>
                <c:pt idx="952">
                  <c:v>-4.4463029577273914E-3</c:v>
                </c:pt>
                <c:pt idx="953">
                  <c:v>-5.3487278543329804E-3</c:v>
                </c:pt>
                <c:pt idx="954">
                  <c:v>-6.2381728333529597E-3</c:v>
                </c:pt>
                <c:pt idx="955">
                  <c:v>-7.1146922125343934E-3</c:v>
                </c:pt>
                <c:pt idx="956">
                  <c:v>-7.978398192665534E-3</c:v>
                </c:pt>
                <c:pt idx="957">
                  <c:v>-8.8294446370067101E-3</c:v>
                </c:pt>
                <c:pt idx="958">
                  <c:v>-9.6680495231463767E-3</c:v>
                </c:pt>
                <c:pt idx="959">
                  <c:v>-1.04944869171383E-2</c:v>
                </c:pt>
                <c:pt idx="960">
                  <c:v>-1.13091027012928E-2</c:v>
                </c:pt>
                <c:pt idx="961">
                  <c:v>-1.2112311556223896E-2</c:v>
                </c:pt>
                <c:pt idx="962">
                  <c:v>-1.2904608576405999E-2</c:v>
                </c:pt>
                <c:pt idx="963">
                  <c:v>-1.3686569332118264E-2</c:v>
                </c:pt>
                <c:pt idx="964">
                  <c:v>-1.4458786384944276E-2</c:v>
                </c:pt>
                <c:pt idx="965">
                  <c:v>-1.5218931576351378E-2</c:v>
                </c:pt>
                <c:pt idx="966">
                  <c:v>-1.5963060650771899E-2</c:v>
                </c:pt>
                <c:pt idx="967">
                  <c:v>-1.6687086689035461E-2</c:v>
                </c:pt>
                <c:pt idx="968">
                  <c:v>-1.7386802513953102E-2</c:v>
                </c:pt>
                <c:pt idx="969">
                  <c:v>-1.8057872524832801E-2</c:v>
                </c:pt>
                <c:pt idx="970">
                  <c:v>-1.8695852118513805E-2</c:v>
                </c:pt>
                <c:pt idx="971">
                  <c:v>-1.9296187552340398E-2</c:v>
                </c:pt>
                <c:pt idx="972">
                  <c:v>-1.9854234150030802E-2</c:v>
                </c:pt>
                <c:pt idx="973">
                  <c:v>-2.0365262568167012E-2</c:v>
                </c:pt>
                <c:pt idx="974">
                  <c:v>-2.08244772721809E-2</c:v>
                </c:pt>
                <c:pt idx="975">
                  <c:v>-2.1227027910855602E-2</c:v>
                </c:pt>
                <c:pt idx="976">
                  <c:v>-2.15680289591248E-2</c:v>
                </c:pt>
                <c:pt idx="977">
                  <c:v>-2.1842575243179892E-2</c:v>
                </c:pt>
                <c:pt idx="978">
                  <c:v>-2.2045763140226812E-2</c:v>
                </c:pt>
                <c:pt idx="979">
                  <c:v>-2.21909116390814E-2</c:v>
                </c:pt>
                <c:pt idx="980">
                  <c:v>-2.2299050456347752E-2</c:v>
                </c:pt>
                <c:pt idx="981">
                  <c:v>-2.2368419277733993E-2</c:v>
                </c:pt>
                <c:pt idx="982">
                  <c:v>-2.2397555633134999E-2</c:v>
                </c:pt>
                <c:pt idx="983">
                  <c:v>-2.2384875316769765E-2</c:v>
                </c:pt>
                <c:pt idx="984">
                  <c:v>-2.2328994377277488E-2</c:v>
                </c:pt>
                <c:pt idx="985">
                  <c:v>-2.22284825899377E-2</c:v>
                </c:pt>
                <c:pt idx="986">
                  <c:v>-2.2082065366486599E-2</c:v>
                </c:pt>
                <c:pt idx="987">
                  <c:v>-2.1888467118670693E-2</c:v>
                </c:pt>
                <c:pt idx="988">
                  <c:v>-2.1646542791119789E-2</c:v>
                </c:pt>
                <c:pt idx="989">
                  <c:v>-2.1355177316533656E-2</c:v>
                </c:pt>
                <c:pt idx="990">
                  <c:v>-2.1013371848238298E-2</c:v>
                </c:pt>
                <c:pt idx="991">
                  <c:v>-2.0620179159711399E-2</c:v>
                </c:pt>
                <c:pt idx="992">
                  <c:v>-2.0174760449975012E-2</c:v>
                </c:pt>
                <c:pt idx="993">
                  <c:v>-1.9676343774637301E-2</c:v>
                </c:pt>
                <c:pt idx="994">
                  <c:v>-1.91242615791535E-2</c:v>
                </c:pt>
                <c:pt idx="995">
                  <c:v>-1.8517923837063202E-2</c:v>
                </c:pt>
                <c:pt idx="996">
                  <c:v>-1.7856842828481299E-2</c:v>
                </c:pt>
                <c:pt idx="997">
                  <c:v>-1.7140615601305902E-2</c:v>
                </c:pt>
                <c:pt idx="998">
                  <c:v>-1.6368940192424498E-2</c:v>
                </c:pt>
                <c:pt idx="999">
                  <c:v>-1.5541603921381899E-2</c:v>
                </c:pt>
                <c:pt idx="1000">
                  <c:v>-1.4658493770775678E-2</c:v>
                </c:pt>
                <c:pt idx="1001">
                  <c:v>-1.3719588248658064E-2</c:v>
                </c:pt>
                <c:pt idx="1002">
                  <c:v>-1.27249636990346E-2</c:v>
                </c:pt>
                <c:pt idx="1003">
                  <c:v>-1.1674702159680401E-2</c:v>
                </c:pt>
                <c:pt idx="1004">
                  <c:v>-1.05690264672096E-2</c:v>
                </c:pt>
                <c:pt idx="1005">
                  <c:v>-9.4083055491750202E-3</c:v>
                </c:pt>
                <c:pt idx="1006">
                  <c:v>-8.1929502710275208E-3</c:v>
                </c:pt>
                <c:pt idx="1007">
                  <c:v>-6.9231282786725804E-3</c:v>
                </c:pt>
                <c:pt idx="1008">
                  <c:v>-5.5994522199039904E-3</c:v>
                </c:pt>
                <c:pt idx="1009">
                  <c:v>-4.2226794551833138E-3</c:v>
                </c:pt>
                <c:pt idx="1010">
                  <c:v>-2.7936452323665492E-3</c:v>
                </c:pt>
                <c:pt idx="1011">
                  <c:v>-1.3130239878999098E-3</c:v>
                </c:pt>
                <c:pt idx="1012">
                  <c:v>2.1836270617618179E-4</c:v>
                </c:pt>
                <c:pt idx="1013">
                  <c:v>1.7994253269972983E-3</c:v>
                </c:pt>
                <c:pt idx="1014">
                  <c:v>3.4290125105336752E-3</c:v>
                </c:pt>
                <c:pt idx="1015">
                  <c:v>5.1059156323691795E-3</c:v>
                </c:pt>
                <c:pt idx="1016">
                  <c:v>6.8288705015883498E-3</c:v>
                </c:pt>
                <c:pt idx="1017">
                  <c:v>8.5965625636785746E-3</c:v>
                </c:pt>
                <c:pt idx="1018">
                  <c:v>1.0407629508197501E-2</c:v>
                </c:pt>
                <c:pt idx="1019">
                  <c:v>1.22606662124095E-2</c:v>
                </c:pt>
                <c:pt idx="1020">
                  <c:v>1.4154227935584298E-2</c:v>
                </c:pt>
                <c:pt idx="1021">
                  <c:v>1.6086835063421463E-2</c:v>
                </c:pt>
                <c:pt idx="1022">
                  <c:v>1.80574544328246E-2</c:v>
                </c:pt>
                <c:pt idx="1023">
                  <c:v>2.0064838781410802E-2</c:v>
                </c:pt>
                <c:pt idx="1024">
                  <c:v>2.2107354790314952E-2</c:v>
                </c:pt>
                <c:pt idx="1025">
                  <c:v>2.4183350176134006E-2</c:v>
                </c:pt>
                <c:pt idx="1026">
                  <c:v>2.6291162475890081E-2</c:v>
                </c:pt>
                <c:pt idx="1027">
                  <c:v>2.8429122905264406E-2</c:v>
                </c:pt>
                <c:pt idx="1028">
                  <c:v>3.0595559844227998E-2</c:v>
                </c:pt>
                <c:pt idx="1029">
                  <c:v>3.2788802409927958E-2</c:v>
                </c:pt>
                <c:pt idx="1030">
                  <c:v>3.5007183794361199E-2</c:v>
                </c:pt>
                <c:pt idx="1031">
                  <c:v>3.724904460157101E-2</c:v>
                </c:pt>
                <c:pt idx="1032">
                  <c:v>3.9512735969257501E-2</c:v>
                </c:pt>
                <c:pt idx="1033">
                  <c:v>4.1796622630943976E-2</c:v>
                </c:pt>
                <c:pt idx="1034">
                  <c:v>4.4099085773435714E-2</c:v>
                </c:pt>
                <c:pt idx="1035">
                  <c:v>4.6418525794176498E-2</c:v>
                </c:pt>
                <c:pt idx="1036">
                  <c:v>4.8753364860930133E-2</c:v>
                </c:pt>
                <c:pt idx="1037">
                  <c:v>5.1102049344477977E-2</c:v>
                </c:pt>
                <c:pt idx="1038">
                  <c:v>5.3463052059543999E-2</c:v>
                </c:pt>
                <c:pt idx="1039">
                  <c:v>5.5834874362407E-2</c:v>
                </c:pt>
                <c:pt idx="1040">
                  <c:v>5.82160480630265E-2</c:v>
                </c:pt>
                <c:pt idx="1041">
                  <c:v>6.0605137185684201E-2</c:v>
                </c:pt>
                <c:pt idx="1042">
                  <c:v>6.3000739551574994E-2</c:v>
                </c:pt>
                <c:pt idx="1043">
                  <c:v>6.5401488208039704E-2</c:v>
                </c:pt>
                <c:pt idx="1044">
                  <c:v>6.7806052688638402E-2</c:v>
                </c:pt>
                <c:pt idx="1045">
                  <c:v>7.0213140122771703E-2</c:v>
                </c:pt>
                <c:pt idx="1046">
                  <c:v>7.2621496186501322E-2</c:v>
                </c:pt>
                <c:pt idx="1047">
                  <c:v>7.5029905909406322E-2</c:v>
                </c:pt>
                <c:pt idx="1048">
                  <c:v>7.7437194334257511E-2</c:v>
                </c:pt>
                <c:pt idx="1049">
                  <c:v>7.9842227041831818E-2</c:v>
                </c:pt>
                <c:pt idx="1050">
                  <c:v>8.2243910541115989E-2</c:v>
                </c:pt>
                <c:pt idx="1051">
                  <c:v>8.4641192535584067E-2</c:v>
                </c:pt>
                <c:pt idx="1052">
                  <c:v>8.7033062068061703E-2</c:v>
                </c:pt>
                <c:pt idx="1053">
                  <c:v>8.9418549553719306E-2</c:v>
                </c:pt>
                <c:pt idx="1054">
                  <c:v>9.17967267052055E-2</c:v>
                </c:pt>
                <c:pt idx="1055">
                  <c:v>9.41667063585412E-2</c:v>
                </c:pt>
                <c:pt idx="1056">
                  <c:v>9.6527642204704847E-2</c:v>
                </c:pt>
                <c:pt idx="1057">
                  <c:v>9.8878728434797794E-2</c:v>
                </c:pt>
                <c:pt idx="1058">
                  <c:v>0.10121919930417488</c:v>
                </c:pt>
                <c:pt idx="1059">
                  <c:v>0.10354832862280285</c:v>
                </c:pt>
                <c:pt idx="1060">
                  <c:v>0.10586542917736598</c:v>
                </c:pt>
                <c:pt idx="1061">
                  <c:v>0.108169852091806</c:v>
                </c:pt>
                <c:pt idx="1062">
                  <c:v>0.11046098613171999</c:v>
                </c:pt>
                <c:pt idx="1063">
                  <c:v>0.11273825695875619</c:v>
                </c:pt>
                <c:pt idx="1064">
                  <c:v>0.11500112634018109</c:v>
                </c:pt>
                <c:pt idx="1065">
                  <c:v>0.117249091319204</c:v>
                </c:pt>
                <c:pt idx="1066">
                  <c:v>0.11948168335091899</c:v>
                </c:pt>
                <c:pt idx="1067">
                  <c:v>0.12169846740886002</c:v>
                </c:pt>
                <c:pt idx="1068">
                  <c:v>0.12389904106665202</c:v>
                </c:pt>
                <c:pt idx="1069">
                  <c:v>0.12608303355923492</c:v>
                </c:pt>
                <c:pt idx="1070">
                  <c:v>0.12825010482767399</c:v>
                </c:pt>
                <c:pt idx="1071">
                  <c:v>0.13039994455151999</c:v>
                </c:pt>
                <c:pt idx="1072">
                  <c:v>0.13253227117227709</c:v>
                </c:pt>
                <c:pt idx="1073">
                  <c:v>0.13464683091144641</c:v>
                </c:pt>
                <c:pt idx="1074">
                  <c:v>0.13674339678628919</c:v>
                </c:pt>
                <c:pt idx="1075">
                  <c:v>0.138821767626194</c:v>
                </c:pt>
                <c:pt idx="1076">
                  <c:v>0.14088176709247299</c:v>
                </c:pt>
                <c:pt idx="1077">
                  <c:v>0.14292324270396844</c:v>
                </c:pt>
                <c:pt idx="1078">
                  <c:v>0.14494606487083453</c:v>
                </c:pt>
                <c:pt idx="1079">
                  <c:v>0.12268909443244801</c:v>
                </c:pt>
                <c:pt idx="1080">
                  <c:v>0.137133693553526</c:v>
                </c:pt>
                <c:pt idx="1081">
                  <c:v>0.11545772257006398</c:v>
                </c:pt>
                <c:pt idx="1082">
                  <c:v>9.8779442494325728E-2</c:v>
                </c:pt>
                <c:pt idx="1083">
                  <c:v>8.2393967360833348E-2</c:v>
                </c:pt>
                <c:pt idx="1084">
                  <c:v>6.8976972463549988E-2</c:v>
                </c:pt>
                <c:pt idx="1085">
                  <c:v>5.6094505099595203E-2</c:v>
                </c:pt>
                <c:pt idx="1086">
                  <c:v>4.52661274921684E-2</c:v>
                </c:pt>
                <c:pt idx="1087">
                  <c:v>3.50401213069962E-2</c:v>
                </c:pt>
                <c:pt idx="1088">
                  <c:v>2.6271954777790547E-2</c:v>
                </c:pt>
                <c:pt idx="1089">
                  <c:v>1.8089874221558465E-2</c:v>
                </c:pt>
                <c:pt idx="1090">
                  <c:v>1.0967851253452603E-2</c:v>
                </c:pt>
                <c:pt idx="1091">
                  <c:v>4.3772643013516134E-3</c:v>
                </c:pt>
                <c:pt idx="1092">
                  <c:v>-1.42570091939212E-3</c:v>
                </c:pt>
                <c:pt idx="1093">
                  <c:v>-6.7658116771636724E-3</c:v>
                </c:pt>
                <c:pt idx="1094">
                  <c:v>-1.1510024409182543E-2</c:v>
                </c:pt>
                <c:pt idx="1095">
                  <c:v>-1.5861227661581909E-2</c:v>
                </c:pt>
                <c:pt idx="1096">
                  <c:v>-1.9755053547425426E-2</c:v>
                </c:pt>
                <c:pt idx="1097">
                  <c:v>-2.3320887742044789E-2</c:v>
                </c:pt>
                <c:pt idx="1098">
                  <c:v>-2.6531889228942111E-2</c:v>
                </c:pt>
                <c:pt idx="1099">
                  <c:v>-2.9472601728899452E-2</c:v>
                </c:pt>
                <c:pt idx="1100">
                  <c:v>-3.21360468370364E-2</c:v>
                </c:pt>
                <c:pt idx="1101">
                  <c:v>-3.4579000934600201E-2</c:v>
                </c:pt>
                <c:pt idx="1102">
                  <c:v>-3.6804447349706011E-2</c:v>
                </c:pt>
                <c:pt idx="1103">
                  <c:v>-3.8851644077403692E-2</c:v>
                </c:pt>
                <c:pt idx="1104">
                  <c:v>-4.0728079747054786E-2</c:v>
                </c:pt>
                <c:pt idx="1105">
                  <c:v>-4.2461707847976073E-2</c:v>
                </c:pt>
                <c:pt idx="1106">
                  <c:v>-4.4061591482079304E-2</c:v>
                </c:pt>
                <c:pt idx="1107">
                  <c:v>-4.5548196526303798E-2</c:v>
                </c:pt>
                <c:pt idx="1108">
                  <c:v>-4.6930650420507598E-2</c:v>
                </c:pt>
                <c:pt idx="1109">
                  <c:v>-4.8224314914366996E-2</c:v>
                </c:pt>
                <c:pt idx="1110">
                  <c:v>-4.94376593102379E-2</c:v>
                </c:pt>
                <c:pt idx="1111">
                  <c:v>-5.0582459832329202E-2</c:v>
                </c:pt>
                <c:pt idx="1112">
                  <c:v>-5.1666232510977496E-2</c:v>
                </c:pt>
                <c:pt idx="1113">
                  <c:v>-5.2698158628172766E-2</c:v>
                </c:pt>
                <c:pt idx="1114">
                  <c:v>-5.3684729866569796E-2</c:v>
                </c:pt>
                <c:pt idx="1115">
                  <c:v>-5.4633195900665198E-2</c:v>
                </c:pt>
                <c:pt idx="1116">
                  <c:v>-5.5549063780826975E-2</c:v>
                </c:pt>
                <c:pt idx="1117">
                  <c:v>-5.6438108264949785E-2</c:v>
                </c:pt>
                <c:pt idx="1118">
                  <c:v>-5.7304940305280598E-2</c:v>
                </c:pt>
                <c:pt idx="1119">
                  <c:v>-5.8154182996704787E-2</c:v>
                </c:pt>
                <c:pt idx="1120">
                  <c:v>-5.8989655577501486E-2</c:v>
                </c:pt>
                <c:pt idx="1121">
                  <c:v>-5.9815064333127409E-2</c:v>
                </c:pt>
                <c:pt idx="1122">
                  <c:v>-6.0633540276046324E-2</c:v>
                </c:pt>
                <c:pt idx="1123">
                  <c:v>-6.1448047515229157E-2</c:v>
                </c:pt>
                <c:pt idx="1124">
                  <c:v>-6.2261123618053603E-2</c:v>
                </c:pt>
                <c:pt idx="1125">
                  <c:v>-6.3075122927528496E-2</c:v>
                </c:pt>
                <c:pt idx="1126">
                  <c:v>-6.389207263579201E-2</c:v>
                </c:pt>
                <c:pt idx="1127">
                  <c:v>-6.4713819284947793E-2</c:v>
                </c:pt>
                <c:pt idx="1128">
                  <c:v>-6.5541950541885302E-2</c:v>
                </c:pt>
                <c:pt idx="1129">
                  <c:v>-6.6377884586739197E-2</c:v>
                </c:pt>
                <c:pt idx="1130">
                  <c:v>-6.7222828897810213E-2</c:v>
                </c:pt>
                <c:pt idx="1131">
                  <c:v>-6.8077835690978306E-2</c:v>
                </c:pt>
                <c:pt idx="1132">
                  <c:v>-6.8943781308854396E-2</c:v>
                </c:pt>
                <c:pt idx="1133">
                  <c:v>-6.9821401276433923E-2</c:v>
                </c:pt>
                <c:pt idx="1134">
                  <c:v>-7.0711280959647765E-2</c:v>
                </c:pt>
                <c:pt idx="1135">
                  <c:v>-7.1613878225467706E-2</c:v>
                </c:pt>
                <c:pt idx="1136">
                  <c:v>-7.252952009854241E-2</c:v>
                </c:pt>
                <c:pt idx="1137">
                  <c:v>-7.3458417767179998E-2</c:v>
                </c:pt>
                <c:pt idx="1138">
                  <c:v>-7.4400666296962223E-2</c:v>
                </c:pt>
                <c:pt idx="1139">
                  <c:v>-7.5356254829006514E-2</c:v>
                </c:pt>
                <c:pt idx="1140">
                  <c:v>-7.632506774191633E-2</c:v>
                </c:pt>
                <c:pt idx="1141">
                  <c:v>-7.7306891778771522E-2</c:v>
                </c:pt>
                <c:pt idx="1142">
                  <c:v>-7.8301417807624424E-2</c:v>
                </c:pt>
                <c:pt idx="1143">
                  <c:v>-7.9287104637144903E-2</c:v>
                </c:pt>
                <c:pt idx="1144">
                  <c:v>-8.0261881455679043E-2</c:v>
                </c:pt>
                <c:pt idx="1145">
                  <c:v>-8.1225571464270507E-2</c:v>
                </c:pt>
                <c:pt idx="1146">
                  <c:v>-8.2178320411936692E-2</c:v>
                </c:pt>
                <c:pt idx="1147">
                  <c:v>-8.3120071529337508E-2</c:v>
                </c:pt>
                <c:pt idx="1148">
                  <c:v>-8.4050977331618246E-2</c:v>
                </c:pt>
                <c:pt idx="1149">
                  <c:v>-8.4971099493648505E-2</c:v>
                </c:pt>
                <c:pt idx="1150">
                  <c:v>-8.58806513602456E-2</c:v>
                </c:pt>
                <c:pt idx="1151">
                  <c:v>-8.6779825660623727E-2</c:v>
                </c:pt>
                <c:pt idx="1152">
                  <c:v>-8.7668938881762207E-2</c:v>
                </c:pt>
                <c:pt idx="1153">
                  <c:v>-8.8548333482511024E-2</c:v>
                </c:pt>
                <c:pt idx="1154">
                  <c:v>-8.9418465062181207E-2</c:v>
                </c:pt>
                <c:pt idx="1155">
                  <c:v>-9.0279848043294267E-2</c:v>
                </c:pt>
                <c:pt idx="1156">
                  <c:v>-9.1133109497111134E-2</c:v>
                </c:pt>
                <c:pt idx="1157">
                  <c:v>-9.1978676333457396E-2</c:v>
                </c:pt>
                <c:pt idx="1158">
                  <c:v>-9.2813543060351486E-2</c:v>
                </c:pt>
                <c:pt idx="1159">
                  <c:v>-9.3633539548356723E-2</c:v>
                </c:pt>
                <c:pt idx="1160">
                  <c:v>-9.4434298233800548E-2</c:v>
                </c:pt>
                <c:pt idx="1161">
                  <c:v>-9.5211273958683201E-2</c:v>
                </c:pt>
                <c:pt idx="1162">
                  <c:v>-9.5959739721465445E-2</c:v>
                </c:pt>
                <c:pt idx="1163">
                  <c:v>-9.6674804259363228E-2</c:v>
                </c:pt>
                <c:pt idx="1164">
                  <c:v>-9.7351415961589208E-2</c:v>
                </c:pt>
                <c:pt idx="1165">
                  <c:v>-9.7984380704224397E-2</c:v>
                </c:pt>
                <c:pt idx="1166">
                  <c:v>-9.8568372361865775E-2</c:v>
                </c:pt>
                <c:pt idx="1167">
                  <c:v>-9.9097952445044171E-2</c:v>
                </c:pt>
                <c:pt idx="1168">
                  <c:v>-9.9567586184691054E-2</c:v>
                </c:pt>
                <c:pt idx="1169">
                  <c:v>-9.9971664835540583E-2</c:v>
                </c:pt>
                <c:pt idx="1170">
                  <c:v>-0.100304526582734</c:v>
                </c:pt>
                <c:pt idx="1171">
                  <c:v>-0.100587285490015</c:v>
                </c:pt>
                <c:pt idx="1172">
                  <c:v>-0.10083279455600402</c:v>
                </c:pt>
                <c:pt idx="1173">
                  <c:v>-0.101039193368998</c:v>
                </c:pt>
                <c:pt idx="1174">
                  <c:v>-0.10120460934204922</c:v>
                </c:pt>
                <c:pt idx="1175">
                  <c:v>-0.1013272673725</c:v>
                </c:pt>
                <c:pt idx="1176">
                  <c:v>-0.101405403124799</c:v>
                </c:pt>
                <c:pt idx="1177">
                  <c:v>-0.10143734168987098</c:v>
                </c:pt>
                <c:pt idx="1178">
                  <c:v>-0.10142144447321329</c:v>
                </c:pt>
                <c:pt idx="1179">
                  <c:v>-0.10135615898188229</c:v>
                </c:pt>
                <c:pt idx="1180">
                  <c:v>-0.10123998895397222</c:v>
                </c:pt>
                <c:pt idx="1181">
                  <c:v>-0.10107152598862552</c:v>
                </c:pt>
                <c:pt idx="1182">
                  <c:v>-0.10084943341885801</c:v>
                </c:pt>
                <c:pt idx="1183">
                  <c:v>-0.100572466878907</c:v>
                </c:pt>
                <c:pt idx="1184">
                  <c:v>-0.10023946614124002</c:v>
                </c:pt>
                <c:pt idx="1185">
                  <c:v>-9.9849368801221527E-2</c:v>
                </c:pt>
                <c:pt idx="1186">
                  <c:v>-9.9401206578496298E-2</c:v>
                </c:pt>
                <c:pt idx="1187">
                  <c:v>-9.8894114561750068E-2</c:v>
                </c:pt>
                <c:pt idx="1188">
                  <c:v>-9.8327329841262676E-2</c:v>
                </c:pt>
                <c:pt idx="1189">
                  <c:v>-9.7700197733783703E-2</c:v>
                </c:pt>
                <c:pt idx="1190">
                  <c:v>-9.7012171439021619E-2</c:v>
                </c:pt>
                <c:pt idx="1191">
                  <c:v>-9.6262816068036827E-2</c:v>
                </c:pt>
                <c:pt idx="1192">
                  <c:v>-9.5451808522421744E-2</c:v>
                </c:pt>
                <c:pt idx="1193">
                  <c:v>-9.4578939807487827E-2</c:v>
                </c:pt>
                <c:pt idx="1194">
                  <c:v>-9.3644114649220095E-2</c:v>
                </c:pt>
                <c:pt idx="1195">
                  <c:v>-9.2647352383127726E-2</c:v>
                </c:pt>
                <c:pt idx="1196">
                  <c:v>-9.1588786027207089E-2</c:v>
                </c:pt>
                <c:pt idx="1197">
                  <c:v>-9.0468648317733505E-2</c:v>
                </c:pt>
                <c:pt idx="1198">
                  <c:v>-8.9287159193723001E-2</c:v>
                </c:pt>
                <c:pt idx="1199">
                  <c:v>-8.8044754639868106E-2</c:v>
                </c:pt>
                <c:pt idx="1200">
                  <c:v>-8.6741455291659747E-2</c:v>
                </c:pt>
                <c:pt idx="1201">
                  <c:v>-8.5377917996940583E-2</c:v>
                </c:pt>
                <c:pt idx="1202">
                  <c:v>-8.3955008513743254E-2</c:v>
                </c:pt>
                <c:pt idx="1203">
                  <c:v>-8.2473686813577779E-2</c:v>
                </c:pt>
                <c:pt idx="1204">
                  <c:v>-8.0934881347464266E-2</c:v>
                </c:pt>
                <c:pt idx="1205">
                  <c:v>-7.9339385953373934E-2</c:v>
                </c:pt>
                <c:pt idx="1206">
                  <c:v>-7.7688469354469603E-2</c:v>
                </c:pt>
                <c:pt idx="1207">
                  <c:v>-7.5983473598613724E-2</c:v>
                </c:pt>
                <c:pt idx="1208">
                  <c:v>-7.42258101618294E-2</c:v>
                </c:pt>
                <c:pt idx="1209">
                  <c:v>-7.2416956848878597E-2</c:v>
                </c:pt>
                <c:pt idx="1210">
                  <c:v>-7.0558452077039299E-2</c:v>
                </c:pt>
                <c:pt idx="1211">
                  <c:v>-6.8651351883456599E-2</c:v>
                </c:pt>
                <c:pt idx="1212">
                  <c:v>-6.6696908253256901E-2</c:v>
                </c:pt>
                <c:pt idx="1213">
                  <c:v>-6.4696900163419113E-2</c:v>
                </c:pt>
                <c:pt idx="1214">
                  <c:v>-6.2653148608003487E-2</c:v>
                </c:pt>
                <c:pt idx="1215">
                  <c:v>-6.0567504874681134E-2</c:v>
                </c:pt>
                <c:pt idx="1216">
                  <c:v>-5.8441845249258266E-2</c:v>
                </c:pt>
                <c:pt idx="1217">
                  <c:v>-5.6278066328996096E-2</c:v>
                </c:pt>
                <c:pt idx="1218">
                  <c:v>-5.4078080006524004E-2</c:v>
                </c:pt>
                <c:pt idx="1219">
                  <c:v>-5.1843808790768268E-2</c:v>
                </c:pt>
                <c:pt idx="1220">
                  <c:v>-4.9577181000840922E-2</c:v>
                </c:pt>
                <c:pt idx="1221">
                  <c:v>-4.7280126237544622E-2</c:v>
                </c:pt>
                <c:pt idx="1222">
                  <c:v>-4.495457085954821E-2</c:v>
                </c:pt>
                <c:pt idx="1223">
                  <c:v>-4.2602433712349133E-2</c:v>
                </c:pt>
                <c:pt idx="1224">
                  <c:v>-4.0225621949802275E-2</c:v>
                </c:pt>
                <c:pt idx="1225">
                  <c:v>-3.7826027100248502E-2</c:v>
                </c:pt>
                <c:pt idx="1226">
                  <c:v>-3.5405521283188801E-2</c:v>
                </c:pt>
                <c:pt idx="1227">
                  <c:v>-3.2965953669050814E-2</c:v>
                </c:pt>
                <c:pt idx="1228">
                  <c:v>-3.0509147126255694E-2</c:v>
                </c:pt>
                <c:pt idx="1229">
                  <c:v>-2.8036895110968699E-2</c:v>
                </c:pt>
                <c:pt idx="1230">
                  <c:v>-2.5550958765428899E-2</c:v>
                </c:pt>
                <c:pt idx="1231">
                  <c:v>-2.3053064256720001E-2</c:v>
                </c:pt>
                <c:pt idx="1232">
                  <c:v>-2.0544900333839999E-2</c:v>
                </c:pt>
                <c:pt idx="1233">
                  <c:v>-1.8028116119877105E-2</c:v>
                </c:pt>
                <c:pt idx="1234">
                  <c:v>-1.5504319123460501E-2</c:v>
                </c:pt>
                <c:pt idx="1235">
                  <c:v>-1.29750734765512E-2</c:v>
                </c:pt>
                <c:pt idx="1236">
                  <c:v>-1.04418983858948E-2</c:v>
                </c:pt>
                <c:pt idx="1237">
                  <c:v>-7.9062667988441526E-3</c:v>
                </c:pt>
                <c:pt idx="1238">
                  <c:v>-5.3696042723215803E-3</c:v>
                </c:pt>
                <c:pt idx="1239">
                  <c:v>-2.8332880414955802E-3</c:v>
                </c:pt>
                <c:pt idx="1240">
                  <c:v>-2.986462775375001E-4</c:v>
                </c:pt>
                <c:pt idx="1241">
                  <c:v>2.2330424716153412E-3</c:v>
                </c:pt>
                <c:pt idx="1242">
                  <c:v>4.7605496678763985E-3</c:v>
                </c:pt>
                <c:pt idx="1243">
                  <c:v>7.282697004712688E-3</c:v>
                </c:pt>
                <c:pt idx="1244">
                  <c:v>9.7983564741614092E-3</c:v>
                </c:pt>
                <c:pt idx="1245">
                  <c:v>1.2306450287774101E-2</c:v>
                </c:pt>
                <c:pt idx="1246">
                  <c:v>1.4805950661513467E-2</c:v>
                </c:pt>
                <c:pt idx="1247">
                  <c:v>1.7295879473601401E-2</c:v>
                </c:pt>
                <c:pt idx="1248">
                  <c:v>1.9775307805047805E-2</c:v>
                </c:pt>
                <c:pt idx="1249">
                  <c:v>2.2243355371858252E-2</c:v>
                </c:pt>
                <c:pt idx="1250">
                  <c:v>2.4699189858234199E-2</c:v>
                </c:pt>
                <c:pt idx="1251">
                  <c:v>2.7142026159505499E-2</c:v>
                </c:pt>
                <c:pt idx="1252">
                  <c:v>2.9571125543571671E-2</c:v>
                </c:pt>
                <c:pt idx="1253">
                  <c:v>3.19857947391428E-2</c:v>
                </c:pt>
                <c:pt idx="1254">
                  <c:v>3.4385384958940599E-2</c:v>
                </c:pt>
                <c:pt idx="1255">
                  <c:v>3.6769290865558697E-2</c:v>
                </c:pt>
                <c:pt idx="1256">
                  <c:v>3.9136949487463643E-2</c:v>
                </c:pt>
                <c:pt idx="1257">
                  <c:v>4.1487839092170499E-2</c:v>
                </c:pt>
                <c:pt idx="1258">
                  <c:v>4.3821478023355787E-2</c:v>
                </c:pt>
                <c:pt idx="1259">
                  <c:v>4.6137423508217312E-2</c:v>
                </c:pt>
                <c:pt idx="1260">
                  <c:v>4.8435270441110199E-2</c:v>
                </c:pt>
                <c:pt idx="1261">
                  <c:v>5.0714650149057933E-2</c:v>
                </c:pt>
                <c:pt idx="1262">
                  <c:v>5.2975229144404896E-2</c:v>
                </c:pt>
                <c:pt idx="1263">
                  <c:v>5.5216707869507532E-2</c:v>
                </c:pt>
                <c:pt idx="1264">
                  <c:v>5.7438819438009998E-2</c:v>
                </c:pt>
                <c:pt idx="1265">
                  <c:v>5.9641328376907346E-2</c:v>
                </c:pt>
                <c:pt idx="1266">
                  <c:v>6.1824029373255686E-2</c:v>
                </c:pt>
                <c:pt idx="1267">
                  <c:v>6.398674602907331E-2</c:v>
                </c:pt>
                <c:pt idx="1268">
                  <c:v>4.2324888823173999E-2</c:v>
                </c:pt>
                <c:pt idx="1269">
                  <c:v>5.6678393516983686E-2</c:v>
                </c:pt>
                <c:pt idx="1270">
                  <c:v>3.4550017835061404E-2</c:v>
                </c:pt>
                <c:pt idx="1271">
                  <c:v>1.6758555937200301E-2</c:v>
                </c:pt>
                <c:pt idx="1272">
                  <c:v>6.5712452980189393E-5</c:v>
                </c:pt>
                <c:pt idx="1273">
                  <c:v>-1.4229171772265967E-2</c:v>
                </c:pt>
                <c:pt idx="1274">
                  <c:v>-2.7445681796531798E-2</c:v>
                </c:pt>
                <c:pt idx="1275">
                  <c:v>-3.8968073104704397E-2</c:v>
                </c:pt>
                <c:pt idx="1276">
                  <c:v>-4.9533801859104422E-2</c:v>
                </c:pt>
                <c:pt idx="1277">
                  <c:v>-5.8863469487452712E-2</c:v>
                </c:pt>
                <c:pt idx="1278">
                  <c:v>-6.7378992675651506E-2</c:v>
                </c:pt>
                <c:pt idx="1279">
                  <c:v>-7.4967936477066524E-2</c:v>
                </c:pt>
                <c:pt idx="1280">
                  <c:v>-8.1879519154963998E-2</c:v>
                </c:pt>
                <c:pt idx="1281">
                  <c:v>-8.8081813053597802E-2</c:v>
                </c:pt>
                <c:pt idx="1282">
                  <c:v>-9.3728048861800806E-2</c:v>
                </c:pt>
                <c:pt idx="1283">
                  <c:v>-9.8823029840113846E-2</c:v>
                </c:pt>
                <c:pt idx="1284">
                  <c:v>-0.10346538264112699</c:v>
                </c:pt>
                <c:pt idx="1285">
                  <c:v>-0.10767487960654502</c:v>
                </c:pt>
                <c:pt idx="1286">
                  <c:v>-0.111518102638206</c:v>
                </c:pt>
                <c:pt idx="1287">
                  <c:v>-0.115019303237482</c:v>
                </c:pt>
                <c:pt idx="1288">
                  <c:v>-0.11822551370684822</c:v>
                </c:pt>
                <c:pt idx="1289">
                  <c:v>-0.12116067290018129</c:v>
                </c:pt>
                <c:pt idx="1290">
                  <c:v>-0.12385934110385698</c:v>
                </c:pt>
                <c:pt idx="1291">
                  <c:v>-0.12634317761702299</c:v>
                </c:pt>
                <c:pt idx="1292">
                  <c:v>-0.128638400543511</c:v>
                </c:pt>
                <c:pt idx="1293">
                  <c:v>-0.13076378050128909</c:v>
                </c:pt>
                <c:pt idx="1294">
                  <c:v>-0.13273969397207241</c:v>
                </c:pt>
                <c:pt idx="1295">
                  <c:v>-0.13458203237615701</c:v>
                </c:pt>
                <c:pt idx="1296">
                  <c:v>-0.13630691067887388</c:v>
                </c:pt>
                <c:pt idx="1297">
                  <c:v>-0.13792760407996801</c:v>
                </c:pt>
                <c:pt idx="1298">
                  <c:v>-0.13945701082490244</c:v>
                </c:pt>
                <c:pt idx="1299">
                  <c:v>-0.14090613155468346</c:v>
                </c:pt>
                <c:pt idx="1300">
                  <c:v>-0.14228536980362141</c:v>
                </c:pt>
                <c:pt idx="1301">
                  <c:v>-0.14360379268644041</c:v>
                </c:pt>
                <c:pt idx="1302">
                  <c:v>-0.14486982804124901</c:v>
                </c:pt>
                <c:pt idx="1303">
                  <c:v>-0.14609091749998801</c:v>
                </c:pt>
                <c:pt idx="1304">
                  <c:v>-0.14727389867526341</c:v>
                </c:pt>
                <c:pt idx="1305">
                  <c:v>-0.14842485277093226</c:v>
                </c:pt>
                <c:pt idx="1306">
                  <c:v>-0.14954932079699701</c:v>
                </c:pt>
                <c:pt idx="1307">
                  <c:v>-0.15065224567216345</c:v>
                </c:pt>
                <c:pt idx="1308">
                  <c:v>-0.15173809965440388</c:v>
                </c:pt>
                <c:pt idx="1309">
                  <c:v>-0.15281087075836244</c:v>
                </c:pt>
                <c:pt idx="1310">
                  <c:v>-0.15387414161002341</c:v>
                </c:pt>
                <c:pt idx="1311">
                  <c:v>-0.1549310953254083</c:v>
                </c:pt>
                <c:pt idx="1312">
                  <c:v>-0.15598456692922899</c:v>
                </c:pt>
                <c:pt idx="1313">
                  <c:v>-0.15703705662823444</c:v>
                </c:pt>
                <c:pt idx="1314">
                  <c:v>-0.15809076507448999</c:v>
                </c:pt>
                <c:pt idx="1315">
                  <c:v>-0.15914760837326841</c:v>
                </c:pt>
                <c:pt idx="1316">
                  <c:v>-0.16020924334884001</c:v>
                </c:pt>
                <c:pt idx="1317">
                  <c:v>-0.16127708180047146</c:v>
                </c:pt>
                <c:pt idx="1318">
                  <c:v>-0.16235230924510397</c:v>
                </c:pt>
                <c:pt idx="1319">
                  <c:v>-0.163435897479972</c:v>
                </c:pt>
                <c:pt idx="1320">
                  <c:v>-0.16452861885317388</c:v>
                </c:pt>
                <c:pt idx="1321">
                  <c:v>-0.165631056922345</c:v>
                </c:pt>
                <c:pt idx="1322">
                  <c:v>-0.16672570544583201</c:v>
                </c:pt>
                <c:pt idx="1323">
                  <c:v>-0.16780884708494301</c:v>
                </c:pt>
                <c:pt idx="1324">
                  <c:v>-0.168880855085181</c:v>
                </c:pt>
                <c:pt idx="1325">
                  <c:v>-0.16994221455406919</c:v>
                </c:pt>
                <c:pt idx="1326">
                  <c:v>-0.17099331277838886</c:v>
                </c:pt>
                <c:pt idx="1327">
                  <c:v>-0.17203461148983301</c:v>
                </c:pt>
                <c:pt idx="1328">
                  <c:v>-0.17306654689722953</c:v>
                </c:pt>
                <c:pt idx="1329">
                  <c:v>-0.17408962199831488</c:v>
                </c:pt>
                <c:pt idx="1330">
                  <c:v>-0.17510436195505588</c:v>
                </c:pt>
                <c:pt idx="1331">
                  <c:v>-0.17611136589934409</c:v>
                </c:pt>
                <c:pt idx="1332">
                  <c:v>-0.17711129009153229</c:v>
                </c:pt>
                <c:pt idx="1333">
                  <c:v>-0.17810487934553587</c:v>
                </c:pt>
                <c:pt idx="1334">
                  <c:v>-0.17909296410733996</c:v>
                </c:pt>
                <c:pt idx="1335">
                  <c:v>-0.18007637120591397</c:v>
                </c:pt>
                <c:pt idx="1336">
                  <c:v>-0.18105256292594088</c:v>
                </c:pt>
                <c:pt idx="1337">
                  <c:v>-0.18201719675811609</c:v>
                </c:pt>
                <c:pt idx="1338">
                  <c:v>-0.18296563434058141</c:v>
                </c:pt>
                <c:pt idx="1339">
                  <c:v>-0.18389295666059199</c:v>
                </c:pt>
                <c:pt idx="1340">
                  <c:v>-0.18479396244748453</c:v>
                </c:pt>
                <c:pt idx="1341">
                  <c:v>-0.18566318304996379</c:v>
                </c:pt>
                <c:pt idx="1342">
                  <c:v>-0.18649488929387609</c:v>
                </c:pt>
                <c:pt idx="1343">
                  <c:v>-0.18728310830992709</c:v>
                </c:pt>
                <c:pt idx="1344">
                  <c:v>-0.18802163773189609</c:v>
                </c:pt>
                <c:pt idx="1345">
                  <c:v>-0.1887040664374284</c:v>
                </c:pt>
                <c:pt idx="1346">
                  <c:v>-0.18932379549435599</c:v>
                </c:pt>
                <c:pt idx="1347">
                  <c:v>-0.18987406393480588</c:v>
                </c:pt>
                <c:pt idx="1348">
                  <c:v>-0.190376846896049</c:v>
                </c:pt>
                <c:pt idx="1349">
                  <c:v>-0.19084384180168501</c:v>
                </c:pt>
                <c:pt idx="1350">
                  <c:v>-0.19127277171287987</c:v>
                </c:pt>
                <c:pt idx="1351">
                  <c:v>-0.19166133515987799</c:v>
                </c:pt>
                <c:pt idx="1352">
                  <c:v>-0.19200728503925499</c:v>
                </c:pt>
                <c:pt idx="1353">
                  <c:v>-0.19230837554693289</c:v>
                </c:pt>
                <c:pt idx="1354">
                  <c:v>-0.19256241504553201</c:v>
                </c:pt>
                <c:pt idx="1355">
                  <c:v>-0.192767240913609</c:v>
                </c:pt>
                <c:pt idx="1356">
                  <c:v>-0.192920750640455</c:v>
                </c:pt>
                <c:pt idx="1357">
                  <c:v>-0.19302089323302088</c:v>
                </c:pt>
                <c:pt idx="1358">
                  <c:v>-0.193065688758599</c:v>
                </c:pt>
                <c:pt idx="1359">
                  <c:v>-0.19305322795880267</c:v>
                </c:pt>
                <c:pt idx="1360">
                  <c:v>-0.19298168581580241</c:v>
                </c:pt>
                <c:pt idx="1361">
                  <c:v>-0.19284932501942609</c:v>
                </c:pt>
                <c:pt idx="1362">
                  <c:v>-0.19265450623272487</c:v>
                </c:pt>
                <c:pt idx="1363">
                  <c:v>-0.19239569311124799</c:v>
                </c:pt>
                <c:pt idx="1364">
                  <c:v>-0.19207146048713741</c:v>
                </c:pt>
                <c:pt idx="1365">
                  <c:v>-0.19168049967643144</c:v>
                </c:pt>
                <c:pt idx="1366">
                  <c:v>-0.19122162508414187</c:v>
                </c:pt>
                <c:pt idx="1367">
                  <c:v>-0.19069377906893187</c:v>
                </c:pt>
                <c:pt idx="1368">
                  <c:v>-0.19009603713100146</c:v>
                </c:pt>
                <c:pt idx="1369">
                  <c:v>-0.18942761189061399</c:v>
                </c:pt>
                <c:pt idx="1370">
                  <c:v>-0.18868785687311099</c:v>
                </c:pt>
                <c:pt idx="1371">
                  <c:v>-0.187876269325988</c:v>
                </c:pt>
                <c:pt idx="1372">
                  <c:v>-0.18699249256788231</c:v>
                </c:pt>
                <c:pt idx="1373">
                  <c:v>-0.18603631748044819</c:v>
                </c:pt>
                <c:pt idx="1374">
                  <c:v>-0.18500768339274345</c:v>
                </c:pt>
                <c:pt idx="1375">
                  <c:v>-0.18390667816839909</c:v>
                </c:pt>
                <c:pt idx="1376">
                  <c:v>-0.18273353762740488</c:v>
                </c:pt>
                <c:pt idx="1377">
                  <c:v>-0.181488644218951</c:v>
                </c:pt>
                <c:pt idx="1378">
                  <c:v>-0.18017252048387614</c:v>
                </c:pt>
                <c:pt idx="1379">
                  <c:v>-0.17878564752144788</c:v>
                </c:pt>
                <c:pt idx="1380">
                  <c:v>-0.17732833694959299</c:v>
                </c:pt>
                <c:pt idx="1381">
                  <c:v>-0.17580108207713788</c:v>
                </c:pt>
                <c:pt idx="1382">
                  <c:v>-0.17420509139145379</c:v>
                </c:pt>
                <c:pt idx="1383">
                  <c:v>-0.17254167687689409</c:v>
                </c:pt>
                <c:pt idx="1384">
                  <c:v>-0.17081225882242276</c:v>
                </c:pt>
                <c:pt idx="1385">
                  <c:v>-0.16901779849023588</c:v>
                </c:pt>
                <c:pt idx="1386">
                  <c:v>-0.167159986332684</c:v>
                </c:pt>
                <c:pt idx="1387">
                  <c:v>-0.16523942724976501</c:v>
                </c:pt>
                <c:pt idx="1388">
                  <c:v>-0.163258024400257</c:v>
                </c:pt>
                <c:pt idx="1389">
                  <c:v>-0.16121783161839337</c:v>
                </c:pt>
                <c:pt idx="1390">
                  <c:v>-0.15912096708064688</c:v>
                </c:pt>
                <c:pt idx="1391">
                  <c:v>-0.15696960424121409</c:v>
                </c:pt>
                <c:pt idx="1392">
                  <c:v>-0.15476596588021119</c:v>
                </c:pt>
                <c:pt idx="1393">
                  <c:v>-0.15251231672453641</c:v>
                </c:pt>
                <c:pt idx="1394">
                  <c:v>-0.15021095693776343</c:v>
                </c:pt>
                <c:pt idx="1395">
                  <c:v>-0.14786421495753699</c:v>
                </c:pt>
                <c:pt idx="1396">
                  <c:v>-0.14547490314535899</c:v>
                </c:pt>
                <c:pt idx="1397">
                  <c:v>-0.14304564745965401</c:v>
                </c:pt>
                <c:pt idx="1398">
                  <c:v>-0.14057866696990387</c:v>
                </c:pt>
                <c:pt idx="1399">
                  <c:v>-0.13807623082941309</c:v>
                </c:pt>
                <c:pt idx="1400">
                  <c:v>-0.13554059221447401</c:v>
                </c:pt>
                <c:pt idx="1401">
                  <c:v>-0.132974028898007</c:v>
                </c:pt>
                <c:pt idx="1402">
                  <c:v>-0.13037879645122999</c:v>
                </c:pt>
                <c:pt idx="1403">
                  <c:v>-0.12775715078175601</c:v>
                </c:pt>
                <c:pt idx="1404">
                  <c:v>-0.125111321017914</c:v>
                </c:pt>
                <c:pt idx="1405">
                  <c:v>-0.122443518603413</c:v>
                </c:pt>
                <c:pt idx="1406">
                  <c:v>-0.11975592160962302</c:v>
                </c:pt>
                <c:pt idx="1407">
                  <c:v>-0.11705067710189999</c:v>
                </c:pt>
                <c:pt idx="1408">
                  <c:v>-0.114329891580131</c:v>
                </c:pt>
                <c:pt idx="1409">
                  <c:v>-0.11159563041216312</c:v>
                </c:pt>
                <c:pt idx="1410">
                  <c:v>-0.108849911671275</c:v>
                </c:pt>
                <c:pt idx="1411">
                  <c:v>-0.10609470452366841</c:v>
                </c:pt>
                <c:pt idx="1412">
                  <c:v>-0.10333192509379098</c:v>
                </c:pt>
                <c:pt idx="1413">
                  <c:v>-0.10056343470549102</c:v>
                </c:pt>
                <c:pt idx="1414">
                  <c:v>-9.7791037078021698E-2</c:v>
                </c:pt>
                <c:pt idx="1415">
                  <c:v>-9.5016476828647806E-2</c:v>
                </c:pt>
                <c:pt idx="1416">
                  <c:v>-9.2241437627973419E-2</c:v>
                </c:pt>
                <c:pt idx="1417">
                  <c:v>-8.9467541128463765E-2</c:v>
                </c:pt>
                <c:pt idx="1418">
                  <c:v>-8.6696345864567897E-2</c:v>
                </c:pt>
                <c:pt idx="1419">
                  <c:v>-8.3929346651654482E-2</c:v>
                </c:pt>
                <c:pt idx="1420">
                  <c:v>-8.1167974091916395E-2</c:v>
                </c:pt>
                <c:pt idx="1421">
                  <c:v>-7.8413594429699612E-2</c:v>
                </c:pt>
                <c:pt idx="1422">
                  <c:v>-7.5667509560977397E-2</c:v>
                </c:pt>
                <c:pt idx="1423">
                  <c:v>-7.293095730351512E-2</c:v>
                </c:pt>
                <c:pt idx="1424">
                  <c:v>-7.0205111826650707E-2</c:v>
                </c:pt>
                <c:pt idx="1425">
                  <c:v>-6.7491084282892494E-2</c:v>
                </c:pt>
                <c:pt idx="1426">
                  <c:v>-6.4789923585645934E-2</c:v>
                </c:pt>
                <c:pt idx="1427">
                  <c:v>-6.2102617345267452E-2</c:v>
                </c:pt>
                <c:pt idx="1428">
                  <c:v>-5.9430092929882009E-2</c:v>
                </c:pt>
                <c:pt idx="1429">
                  <c:v>-5.6773218649660201E-2</c:v>
                </c:pt>
                <c:pt idx="1430">
                  <c:v>-5.4132805042111966E-2</c:v>
                </c:pt>
                <c:pt idx="1431">
                  <c:v>-5.1509606251414312E-2</c:v>
                </c:pt>
                <c:pt idx="1432">
                  <c:v>-4.8904321485336334E-2</c:v>
                </c:pt>
                <c:pt idx="1433">
                  <c:v>-4.6317596540814833E-2</c:v>
                </c:pt>
                <c:pt idx="1434">
                  <c:v>-4.3750025385267496E-2</c:v>
                </c:pt>
                <c:pt idx="1435">
                  <c:v>-4.1202151784551846E-2</c:v>
                </c:pt>
                <c:pt idx="1436">
                  <c:v>-3.8674470966987999E-2</c:v>
                </c:pt>
                <c:pt idx="1437">
                  <c:v>-3.6167431314993601E-2</c:v>
                </c:pt>
                <c:pt idx="1438">
                  <c:v>-3.3681436075535205E-2</c:v>
                </c:pt>
                <c:pt idx="1439">
                  <c:v>-3.121684508190405E-2</c:v>
                </c:pt>
                <c:pt idx="1440">
                  <c:v>-2.8773976479487502E-2</c:v>
                </c:pt>
                <c:pt idx="1441">
                  <c:v>-2.6353108449131152E-2</c:v>
                </c:pt>
                <c:pt idx="1442">
                  <c:v>-4.7456639052017795E-2</c:v>
                </c:pt>
                <c:pt idx="1443">
                  <c:v>-3.2999932457965057E-2</c:v>
                </c:pt>
                <c:pt idx="1444">
                  <c:v>-5.6075048839445397E-2</c:v>
                </c:pt>
                <c:pt idx="1445">
                  <c:v>-7.517376519617508E-2</c:v>
                </c:pt>
                <c:pt idx="1446">
                  <c:v>-9.2546791510828882E-2</c:v>
                </c:pt>
                <c:pt idx="1447">
                  <c:v>-0.10786152591805523</c:v>
                </c:pt>
                <c:pt idx="1448">
                  <c:v>-0.12170106848011085</c:v>
                </c:pt>
                <c:pt idx="1449">
                  <c:v>-0.13402216026639599</c:v>
                </c:pt>
                <c:pt idx="1450">
                  <c:v>-0.14514673359846553</c:v>
                </c:pt>
                <c:pt idx="1451">
                  <c:v>-0.155118571273447</c:v>
                </c:pt>
                <c:pt idx="1452">
                  <c:v>-0.164130655662484</c:v>
                </c:pt>
                <c:pt idx="1453">
                  <c:v>-0.17225005689952499</c:v>
                </c:pt>
                <c:pt idx="1454">
                  <c:v>-0.17960223579841095</c:v>
                </c:pt>
                <c:pt idx="1455">
                  <c:v>-0.18625398225439876</c:v>
                </c:pt>
                <c:pt idx="1456">
                  <c:v>-0.19229283055291388</c:v>
                </c:pt>
                <c:pt idx="1457">
                  <c:v>-0.197777613091358</c:v>
                </c:pt>
                <c:pt idx="1458">
                  <c:v>-0.20277275406842901</c:v>
                </c:pt>
                <c:pt idx="1459">
                  <c:v>-0.20732761165394767</c:v>
                </c:pt>
                <c:pt idx="1460">
                  <c:v>-0.21149138307517695</c:v>
                </c:pt>
                <c:pt idx="1461">
                  <c:v>-0.21530462851846999</c:v>
                </c:pt>
                <c:pt idx="1462">
                  <c:v>-0.218805838238529</c:v>
                </c:pt>
                <c:pt idx="1463">
                  <c:v>-0.22202806685017701</c:v>
                </c:pt>
                <c:pt idx="1464">
                  <c:v>-0.22500190101238601</c:v>
                </c:pt>
                <c:pt idx="1465">
                  <c:v>-0.22775420932299409</c:v>
                </c:pt>
                <c:pt idx="1466">
                  <c:v>-0.23030954227116601</c:v>
                </c:pt>
                <c:pt idx="1467">
                  <c:v>-0.23268973843240426</c:v>
                </c:pt>
                <c:pt idx="1468">
                  <c:v>-0.23491462959731019</c:v>
                </c:pt>
                <c:pt idx="1469">
                  <c:v>-0.23700197916954888</c:v>
                </c:pt>
                <c:pt idx="1470">
                  <c:v>-0.23896786966744843</c:v>
                </c:pt>
                <c:pt idx="1471">
                  <c:v>-0.24082675876238399</c:v>
                </c:pt>
                <c:pt idx="1472">
                  <c:v>-0.24259171409585401</c:v>
                </c:pt>
                <c:pt idx="1473">
                  <c:v>-0.24427450161595887</c:v>
                </c:pt>
                <c:pt idx="1474">
                  <c:v>-0.24588574143683944</c:v>
                </c:pt>
                <c:pt idx="1475">
                  <c:v>-0.24743499639301644</c:v>
                </c:pt>
                <c:pt idx="1476">
                  <c:v>-0.2489308831451757</c:v>
                </c:pt>
                <c:pt idx="1477">
                  <c:v>-0.25038115036924952</c:v>
                </c:pt>
                <c:pt idx="1478">
                  <c:v>-0.25179276191748112</c:v>
                </c:pt>
                <c:pt idx="1479">
                  <c:v>-0.25317196241089601</c:v>
                </c:pt>
                <c:pt idx="1480">
                  <c:v>-0.25452434139735225</c:v>
                </c:pt>
                <c:pt idx="1481">
                  <c:v>-0.25585488711658638</c:v>
                </c:pt>
                <c:pt idx="1482">
                  <c:v>-0.25716803688060702</c:v>
                </c:pt>
                <c:pt idx="1483">
                  <c:v>-0.25846772066399293</c:v>
                </c:pt>
                <c:pt idx="1484">
                  <c:v>-0.25975740106207601</c:v>
                </c:pt>
                <c:pt idx="1485">
                  <c:v>-0.26104010844946901</c:v>
                </c:pt>
                <c:pt idx="1486">
                  <c:v>-0.26231204497001698</c:v>
                </c:pt>
                <c:pt idx="1487">
                  <c:v>-0.263561170722385</c:v>
                </c:pt>
                <c:pt idx="1488">
                  <c:v>-0.264789535847194</c:v>
                </c:pt>
                <c:pt idx="1489">
                  <c:v>-0.26599889642802099</c:v>
                </c:pt>
                <c:pt idx="1490">
                  <c:v>-0.26719095540089</c:v>
                </c:pt>
                <c:pt idx="1491">
                  <c:v>-0.26836726914422526</c:v>
                </c:pt>
                <c:pt idx="1492">
                  <c:v>-0.26952934722520938</c:v>
                </c:pt>
                <c:pt idx="1493">
                  <c:v>-0.27067862997977038</c:v>
                </c:pt>
                <c:pt idx="1494">
                  <c:v>-0.27181654130152538</c:v>
                </c:pt>
                <c:pt idx="1495">
                  <c:v>-0.27294449180948838</c:v>
                </c:pt>
                <c:pt idx="1496">
                  <c:v>-0.27406391221024995</c:v>
                </c:pt>
                <c:pt idx="1497">
                  <c:v>-0.27517626622226438</c:v>
                </c:pt>
                <c:pt idx="1498">
                  <c:v>-0.27628307556676701</c:v>
                </c:pt>
                <c:pt idx="1499">
                  <c:v>-0.27738523497923295</c:v>
                </c:pt>
                <c:pt idx="1500">
                  <c:v>-0.27847950913237252</c:v>
                </c:pt>
                <c:pt idx="1501">
                  <c:v>-0.27956163139671408</c:v>
                </c:pt>
                <c:pt idx="1502">
                  <c:v>-0.2806268919361275</c:v>
                </c:pt>
                <c:pt idx="1503">
                  <c:v>-0.28167015799249295</c:v>
                </c:pt>
                <c:pt idx="1504">
                  <c:v>-0.28268587227946196</c:v>
                </c:pt>
                <c:pt idx="1505">
                  <c:v>-0.28366806896766616</c:v>
                </c:pt>
                <c:pt idx="1506">
                  <c:v>-0.28461038287517132</c:v>
                </c:pt>
                <c:pt idx="1507">
                  <c:v>-0.28550606792992722</c:v>
                </c:pt>
                <c:pt idx="1508">
                  <c:v>-0.28634801515679797</c:v>
                </c:pt>
                <c:pt idx="1509">
                  <c:v>-0.28712877688478061</c:v>
                </c:pt>
                <c:pt idx="1510">
                  <c:v>-0.28784059332555789</c:v>
                </c:pt>
                <c:pt idx="1511">
                  <c:v>-0.28851705409231199</c:v>
                </c:pt>
                <c:pt idx="1512">
                  <c:v>-0.28915897808421825</c:v>
                </c:pt>
                <c:pt idx="1513">
                  <c:v>-0.28976386155035738</c:v>
                </c:pt>
                <c:pt idx="1514">
                  <c:v>-0.29032897674901043</c:v>
                </c:pt>
                <c:pt idx="1515">
                  <c:v>-0.29085168423334595</c:v>
                </c:pt>
                <c:pt idx="1516">
                  <c:v>-0.29132925746366772</c:v>
                </c:pt>
                <c:pt idx="1517">
                  <c:v>-0.29175901074563693</c:v>
                </c:pt>
                <c:pt idx="1518">
                  <c:v>-0.29213823641264802</c:v>
                </c:pt>
                <c:pt idx="1519">
                  <c:v>-0.2924642634942119</c:v>
                </c:pt>
                <c:pt idx="1520">
                  <c:v>-0.292734439767524</c:v>
                </c:pt>
                <c:pt idx="1521">
                  <c:v>-0.29294616272058138</c:v>
                </c:pt>
                <c:pt idx="1522">
                  <c:v>-0.29309687971363751</c:v>
                </c:pt>
                <c:pt idx="1523">
                  <c:v>-0.29318410776048426</c:v>
                </c:pt>
                <c:pt idx="1524">
                  <c:v>-0.29320544083579703</c:v>
                </c:pt>
                <c:pt idx="1525">
                  <c:v>-0.29315856491166342</c:v>
                </c:pt>
                <c:pt idx="1526">
                  <c:v>-0.29304126777631001</c:v>
                </c:pt>
                <c:pt idx="1527">
                  <c:v>-0.29285145168911397</c:v>
                </c:pt>
                <c:pt idx="1528">
                  <c:v>-0.29258714361909632</c:v>
                </c:pt>
                <c:pt idx="1529">
                  <c:v>-0.2922465062427595</c:v>
                </c:pt>
                <c:pt idx="1530">
                  <c:v>-0.29182784754197638</c:v>
                </c:pt>
                <c:pt idx="1531">
                  <c:v>-0.291329630225243</c:v>
                </c:pt>
                <c:pt idx="1532">
                  <c:v>-0.290750480061363</c:v>
                </c:pt>
                <c:pt idx="1533">
                  <c:v>-0.29008919357476126</c:v>
                </c:pt>
                <c:pt idx="1534">
                  <c:v>-0.28934474470213101</c:v>
                </c:pt>
                <c:pt idx="1535">
                  <c:v>-0.28851629056096795</c:v>
                </c:pt>
                <c:pt idx="1536">
                  <c:v>-0.28760317614679876</c:v>
                </c:pt>
                <c:pt idx="1537">
                  <c:v>-0.28660493800348302</c:v>
                </c:pt>
                <c:pt idx="1538">
                  <c:v>-0.28552130678434395</c:v>
                </c:pt>
                <c:pt idx="1539">
                  <c:v>-0.28435220872017308</c:v>
                </c:pt>
                <c:pt idx="1540">
                  <c:v>-0.2830977659668385</c:v>
                </c:pt>
                <c:pt idx="1541">
                  <c:v>-0.28175829916869932</c:v>
                </c:pt>
                <c:pt idx="1542">
                  <c:v>-0.28033432711089395</c:v>
                </c:pt>
                <c:pt idx="1543">
                  <c:v>-0.27882649915300389</c:v>
                </c:pt>
                <c:pt idx="1544">
                  <c:v>-0.27723513308929393</c:v>
                </c:pt>
                <c:pt idx="1545">
                  <c:v>-0.27556027038566855</c:v>
                </c:pt>
                <c:pt idx="1546">
                  <c:v>-0.27380336957506551</c:v>
                </c:pt>
                <c:pt idx="1547">
                  <c:v>-0.27196600841193375</c:v>
                </c:pt>
                <c:pt idx="1548">
                  <c:v>-0.27004991260007</c:v>
                </c:pt>
                <c:pt idx="1549">
                  <c:v>-0.26805645369194708</c:v>
                </c:pt>
                <c:pt idx="1550">
                  <c:v>-0.26598644901513702</c:v>
                </c:pt>
                <c:pt idx="1551">
                  <c:v>-0.26384167768991895</c:v>
                </c:pt>
                <c:pt idx="1552">
                  <c:v>-0.26162459779761826</c:v>
                </c:pt>
                <c:pt idx="1553">
                  <c:v>-0.25933776895307997</c:v>
                </c:pt>
                <c:pt idx="1554">
                  <c:v>-0.25698383396408925</c:v>
                </c:pt>
                <c:pt idx="1555">
                  <c:v>-0.25456550936413502</c:v>
                </c:pt>
                <c:pt idx="1556">
                  <c:v>-0.25208557588802138</c:v>
                </c:pt>
                <c:pt idx="1557">
                  <c:v>-0.24954686879314444</c:v>
                </c:pt>
                <c:pt idx="1558">
                  <c:v>-0.24695226811659468</c:v>
                </c:pt>
                <c:pt idx="1559">
                  <c:v>-0.24430468895215299</c:v>
                </c:pt>
                <c:pt idx="1560">
                  <c:v>-0.24160707182444024</c:v>
                </c:pt>
                <c:pt idx="1561">
                  <c:v>-0.238862373231256</c:v>
                </c:pt>
                <c:pt idx="1562">
                  <c:v>-0.23607355641799399</c:v>
                </c:pt>
                <c:pt idx="1563">
                  <c:v>-0.23324358244112653</c:v>
                </c:pt>
                <c:pt idx="1564">
                  <c:v>-0.230375401570618</c:v>
                </c:pt>
                <c:pt idx="1565">
                  <c:v>-0.22747194507436799</c:v>
                </c:pt>
                <c:pt idx="1566">
                  <c:v>-0.22453611742077201</c:v>
                </c:pt>
                <c:pt idx="1567">
                  <c:v>-0.22157078892918267</c:v>
                </c:pt>
                <c:pt idx="1568">
                  <c:v>-0.21857878889160345</c:v>
                </c:pt>
                <c:pt idx="1569">
                  <c:v>-0.21556289918307941</c:v>
                </c:pt>
                <c:pt idx="1570">
                  <c:v>-0.21252584837273641</c:v>
                </c:pt>
                <c:pt idx="1571">
                  <c:v>-0.20947030634210409</c:v>
                </c:pt>
                <c:pt idx="1572">
                  <c:v>-0.20639887941276641</c:v>
                </c:pt>
                <c:pt idx="1573">
                  <c:v>-0.20331410598100599</c:v>
                </c:pt>
                <c:pt idx="1574">
                  <c:v>-0.20021845265314941</c:v>
                </c:pt>
                <c:pt idx="1575">
                  <c:v>-0.19711431087201944</c:v>
                </c:pt>
                <c:pt idx="1576">
                  <c:v>-0.194003994021755</c:v>
                </c:pt>
                <c:pt idx="1577">
                  <c:v>-0.19088973499572201</c:v>
                </c:pt>
                <c:pt idx="1578">
                  <c:v>-0.187773684209979</c:v>
                </c:pt>
                <c:pt idx="1579">
                  <c:v>-0.18465790804298099</c:v>
                </c:pt>
                <c:pt idx="1580">
                  <c:v>-0.18154438768070044</c:v>
                </c:pt>
                <c:pt idx="1581">
                  <c:v>-0.17843501834517009</c:v>
                </c:pt>
                <c:pt idx="1582">
                  <c:v>-0.175331608883732</c:v>
                </c:pt>
                <c:pt idx="1583">
                  <c:v>-0.17223588169554099</c:v>
                </c:pt>
                <c:pt idx="1584">
                  <c:v>-0.16914947297174601</c:v>
                </c:pt>
                <c:pt idx="1585">
                  <c:v>-0.16607393322560388</c:v>
                </c:pt>
                <c:pt idx="1586">
                  <c:v>-0.16301072808894587</c:v>
                </c:pt>
                <c:pt idx="1587">
                  <c:v>-0.15996123935170758</c:v>
                </c:pt>
                <c:pt idx="1588">
                  <c:v>-0.15692676622172599</c:v>
                </c:pt>
                <c:pt idx="1589">
                  <c:v>-0.15390852678263844</c:v>
                </c:pt>
                <c:pt idx="1590">
                  <c:v>-0.15090765962830299</c:v>
                </c:pt>
                <c:pt idx="1591">
                  <c:v>-0.14792522565316599</c:v>
                </c:pt>
                <c:pt idx="1592">
                  <c:v>-0.14496220997870199</c:v>
                </c:pt>
                <c:pt idx="1593">
                  <c:v>-0.14201952399710399</c:v>
                </c:pt>
                <c:pt idx="1594">
                  <c:v>-0.13909800751433743</c:v>
                </c:pt>
                <c:pt idx="1595">
                  <c:v>-0.13619843097569409</c:v>
                </c:pt>
                <c:pt idx="1596">
                  <c:v>-0.13332149775802801</c:v>
                </c:pt>
                <c:pt idx="1597">
                  <c:v>-0.13046784651386606</c:v>
                </c:pt>
                <c:pt idx="1598">
                  <c:v>-0.127638053553606</c:v>
                </c:pt>
                <c:pt idx="1599">
                  <c:v>-0.12483263525315164</c:v>
                </c:pt>
                <c:pt idx="1600">
                  <c:v>-0.14535298874447741</c:v>
                </c:pt>
                <c:pt idx="1601">
                  <c:v>-0.13062053185558387</c:v>
                </c:pt>
                <c:pt idx="1602">
                  <c:v>-0.15468904796906499</c:v>
                </c:pt>
                <c:pt idx="1603">
                  <c:v>-0.17479594523327199</c:v>
                </c:pt>
                <c:pt idx="1604">
                  <c:v>-0.19286860483656901</c:v>
                </c:pt>
                <c:pt idx="1605">
                  <c:v>-0.20896069233516545</c:v>
                </c:pt>
                <c:pt idx="1606">
                  <c:v>-0.22338822452888488</c:v>
                </c:pt>
                <c:pt idx="1607">
                  <c:v>-0.236303726030409</c:v>
                </c:pt>
                <c:pt idx="1608">
                  <c:v>-0.24791142279990153</c:v>
                </c:pt>
                <c:pt idx="1609">
                  <c:v>-0.25834627707171698</c:v>
                </c:pt>
                <c:pt idx="1610">
                  <c:v>-0.26775156375200898</c:v>
                </c:pt>
                <c:pt idx="1611">
                  <c:v>-0.276237262524413</c:v>
                </c:pt>
                <c:pt idx="1612">
                  <c:v>-0.28390906656335801</c:v>
                </c:pt>
                <c:pt idx="1613">
                  <c:v>-0.29085457404179732</c:v>
                </c:pt>
                <c:pt idx="1614">
                  <c:v>-0.29715441599181325</c:v>
                </c:pt>
                <c:pt idx="1615">
                  <c:v>-0.30287806324991001</c:v>
                </c:pt>
                <c:pt idx="1616">
                  <c:v>-0.30808835297549525</c:v>
                </c:pt>
                <c:pt idx="1617">
                  <c:v>-0.31284051514570438</c:v>
                </c:pt>
                <c:pt idx="1618">
                  <c:v>-0.31718420365294936</c:v>
                </c:pt>
                <c:pt idx="1619">
                  <c:v>-0.321163529581171</c:v>
                </c:pt>
                <c:pt idx="1620">
                  <c:v>-0.32481810129103267</c:v>
                </c:pt>
                <c:pt idx="1621">
                  <c:v>-0.32818331961847852</c:v>
                </c:pt>
                <c:pt idx="1622">
                  <c:v>-0.33129099013657498</c:v>
                </c:pt>
                <c:pt idx="1623">
                  <c:v>-0.33416964314685826</c:v>
                </c:pt>
                <c:pt idx="1624">
                  <c:v>-0.33684493801822651</c:v>
                </c:pt>
                <c:pt idx="1625">
                  <c:v>-0.33933994226736774</c:v>
                </c:pt>
                <c:pt idx="1626">
                  <c:v>-0.34167542019879199</c:v>
                </c:pt>
                <c:pt idx="1627">
                  <c:v>-0.34387006053025626</c:v>
                </c:pt>
                <c:pt idx="1628">
                  <c:v>-0.34594069228539698</c:v>
                </c:pt>
                <c:pt idx="1629">
                  <c:v>-0.34790246626904847</c:v>
                </c:pt>
                <c:pt idx="1630">
                  <c:v>-0.34976902092143775</c:v>
                </c:pt>
                <c:pt idx="1631">
                  <c:v>-0.35155262607059201</c:v>
                </c:pt>
                <c:pt idx="1632">
                  <c:v>-0.35326431232901295</c:v>
                </c:pt>
                <c:pt idx="1633">
                  <c:v>-0.35491398493851595</c:v>
                </c:pt>
                <c:pt idx="1634">
                  <c:v>-0.35651052566464203</c:v>
                </c:pt>
                <c:pt idx="1635">
                  <c:v>-0.35806188312481496</c:v>
                </c:pt>
                <c:pt idx="1636">
                  <c:v>-0.35957515349582198</c:v>
                </c:pt>
                <c:pt idx="1637">
                  <c:v>-0.36105008154621998</c:v>
                </c:pt>
                <c:pt idx="1638">
                  <c:v>-0.36247957713102952</c:v>
                </c:pt>
                <c:pt idx="1639">
                  <c:v>-0.363868438192475</c:v>
                </c:pt>
                <c:pt idx="1640">
                  <c:v>-0.3652209586850515</c:v>
                </c:pt>
                <c:pt idx="1641">
                  <c:v>-0.36654112171813075</c:v>
                </c:pt>
                <c:pt idx="1642">
                  <c:v>-0.36783258320307638</c:v>
                </c:pt>
                <c:pt idx="1643">
                  <c:v>-0.36909875732905095</c:v>
                </c:pt>
                <c:pt idx="1644">
                  <c:v>-0.37034283969357223</c:v>
                </c:pt>
                <c:pt idx="1645">
                  <c:v>-0.37156786156049426</c:v>
                </c:pt>
                <c:pt idx="1646">
                  <c:v>-0.37277672192704697</c:v>
                </c:pt>
                <c:pt idx="1647">
                  <c:v>-0.37397222906398425</c:v>
                </c:pt>
                <c:pt idx="1648">
                  <c:v>-0.37515713357824498</c:v>
                </c:pt>
                <c:pt idx="1649">
                  <c:v>-0.37633413755725542</c:v>
                </c:pt>
                <c:pt idx="1650">
                  <c:v>-0.37750263500923448</c:v>
                </c:pt>
                <c:pt idx="1651">
                  <c:v>-0.37865931436164452</c:v>
                </c:pt>
                <c:pt idx="1652">
                  <c:v>-0.37980025128317652</c:v>
                </c:pt>
                <c:pt idx="1653">
                  <c:v>-0.38092090970023496</c:v>
                </c:pt>
                <c:pt idx="1654">
                  <c:v>-0.38201615252948118</c:v>
                </c:pt>
                <c:pt idx="1655">
                  <c:v>-0.38308025114300126</c:v>
                </c:pt>
                <c:pt idx="1656">
                  <c:v>-0.38410689891545396</c:v>
                </c:pt>
                <c:pt idx="1657">
                  <c:v>-0.38508922702835752</c:v>
                </c:pt>
                <c:pt idx="1658">
                  <c:v>-0.38601982437548338</c:v>
                </c:pt>
                <c:pt idx="1659">
                  <c:v>-0.38689076135650396</c:v>
                </c:pt>
                <c:pt idx="1660">
                  <c:v>-0.38770168173596625</c:v>
                </c:pt>
                <c:pt idx="1661">
                  <c:v>-0.38848309544807652</c:v>
                </c:pt>
                <c:pt idx="1662">
                  <c:v>-0.38923218124120501</c:v>
                </c:pt>
                <c:pt idx="1663">
                  <c:v>-0.38994626633183155</c:v>
                </c:pt>
                <c:pt idx="1664">
                  <c:v>-0.39062244606132601</c:v>
                </c:pt>
                <c:pt idx="1665">
                  <c:v>-0.39125779179199432</c:v>
                </c:pt>
                <c:pt idx="1666">
                  <c:v>-0.39184926002807252</c:v>
                </c:pt>
                <c:pt idx="1667">
                  <c:v>-0.39239376687179195</c:v>
                </c:pt>
                <c:pt idx="1668">
                  <c:v>-0.39288816899432549</c:v>
                </c:pt>
                <c:pt idx="1669">
                  <c:v>-0.39332929949678314</c:v>
                </c:pt>
                <c:pt idx="1670">
                  <c:v>-0.39371397260375152</c:v>
                </c:pt>
                <c:pt idx="1671">
                  <c:v>-0.39403900710288076</c:v>
                </c:pt>
                <c:pt idx="1672">
                  <c:v>-0.39430123941378398</c:v>
                </c:pt>
                <c:pt idx="1673">
                  <c:v>-0.39449754309361407</c:v>
                </c:pt>
                <c:pt idx="1674">
                  <c:v>-0.39462484486355026</c:v>
                </c:pt>
                <c:pt idx="1675">
                  <c:v>-0.39468014275869695</c:v>
                </c:pt>
                <c:pt idx="1676">
                  <c:v>-0.39466052296502452</c:v>
                </c:pt>
                <c:pt idx="1677">
                  <c:v>-0.39456317714681638</c:v>
                </c:pt>
                <c:pt idx="1678">
                  <c:v>-0.39438541901143026</c:v>
                </c:pt>
                <c:pt idx="1679">
                  <c:v>-0.39412470062639232</c:v>
                </c:pt>
                <c:pt idx="1680">
                  <c:v>-0.39377862797208496</c:v>
                </c:pt>
                <c:pt idx="1681">
                  <c:v>-0.39334497581195443</c:v>
                </c:pt>
                <c:pt idx="1682">
                  <c:v>-0.39282170161794056</c:v>
                </c:pt>
                <c:pt idx="1683">
                  <c:v>-0.39220695849574388</c:v>
                </c:pt>
                <c:pt idx="1684">
                  <c:v>-0.39149910694546958</c:v>
                </c:pt>
                <c:pt idx="1685">
                  <c:v>-0.39069672537130995</c:v>
                </c:pt>
                <c:pt idx="1686">
                  <c:v>-0.38979861922672698</c:v>
                </c:pt>
                <c:pt idx="1687">
                  <c:v>-0.38880382871856295</c:v>
                </c:pt>
                <c:pt idx="1688">
                  <c:v>-0.38771163499589595</c:v>
                </c:pt>
                <c:pt idx="1689">
                  <c:v>-0.38652156477427896</c:v>
                </c:pt>
                <c:pt idx="1690">
                  <c:v>-0.38523339335910767</c:v>
                </c:pt>
                <c:pt idx="1691">
                  <c:v>-0.38384714605314202</c:v>
                </c:pt>
                <c:pt idx="1692">
                  <c:v>-0.38236309794996343</c:v>
                </c:pt>
                <c:pt idx="1693">
                  <c:v>-0.38078177213452452</c:v>
                </c:pt>
                <c:pt idx="1694">
                  <c:v>-0.37910392907134438</c:v>
                </c:pt>
                <c:pt idx="1695">
                  <c:v>-0.37732988796082251</c:v>
                </c:pt>
                <c:pt idx="1696">
                  <c:v>-0.37545940811435097</c:v>
                </c:pt>
                <c:pt idx="1697">
                  <c:v>-0.37349419162797026</c:v>
                </c:pt>
                <c:pt idx="1698">
                  <c:v>-0.37143614521023238</c:v>
                </c:pt>
                <c:pt idx="1699">
                  <c:v>-0.36928736134190826</c:v>
                </c:pt>
                <c:pt idx="1700">
                  <c:v>-0.3670489946689845</c:v>
                </c:pt>
                <c:pt idx="1701">
                  <c:v>-0.36472196510224658</c:v>
                </c:pt>
                <c:pt idx="1702">
                  <c:v>-0.36230916698164584</c:v>
                </c:pt>
                <c:pt idx="1703">
                  <c:v>-0.35981362603689998</c:v>
                </c:pt>
                <c:pt idx="1704">
                  <c:v>-0.35723848410166797</c:v>
                </c:pt>
                <c:pt idx="1705">
                  <c:v>-0.35458698536636596</c:v>
                </c:pt>
                <c:pt idx="1706">
                  <c:v>-0.35186246415865896</c:v>
                </c:pt>
                <c:pt idx="1707">
                  <c:v>-0.34906833142319699</c:v>
                </c:pt>
                <c:pt idx="1708">
                  <c:v>-0.34620806166328638</c:v>
                </c:pt>
                <c:pt idx="1709">
                  <c:v>-0.34328517953638993</c:v>
                </c:pt>
                <c:pt idx="1710">
                  <c:v>-0.34030324676244988</c:v>
                </c:pt>
                <c:pt idx="1711">
                  <c:v>-0.33726584914379798</c:v>
                </c:pt>
                <c:pt idx="1712">
                  <c:v>-0.33417658397274203</c:v>
                </c:pt>
                <c:pt idx="1713">
                  <c:v>-0.331039047811303</c:v>
                </c:pt>
                <c:pt idx="1714">
                  <c:v>-0.32785682477767808</c:v>
                </c:pt>
                <c:pt idx="1715">
                  <c:v>-0.32463402302642702</c:v>
                </c:pt>
                <c:pt idx="1716">
                  <c:v>-0.32137439182225636</c:v>
                </c:pt>
                <c:pt idx="1717">
                  <c:v>-0.31808130890782438</c:v>
                </c:pt>
                <c:pt idx="1718">
                  <c:v>-0.31475812694886895</c:v>
                </c:pt>
                <c:pt idx="1719">
                  <c:v>-0.31140814176013298</c:v>
                </c:pt>
                <c:pt idx="1720">
                  <c:v>-0.30803459757443363</c:v>
                </c:pt>
                <c:pt idx="1721">
                  <c:v>-0.30464066332294037</c:v>
                </c:pt>
                <c:pt idx="1722">
                  <c:v>-0.3012294348906705</c:v>
                </c:pt>
                <c:pt idx="1723">
                  <c:v>-0.29780392250000698</c:v>
                </c:pt>
                <c:pt idx="1724">
                  <c:v>-0.29436704891808602</c:v>
                </c:pt>
                <c:pt idx="1725">
                  <c:v>-0.29092164252017499</c:v>
                </c:pt>
                <c:pt idx="1726">
                  <c:v>-0.28747043455907295</c:v>
                </c:pt>
                <c:pt idx="1727">
                  <c:v>-0.28401605511165195</c:v>
                </c:pt>
                <c:pt idx="1728">
                  <c:v>-0.280561030838891</c:v>
                </c:pt>
                <c:pt idx="1729">
                  <c:v>-0.27710778270156899</c:v>
                </c:pt>
                <c:pt idx="1730">
                  <c:v>-0.273658624639329</c:v>
                </c:pt>
                <c:pt idx="1731">
                  <c:v>-0.27021576257976332</c:v>
                </c:pt>
                <c:pt idx="1732">
                  <c:v>-0.26678129408025708</c:v>
                </c:pt>
                <c:pt idx="1733">
                  <c:v>-0.26335720837083298</c:v>
                </c:pt>
                <c:pt idx="1734">
                  <c:v>-0.259945386870717</c:v>
                </c:pt>
                <c:pt idx="1735">
                  <c:v>-0.25654760407849803</c:v>
                </c:pt>
                <c:pt idx="1736">
                  <c:v>-0.25316552883499099</c:v>
                </c:pt>
                <c:pt idx="1737">
                  <c:v>-0.249800725902843</c:v>
                </c:pt>
                <c:pt idx="1738">
                  <c:v>-0.24645465783985401</c:v>
                </c:pt>
                <c:pt idx="1739">
                  <c:v>-0.24312868712627009</c:v>
                </c:pt>
                <c:pt idx="1740">
                  <c:v>-0.23982407851792409</c:v>
                </c:pt>
                <c:pt idx="1741">
                  <c:v>-0.23654200159294358</c:v>
                </c:pt>
                <c:pt idx="1742">
                  <c:v>-0.23328353346449746</c:v>
                </c:pt>
                <c:pt idx="1743">
                  <c:v>-0.23004966163205401</c:v>
                </c:pt>
                <c:pt idx="1744">
                  <c:v>-0.22684128694620409</c:v>
                </c:pt>
                <c:pt idx="1745">
                  <c:v>-0.22365922666331087</c:v>
                </c:pt>
                <c:pt idx="1746">
                  <c:v>-0.24366253844562241</c:v>
                </c:pt>
                <c:pt idx="1747">
                  <c:v>-0.22863336843623799</c:v>
                </c:pt>
                <c:pt idx="1748">
                  <c:v>-0.25372702691166399</c:v>
                </c:pt>
                <c:pt idx="1749">
                  <c:v>-0.2746940070777435</c:v>
                </c:pt>
                <c:pt idx="1750">
                  <c:v>-0.29347568926123152</c:v>
                </c:pt>
                <c:pt idx="1751">
                  <c:v>-0.31025394693278102</c:v>
                </c:pt>
                <c:pt idx="1752">
                  <c:v>-0.32526122728531698</c:v>
                </c:pt>
                <c:pt idx="1753">
                  <c:v>-0.338713238198322</c:v>
                </c:pt>
                <c:pt idx="1754">
                  <c:v>-0.35078860008478452</c:v>
                </c:pt>
                <c:pt idx="1755">
                  <c:v>-0.361648100116223</c:v>
                </c:pt>
                <c:pt idx="1756">
                  <c:v>-0.37142942481385355</c:v>
                </c:pt>
                <c:pt idx="1757">
                  <c:v>-0.38025447224110498</c:v>
                </c:pt>
                <c:pt idx="1758">
                  <c:v>-0.38822956642213402</c:v>
                </c:pt>
                <c:pt idx="1759">
                  <c:v>-0.39544877550041296</c:v>
                </c:pt>
                <c:pt idx="1760">
                  <c:v>-0.40199500525340098</c:v>
                </c:pt>
                <c:pt idx="1761">
                  <c:v>-0.407941828170586</c:v>
                </c:pt>
                <c:pt idx="1762">
                  <c:v>-0.41335452247363802</c:v>
                </c:pt>
                <c:pt idx="1763">
                  <c:v>-0.41829122661454599</c:v>
                </c:pt>
                <c:pt idx="1764">
                  <c:v>-0.42280376857089558</c:v>
                </c:pt>
                <c:pt idx="1765">
                  <c:v>-0.42693845847138179</c:v>
                </c:pt>
                <c:pt idx="1766">
                  <c:v>-0.43073672234344995</c:v>
                </c:pt>
                <c:pt idx="1767">
                  <c:v>-0.43423567408944952</c:v>
                </c:pt>
                <c:pt idx="1768">
                  <c:v>-0.43746859623190626</c:v>
                </c:pt>
                <c:pt idx="1769">
                  <c:v>-0.44046536529091052</c:v>
                </c:pt>
                <c:pt idx="1770">
                  <c:v>-0.443252818118683</c:v>
                </c:pt>
                <c:pt idx="1771">
                  <c:v>-0.44585507447456901</c:v>
                </c:pt>
                <c:pt idx="1772">
                  <c:v>-0.44829381842114774</c:v>
                </c:pt>
                <c:pt idx="1773">
                  <c:v>-0.45058854628559097</c:v>
                </c:pt>
                <c:pt idx="1774">
                  <c:v>-0.45275678460794938</c:v>
                </c:pt>
                <c:pt idx="1775">
                  <c:v>-0.45481428266495744</c:v>
                </c:pt>
                <c:pt idx="1776">
                  <c:v>-0.45677518252466198</c:v>
                </c:pt>
                <c:pt idx="1777">
                  <c:v>-0.45865216966657502</c:v>
                </c:pt>
                <c:pt idx="1778">
                  <c:v>-0.46044076433477238</c:v>
                </c:pt>
                <c:pt idx="1779">
                  <c:v>-0.46214896510085396</c:v>
                </c:pt>
                <c:pt idx="1780">
                  <c:v>-0.46378545704038593</c:v>
                </c:pt>
                <c:pt idx="1781">
                  <c:v>-0.46535819266321898</c:v>
                </c:pt>
                <c:pt idx="1782">
                  <c:v>-0.46687442291357195</c:v>
                </c:pt>
                <c:pt idx="1783">
                  <c:v>-0.46834081891117901</c:v>
                </c:pt>
                <c:pt idx="1784">
                  <c:v>-0.46976353375848101</c:v>
                </c:pt>
                <c:pt idx="1785">
                  <c:v>-0.47114828633900552</c:v>
                </c:pt>
                <c:pt idx="1786">
                  <c:v>-0.47250042428679701</c:v>
                </c:pt>
                <c:pt idx="1787">
                  <c:v>-0.47382499063029326</c:v>
                </c:pt>
                <c:pt idx="1788">
                  <c:v>-0.47512678186471397</c:v>
                </c:pt>
                <c:pt idx="1789">
                  <c:v>-0.47641039348573438</c:v>
                </c:pt>
                <c:pt idx="1790">
                  <c:v>-0.47767710006824632</c:v>
                </c:pt>
                <c:pt idx="1791">
                  <c:v>-0.47892508697926189</c:v>
                </c:pt>
                <c:pt idx="1792">
                  <c:v>-0.48015170024469472</c:v>
                </c:pt>
                <c:pt idx="1793">
                  <c:v>-0.48135345231744725</c:v>
                </c:pt>
                <c:pt idx="1794">
                  <c:v>-0.48252603899751195</c:v>
                </c:pt>
                <c:pt idx="1795">
                  <c:v>-0.48366435300971738</c:v>
                </c:pt>
                <c:pt idx="1796">
                  <c:v>-0.48476250127055925</c:v>
                </c:pt>
                <c:pt idx="1797">
                  <c:v>-0.48581382372707144</c:v>
                </c:pt>
                <c:pt idx="1798">
                  <c:v>-0.48681091610675525</c:v>
                </c:pt>
                <c:pt idx="1799">
                  <c:v>-0.48774565660229979</c:v>
                </c:pt>
                <c:pt idx="1800">
                  <c:v>-0.48863883582308498</c:v>
                </c:pt>
                <c:pt idx="1801">
                  <c:v>-0.4895024107991115</c:v>
                </c:pt>
                <c:pt idx="1802">
                  <c:v>-0.49033389805988098</c:v>
                </c:pt>
                <c:pt idx="1803">
                  <c:v>-0.491130632693973</c:v>
                </c:pt>
                <c:pt idx="1804">
                  <c:v>-0.49188975297638032</c:v>
                </c:pt>
                <c:pt idx="1805">
                  <c:v>-0.49260822729890202</c:v>
                </c:pt>
                <c:pt idx="1806">
                  <c:v>-0.49328287060818432</c:v>
                </c:pt>
                <c:pt idx="1807">
                  <c:v>-0.49391036492707696</c:v>
                </c:pt>
                <c:pt idx="1808">
                  <c:v>-0.49448727913605289</c:v>
                </c:pt>
                <c:pt idx="1809">
                  <c:v>-0.49501008998409896</c:v>
                </c:pt>
                <c:pt idx="1810">
                  <c:v>-0.49547520336128287</c:v>
                </c:pt>
                <c:pt idx="1811">
                  <c:v>-0.49587897630064165</c:v>
                </c:pt>
                <c:pt idx="1812">
                  <c:v>-0.49621773939271552</c:v>
                </c:pt>
                <c:pt idx="1813">
                  <c:v>-0.49648781967707289</c:v>
                </c:pt>
                <c:pt idx="1814">
                  <c:v>-0.49668556383575097</c:v>
                </c:pt>
                <c:pt idx="1815">
                  <c:v>-0.49680736160931244</c:v>
                </c:pt>
                <c:pt idx="1816">
                  <c:v>-0.49684967073580644</c:v>
                </c:pt>
                <c:pt idx="1817">
                  <c:v>-0.49680904994345326</c:v>
                </c:pt>
                <c:pt idx="1818">
                  <c:v>-0.49668216933026244</c:v>
                </c:pt>
                <c:pt idx="1819">
                  <c:v>-0.49646583438352598</c:v>
                </c:pt>
                <c:pt idx="1820">
                  <c:v>-0.49615700610971197</c:v>
                </c:pt>
                <c:pt idx="1821">
                  <c:v>-0.49575282383248576</c:v>
                </c:pt>
                <c:pt idx="1822">
                  <c:v>-0.49525062473527098</c:v>
                </c:pt>
                <c:pt idx="1823">
                  <c:v>-0.49464796340503708</c:v>
                </c:pt>
                <c:pt idx="1824">
                  <c:v>-0.4939426292521385</c:v>
                </c:pt>
                <c:pt idx="1825">
                  <c:v>-0.4931326627287565</c:v>
                </c:pt>
                <c:pt idx="1826">
                  <c:v>-0.49221636958795872</c:v>
                </c:pt>
                <c:pt idx="1827">
                  <c:v>-0.49119233337089452</c:v>
                </c:pt>
                <c:pt idx="1828">
                  <c:v>-0.49005942582362638</c:v>
                </c:pt>
                <c:pt idx="1829">
                  <c:v>-0.48881681524348619</c:v>
                </c:pt>
                <c:pt idx="1830">
                  <c:v>-0.48746397263140695</c:v>
                </c:pt>
                <c:pt idx="1831">
                  <c:v>-0.48600067563447596</c:v>
                </c:pt>
                <c:pt idx="1832">
                  <c:v>-0.48442701024670398</c:v>
                </c:pt>
                <c:pt idx="1833">
                  <c:v>-0.48274337028805908</c:v>
                </c:pt>
                <c:pt idx="1834">
                  <c:v>-0.48095045469587938</c:v>
                </c:pt>
                <c:pt idx="1835">
                  <c:v>-0.47904844921830297</c:v>
                </c:pt>
                <c:pt idx="1836">
                  <c:v>-0.47703668165692598</c:v>
                </c:pt>
                <c:pt idx="1837">
                  <c:v>-0.47491699615316252</c:v>
                </c:pt>
                <c:pt idx="1838">
                  <c:v>-0.47269153000481501</c:v>
                </c:pt>
                <c:pt idx="1839">
                  <c:v>-0.470362656601505</c:v>
                </c:pt>
                <c:pt idx="1840">
                  <c:v>-0.46793268774538432</c:v>
                </c:pt>
                <c:pt idx="1841">
                  <c:v>-0.46540158022291561</c:v>
                </c:pt>
                <c:pt idx="1842">
                  <c:v>-0.46277260631314698</c:v>
                </c:pt>
                <c:pt idx="1843">
                  <c:v>-0.46004931540140775</c:v>
                </c:pt>
                <c:pt idx="1844">
                  <c:v>-0.45723540591171979</c:v>
                </c:pt>
                <c:pt idx="1845">
                  <c:v>-0.4543347056990385</c:v>
                </c:pt>
                <c:pt idx="1846">
                  <c:v>-0.45135115593722602</c:v>
                </c:pt>
                <c:pt idx="1847">
                  <c:v>-0.4482887936171035</c:v>
                </c:pt>
                <c:pt idx="1848">
                  <c:v>-0.44515173445004574</c:v>
                </c:pt>
                <c:pt idx="1849">
                  <c:v>-0.441944155473949</c:v>
                </c:pt>
                <c:pt idx="1850">
                  <c:v>-0.43867027800655495</c:v>
                </c:pt>
                <c:pt idx="1851">
                  <c:v>-0.43533435084334132</c:v>
                </c:pt>
                <c:pt idx="1852">
                  <c:v>-0.43194063397323595</c:v>
                </c:pt>
                <c:pt idx="1853">
                  <c:v>-0.42849338285815508</c:v>
                </c:pt>
                <c:pt idx="1854">
                  <c:v>-0.42499683341875238</c:v>
                </c:pt>
                <c:pt idx="1855">
                  <c:v>-0.42145518779156432</c:v>
                </c:pt>
                <c:pt idx="1856">
                  <c:v>-0.41787260093950795</c:v>
                </c:pt>
                <c:pt idx="1857">
                  <c:v>-0.4142531681648195</c:v>
                </c:pt>
                <c:pt idx="1858">
                  <c:v>-0.4106009135686875</c:v>
                </c:pt>
                <c:pt idx="1859">
                  <c:v>-0.4069197794830145</c:v>
                </c:pt>
                <c:pt idx="1860">
                  <c:v>-0.40321361689040602</c:v>
                </c:pt>
                <c:pt idx="1861">
                  <c:v>-0.39948617683549043</c:v>
                </c:pt>
                <c:pt idx="1862">
                  <c:v>-0.39574110282126301</c:v>
                </c:pt>
                <c:pt idx="1863">
                  <c:v>-0.39198192417512395</c:v>
                </c:pt>
                <c:pt idx="1864">
                  <c:v>-0.38821205036092898</c:v>
                </c:pt>
                <c:pt idx="1865">
                  <c:v>-0.38443476620740641</c:v>
                </c:pt>
                <c:pt idx="1866">
                  <c:v>-0.38065322801684798</c:v>
                </c:pt>
                <c:pt idx="1867">
                  <c:v>-0.37687046051407308</c:v>
                </c:pt>
                <c:pt idx="1868">
                  <c:v>-0.37308935459122999</c:v>
                </c:pt>
                <c:pt idx="1869">
                  <c:v>-0.36931266580205208</c:v>
                </c:pt>
                <c:pt idx="1870">
                  <c:v>-0.36554301355624502</c:v>
                </c:pt>
                <c:pt idx="1871">
                  <c:v>-0.36178288096451139</c:v>
                </c:pt>
                <c:pt idx="1872">
                  <c:v>-0.35803461528292452</c:v>
                </c:pt>
                <c:pt idx="1873">
                  <c:v>-0.35430042890658597</c:v>
                </c:pt>
                <c:pt idx="1874">
                  <c:v>-0.35058240086197995</c:v>
                </c:pt>
                <c:pt idx="1875">
                  <c:v>-0.34688247874897826</c:v>
                </c:pt>
                <c:pt idx="1876">
                  <c:v>-0.34320248108460644</c:v>
                </c:pt>
                <c:pt idx="1877">
                  <c:v>-0.33954410000221752</c:v>
                </c:pt>
                <c:pt idx="1878">
                  <c:v>-0.33590890426168396</c:v>
                </c:pt>
                <c:pt idx="1879">
                  <c:v>-0.33229834252823476</c:v>
                </c:pt>
                <c:pt idx="1880">
                  <c:v>-0.32871374687992438</c:v>
                </c:pt>
                <c:pt idx="1881">
                  <c:v>-0.34820977413325038</c:v>
                </c:pt>
                <c:pt idx="1882">
                  <c:v>-0.33283784901298552</c:v>
                </c:pt>
                <c:pt idx="1883">
                  <c:v>-0.35878559297218898</c:v>
                </c:pt>
                <c:pt idx="1884">
                  <c:v>-0.3803748068183529</c:v>
                </c:pt>
                <c:pt idx="1885">
                  <c:v>-0.39971050605033698</c:v>
                </c:pt>
                <c:pt idx="1886">
                  <c:v>-0.41698963192871952</c:v>
                </c:pt>
                <c:pt idx="1887">
                  <c:v>-0.43242732317041838</c:v>
                </c:pt>
                <c:pt idx="1888">
                  <c:v>-0.44625939249914776</c:v>
                </c:pt>
                <c:pt idx="1889">
                  <c:v>-0.45866351560595198</c:v>
                </c:pt>
                <c:pt idx="1890">
                  <c:v>-0.46980945936165763</c:v>
                </c:pt>
                <c:pt idx="1891">
                  <c:v>-0.47983820607035232</c:v>
                </c:pt>
                <c:pt idx="1892">
                  <c:v>-0.48887699892458808</c:v>
                </c:pt>
                <c:pt idx="1893">
                  <c:v>-0.49703578764902095</c:v>
                </c:pt>
                <c:pt idx="1894">
                  <c:v>-0.50441248386510396</c:v>
                </c:pt>
                <c:pt idx="1895">
                  <c:v>-0.511093154228911</c:v>
                </c:pt>
                <c:pt idx="1896">
                  <c:v>-0.51715435673936749</c:v>
                </c:pt>
                <c:pt idx="1897">
                  <c:v>-0.52266397996117697</c:v>
                </c:pt>
                <c:pt idx="1898">
                  <c:v>-0.52768254339187304</c:v>
                </c:pt>
                <c:pt idx="1899">
                  <c:v>-0.53226399566573557</c:v>
                </c:pt>
                <c:pt idx="1900">
                  <c:v>-0.53645655852351204</c:v>
                </c:pt>
                <c:pt idx="1901">
                  <c:v>-0.54030336702452497</c:v>
                </c:pt>
                <c:pt idx="1902">
                  <c:v>-0.54384306602277865</c:v>
                </c:pt>
                <c:pt idx="1903">
                  <c:v>-0.54711030332569299</c:v>
                </c:pt>
                <c:pt idx="1904">
                  <c:v>-0.55013617032569051</c:v>
                </c:pt>
                <c:pt idx="1905">
                  <c:v>-0.55294857968583699</c:v>
                </c:pt>
                <c:pt idx="1906">
                  <c:v>-0.5555725988376311</c:v>
                </c:pt>
                <c:pt idx="1907">
                  <c:v>-0.5580307405431949</c:v>
                </c:pt>
                <c:pt idx="1908">
                  <c:v>-0.56034154498818589</c:v>
                </c:pt>
                <c:pt idx="1909">
                  <c:v>-0.5625086221468929</c:v>
                </c:pt>
                <c:pt idx="1910">
                  <c:v>-0.56454754162710297</c:v>
                </c:pt>
                <c:pt idx="1911">
                  <c:v>-0.56647231814476851</c:v>
                </c:pt>
                <c:pt idx="1912">
                  <c:v>-0.56829571730641804</c:v>
                </c:pt>
                <c:pt idx="1913">
                  <c:v>-0.57002935170332802</c:v>
                </c:pt>
                <c:pt idx="1914">
                  <c:v>-0.57168384540198103</c:v>
                </c:pt>
                <c:pt idx="1915">
                  <c:v>-0.57326894566338904</c:v>
                </c:pt>
                <c:pt idx="1916">
                  <c:v>-0.57479364372872699</c:v>
                </c:pt>
                <c:pt idx="1917">
                  <c:v>-0.57626627588876356</c:v>
                </c:pt>
                <c:pt idx="1918">
                  <c:v>-0.57769462169213004</c:v>
                </c:pt>
                <c:pt idx="1919">
                  <c:v>-0.57908599243492465</c:v>
                </c:pt>
                <c:pt idx="1920">
                  <c:v>-0.58044639201787851</c:v>
                </c:pt>
                <c:pt idx="1921">
                  <c:v>-0.58177706143078201</c:v>
                </c:pt>
                <c:pt idx="1922">
                  <c:v>-0.58307766646972103</c:v>
                </c:pt>
                <c:pt idx="1923">
                  <c:v>-0.58434676762279658</c:v>
                </c:pt>
                <c:pt idx="1924">
                  <c:v>-0.58558185005983798</c:v>
                </c:pt>
                <c:pt idx="1925">
                  <c:v>-0.58677934352046801</c:v>
                </c:pt>
                <c:pt idx="1926">
                  <c:v>-0.58793464628539704</c:v>
                </c:pt>
                <c:pt idx="1927">
                  <c:v>-0.58904214789514975</c:v>
                </c:pt>
                <c:pt idx="1928">
                  <c:v>-0.59009525505182603</c:v>
                </c:pt>
                <c:pt idx="1929">
                  <c:v>-0.59108642018286095</c:v>
                </c:pt>
                <c:pt idx="1930">
                  <c:v>-0.59203179782113158</c:v>
                </c:pt>
                <c:pt idx="1931">
                  <c:v>-0.59294791287296356</c:v>
                </c:pt>
                <c:pt idx="1932">
                  <c:v>-0.59383279216090856</c:v>
                </c:pt>
                <c:pt idx="1933">
                  <c:v>-0.59468420319190096</c:v>
                </c:pt>
                <c:pt idx="1934">
                  <c:v>-0.5954995881137265</c:v>
                </c:pt>
                <c:pt idx="1935">
                  <c:v>-0.59627611917657897</c:v>
                </c:pt>
                <c:pt idx="1936">
                  <c:v>-0.597010709405152</c:v>
                </c:pt>
                <c:pt idx="1937">
                  <c:v>-0.59770004351668504</c:v>
                </c:pt>
                <c:pt idx="1938">
                  <c:v>-0.59834059998062172</c:v>
                </c:pt>
                <c:pt idx="1939">
                  <c:v>-0.59892867843067565</c:v>
                </c:pt>
                <c:pt idx="1940">
                  <c:v>-0.5994604253622775</c:v>
                </c:pt>
                <c:pt idx="1941">
                  <c:v>-0.599931861793782</c:v>
                </c:pt>
                <c:pt idx="1942">
                  <c:v>-0.60033891101107995</c:v>
                </c:pt>
                <c:pt idx="1943">
                  <c:v>-0.60067742732669605</c:v>
                </c:pt>
                <c:pt idx="1944">
                  <c:v>-0.60094322527915789</c:v>
                </c:pt>
                <c:pt idx="1945">
                  <c:v>-0.60113210942567297</c:v>
                </c:pt>
                <c:pt idx="1946">
                  <c:v>-0.6012399044544019</c:v>
                </c:pt>
                <c:pt idx="1947">
                  <c:v>-0.60126248551656158</c:v>
                </c:pt>
                <c:pt idx="1948">
                  <c:v>-0.60119580854562005</c:v>
                </c:pt>
                <c:pt idx="1949">
                  <c:v>-0.60103594036096497</c:v>
                </c:pt>
                <c:pt idx="1950">
                  <c:v>-0.60077908830621063</c:v>
                </c:pt>
                <c:pt idx="1951">
                  <c:v>-0.60042162917095698</c:v>
                </c:pt>
                <c:pt idx="1952">
                  <c:v>-0.59996013712840002</c:v>
                </c:pt>
                <c:pt idx="1953">
                  <c:v>-0.59939141042040689</c:v>
                </c:pt>
                <c:pt idx="1954">
                  <c:v>-0.59871286281200309</c:v>
                </c:pt>
                <c:pt idx="1955">
                  <c:v>-0.59792249719686696</c:v>
                </c:pt>
                <c:pt idx="1956">
                  <c:v>-0.59701770346032057</c:v>
                </c:pt>
                <c:pt idx="1957">
                  <c:v>-0.59599640754470595</c:v>
                </c:pt>
                <c:pt idx="1958">
                  <c:v>-0.59485674754997597</c:v>
                </c:pt>
                <c:pt idx="1959">
                  <c:v>-0.59359730413720246</c:v>
                </c:pt>
                <c:pt idx="1960">
                  <c:v>-0.59221696941277446</c:v>
                </c:pt>
                <c:pt idx="1961">
                  <c:v>-0.59071503350074905</c:v>
                </c:pt>
                <c:pt idx="1962">
                  <c:v>-0.58909114477150559</c:v>
                </c:pt>
                <c:pt idx="1963">
                  <c:v>-0.58734533571204595</c:v>
                </c:pt>
                <c:pt idx="1964">
                  <c:v>-0.58547800933992356</c:v>
                </c:pt>
                <c:pt idx="1965">
                  <c:v>-0.58348964683413851</c:v>
                </c:pt>
                <c:pt idx="1966">
                  <c:v>-0.58137937023998698</c:v>
                </c:pt>
                <c:pt idx="1967">
                  <c:v>-0.5791475854367325</c:v>
                </c:pt>
                <c:pt idx="1968">
                  <c:v>-0.57679654009757164</c:v>
                </c:pt>
                <c:pt idx="1969">
                  <c:v>-0.57432875395481664</c:v>
                </c:pt>
                <c:pt idx="1970">
                  <c:v>-0.57174702531820065</c:v>
                </c:pt>
                <c:pt idx="1971">
                  <c:v>-0.56905342762570565</c:v>
                </c:pt>
                <c:pt idx="1972">
                  <c:v>-0.56624860367049468</c:v>
                </c:pt>
                <c:pt idx="1973">
                  <c:v>-0.56333653730760258</c:v>
                </c:pt>
                <c:pt idx="1974">
                  <c:v>-0.56032142307326904</c:v>
                </c:pt>
                <c:pt idx="1975">
                  <c:v>-0.55720762534736556</c:v>
                </c:pt>
                <c:pt idx="1976">
                  <c:v>-0.55399965500970283</c:v>
                </c:pt>
                <c:pt idx="1977">
                  <c:v>-0.55070214879199408</c:v>
                </c:pt>
                <c:pt idx="1978">
                  <c:v>-0.54731984690076896</c:v>
                </c:pt>
                <c:pt idx="1979">
                  <c:v>-0.54385757135132651</c:v>
                </c:pt>
                <c:pt idx="1980">
                  <c:v>-0.54032020410009995</c:v>
                </c:pt>
                <c:pt idx="1981">
                  <c:v>-0.5367126657855561</c:v>
                </c:pt>
                <c:pt idx="1982">
                  <c:v>-0.53303989495892401</c:v>
                </c:pt>
                <c:pt idx="1983">
                  <c:v>-0.52930682813054897</c:v>
                </c:pt>
                <c:pt idx="1984">
                  <c:v>-0.52551838069219659</c:v>
                </c:pt>
                <c:pt idx="1985">
                  <c:v>-0.52167942887652963</c:v>
                </c:pt>
                <c:pt idx="1986">
                  <c:v>-0.51779479282829111</c:v>
                </c:pt>
                <c:pt idx="1987">
                  <c:v>-0.5138692208729071</c:v>
                </c:pt>
                <c:pt idx="1988">
                  <c:v>-0.5099073750309161</c:v>
                </c:pt>
                <c:pt idx="1989">
                  <c:v>-0.50591381781591649</c:v>
                </c:pt>
                <c:pt idx="1990">
                  <c:v>-0.50189300033239703</c:v>
                </c:pt>
                <c:pt idx="1991">
                  <c:v>-0.49784925167587152</c:v>
                </c:pt>
                <c:pt idx="1992">
                  <c:v>-0.49378676962257789</c:v>
                </c:pt>
                <c:pt idx="1993">
                  <c:v>-0.48970961258443502</c:v>
                </c:pt>
                <c:pt idx="1994">
                  <c:v>-0.48562169279386574</c:v>
                </c:pt>
                <c:pt idx="1995">
                  <c:v>-0.48152677067411226</c:v>
                </c:pt>
                <c:pt idx="1996">
                  <c:v>-0.47742845034355391</c:v>
                </c:pt>
                <c:pt idx="1997">
                  <c:v>-0.47333017619617601</c:v>
                </c:pt>
                <c:pt idx="1998">
                  <c:v>-0.46923523049600047</c:v>
                </c:pt>
                <c:pt idx="1999">
                  <c:v>-0.46514673191990197</c:v>
                </c:pt>
              </c:numCache>
            </c:numRef>
          </c:val>
        </c:ser>
        <c:marker val="1"/>
        <c:axId val="88664320"/>
        <c:axId val="88666112"/>
      </c:lineChart>
      <c:catAx>
        <c:axId val="88664320"/>
        <c:scaling>
          <c:orientation val="minMax"/>
        </c:scaling>
        <c:axPos val="b"/>
        <c:tickLblPos val="nextTo"/>
        <c:crossAx val="88666112"/>
        <c:crosses val="autoZero"/>
        <c:auto val="1"/>
        <c:lblAlgn val="ctr"/>
        <c:lblOffset val="100"/>
        <c:tickLblSkip val="250"/>
        <c:tickMarkSkip val="250"/>
      </c:catAx>
      <c:valAx>
        <c:axId val="88666112"/>
        <c:scaling>
          <c:orientation val="minMax"/>
        </c:scaling>
        <c:axPos val="l"/>
        <c:numFmt formatCode="_-* #,##0.0\ _€_-;\-* #,##0.0\ _€_-;_-* &quot;-&quot;?\ _€_-;_-@_-" sourceLinked="0"/>
        <c:tickLblPos val="nextTo"/>
        <c:crossAx val="8866432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5662966827941688"/>
          <c:y val="4.7032907013791349E-2"/>
          <c:w val="0.76272649653733382"/>
          <c:h val="0.72135511962738763"/>
        </c:manualLayout>
      </c:layout>
      <c:lineChart>
        <c:grouping val="standard"/>
        <c:ser>
          <c:idx val="0"/>
          <c:order val="0"/>
          <c:marker>
            <c:symbol val="none"/>
          </c:marker>
          <c:val>
            <c:numRef>
              <c:f>comparison_level_share_ed0!$M$1:$M$2000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2.0283617221010616E-2</c:v>
                </c:pt>
                <c:pt idx="2">
                  <c:v>1.9447193445473229E-2</c:v>
                </c:pt>
                <c:pt idx="3">
                  <c:v>1.9563319350919928E-2</c:v>
                </c:pt>
                <c:pt idx="4">
                  <c:v>1.9469518997305382E-2</c:v>
                </c:pt>
                <c:pt idx="5">
                  <c:v>1.9393121229204214E-2</c:v>
                </c:pt>
                <c:pt idx="6">
                  <c:v>1.9316191795719372E-2</c:v>
                </c:pt>
                <c:pt idx="7">
                  <c:v>1.9240174582655829E-2</c:v>
                </c:pt>
                <c:pt idx="8">
                  <c:v>1.9164505468926545E-2</c:v>
                </c:pt>
                <c:pt idx="9">
                  <c:v>1.9089035002829501E-2</c:v>
                </c:pt>
                <c:pt idx="10">
                  <c:v>1.9013676058804801E-2</c:v>
                </c:pt>
                <c:pt idx="11">
                  <c:v>1.8938383827167209E-2</c:v>
                </c:pt>
                <c:pt idx="12">
                  <c:v>1.8863133526576002E-2</c:v>
                </c:pt>
                <c:pt idx="13">
                  <c:v>1.8787911478598599E-2</c:v>
                </c:pt>
                <c:pt idx="14">
                  <c:v>1.8712710436408601E-2</c:v>
                </c:pt>
                <c:pt idx="15">
                  <c:v>1.8637527066186533E-2</c:v>
                </c:pt>
                <c:pt idx="16">
                  <c:v>1.8562360498061425E-2</c:v>
                </c:pt>
                <c:pt idx="17">
                  <c:v>1.84872114539491E-2</c:v>
                </c:pt>
                <c:pt idx="18">
                  <c:v>1.8412081701969441E-2</c:v>
                </c:pt>
                <c:pt idx="19">
                  <c:v>1.8336973704101499E-2</c:v>
                </c:pt>
                <c:pt idx="20">
                  <c:v>1.8261890382461232E-2</c:v>
                </c:pt>
                <c:pt idx="21">
                  <c:v>1.8186834960739105E-2</c:v>
                </c:pt>
                <c:pt idx="22">
                  <c:v>1.8111810854592202E-2</c:v>
                </c:pt>
                <c:pt idx="23">
                  <c:v>1.8036821594683901E-2</c:v>
                </c:pt>
                <c:pt idx="24">
                  <c:v>1.7961870771973323E-2</c:v>
                </c:pt>
                <c:pt idx="25">
                  <c:v>1.7886961998445802E-2</c:v>
                </c:pt>
                <c:pt idx="26">
                  <c:v>1.7812098878740197E-2</c:v>
                </c:pt>
                <c:pt idx="27">
                  <c:v>1.7737284989582498E-2</c:v>
                </c:pt>
                <c:pt idx="28">
                  <c:v>1.7662523864885576E-2</c:v>
                </c:pt>
                <c:pt idx="29">
                  <c:v>1.7587818985008101E-2</c:v>
                </c:pt>
                <c:pt idx="30">
                  <c:v>1.7513173769109901E-2</c:v>
                </c:pt>
                <c:pt idx="31">
                  <c:v>1.7438591569818501E-2</c:v>
                </c:pt>
                <c:pt idx="32">
                  <c:v>1.7364075669655872E-2</c:v>
                </c:pt>
                <c:pt idx="33">
                  <c:v>1.7289629278800105E-2</c:v>
                </c:pt>
                <c:pt idx="34">
                  <c:v>1.7215255533884401E-2</c:v>
                </c:pt>
                <c:pt idx="35">
                  <c:v>1.7140957497588909E-2</c:v>
                </c:pt>
                <c:pt idx="36">
                  <c:v>1.7066738158863302E-2</c:v>
                </c:pt>
                <c:pt idx="37">
                  <c:v>1.6992600433641099E-2</c:v>
                </c:pt>
                <c:pt idx="38">
                  <c:v>1.6918547165946301E-2</c:v>
                </c:pt>
                <c:pt idx="39">
                  <c:v>1.6844581129315587E-2</c:v>
                </c:pt>
                <c:pt idx="40">
                  <c:v>1.6770705028473901E-2</c:v>
                </c:pt>
                <c:pt idx="41">
                  <c:v>1.6696921501224499E-2</c:v>
                </c:pt>
                <c:pt idx="42">
                  <c:v>1.6623233120505402E-2</c:v>
                </c:pt>
                <c:pt idx="43">
                  <c:v>1.65496423965979E-2</c:v>
                </c:pt>
                <c:pt idx="44">
                  <c:v>1.6476151779456143E-2</c:v>
                </c:pt>
                <c:pt idx="45">
                  <c:v>1.64027636611449E-2</c:v>
                </c:pt>
                <c:pt idx="46">
                  <c:v>1.6329480378371203E-2</c:v>
                </c:pt>
                <c:pt idx="47">
                  <c:v>1.6256858797193303E-2</c:v>
                </c:pt>
                <c:pt idx="48">
                  <c:v>1.61854424860913E-2</c:v>
                </c:pt>
                <c:pt idx="49">
                  <c:v>1.61152029667791E-2</c:v>
                </c:pt>
                <c:pt idx="50">
                  <c:v>1.6046110782633103E-2</c:v>
                </c:pt>
                <c:pt idx="51">
                  <c:v>1.59781231298399E-2</c:v>
                </c:pt>
                <c:pt idx="52">
                  <c:v>1.5911190475713002E-2</c:v>
                </c:pt>
                <c:pt idx="53">
                  <c:v>1.5845256474778802E-2</c:v>
                </c:pt>
                <c:pt idx="54">
                  <c:v>1.5780258076492901E-2</c:v>
                </c:pt>
                <c:pt idx="55">
                  <c:v>1.5716125561947909E-2</c:v>
                </c:pt>
                <c:pt idx="56">
                  <c:v>1.5652782579209597E-2</c:v>
                </c:pt>
                <c:pt idx="57">
                  <c:v>1.5590146176094697E-2</c:v>
                </c:pt>
                <c:pt idx="58">
                  <c:v>1.5528126832745601E-2</c:v>
                </c:pt>
                <c:pt idx="59">
                  <c:v>1.54666284957949E-2</c:v>
                </c:pt>
                <c:pt idx="60">
                  <c:v>1.5405548616092536E-2</c:v>
                </c:pt>
                <c:pt idx="61">
                  <c:v>1.5344821247913747E-2</c:v>
                </c:pt>
                <c:pt idx="62">
                  <c:v>1.5284541190945201E-2</c:v>
                </c:pt>
                <c:pt idx="63">
                  <c:v>1.5224823539818346E-2</c:v>
                </c:pt>
                <c:pt idx="64">
                  <c:v>1.5165790995683001E-2</c:v>
                </c:pt>
                <c:pt idx="65">
                  <c:v>1.5107572101991E-2</c:v>
                </c:pt>
                <c:pt idx="66">
                  <c:v>1.50503007800925E-2</c:v>
                </c:pt>
                <c:pt idx="67">
                  <c:v>1.4994115976736598E-2</c:v>
                </c:pt>
                <c:pt idx="68">
                  <c:v>1.4939161306407621E-2</c:v>
                </c:pt>
                <c:pt idx="69">
                  <c:v>1.4885584678770701E-2</c:v>
                </c:pt>
                <c:pt idx="70">
                  <c:v>1.48335379121031E-2</c:v>
                </c:pt>
                <c:pt idx="71">
                  <c:v>1.4783176334745601E-2</c:v>
                </c:pt>
                <c:pt idx="72">
                  <c:v>1.4734658376809399E-2</c:v>
                </c:pt>
                <c:pt idx="73">
                  <c:v>1.46881451544555E-2</c:v>
                </c:pt>
                <c:pt idx="74">
                  <c:v>1.4642481739416173E-2</c:v>
                </c:pt>
                <c:pt idx="75">
                  <c:v>1.4597288046827601E-2</c:v>
                </c:pt>
                <c:pt idx="76">
                  <c:v>1.45525497051487E-2</c:v>
                </c:pt>
                <c:pt idx="77">
                  <c:v>1.45082575126779E-2</c:v>
                </c:pt>
                <c:pt idx="78">
                  <c:v>1.4464406619040021E-2</c:v>
                </c:pt>
                <c:pt idx="79">
                  <c:v>1.4420992273041056E-2</c:v>
                </c:pt>
                <c:pt idx="80">
                  <c:v>1.4378009815998299E-2</c:v>
                </c:pt>
                <c:pt idx="81">
                  <c:v>1.4335454635752701E-2</c:v>
                </c:pt>
                <c:pt idx="82">
                  <c:v>1.4293322163202699E-2</c:v>
                </c:pt>
                <c:pt idx="83">
                  <c:v>1.4251607868520699E-2</c:v>
                </c:pt>
                <c:pt idx="84">
                  <c:v>1.4210307257944498E-2</c:v>
                </c:pt>
                <c:pt idx="85">
                  <c:v>1.4169415870726194E-2</c:v>
                </c:pt>
                <c:pt idx="86">
                  <c:v>1.4128929276260523E-2</c:v>
                </c:pt>
                <c:pt idx="87">
                  <c:v>1.4088843071399617E-2</c:v>
                </c:pt>
                <c:pt idx="88">
                  <c:v>1.4049152877966599E-2</c:v>
                </c:pt>
                <c:pt idx="89">
                  <c:v>1.4009854340471901E-2</c:v>
                </c:pt>
                <c:pt idx="90">
                  <c:v>1.3970943124050098E-2</c:v>
                </c:pt>
                <c:pt idx="91">
                  <c:v>1.3932414912614001E-2</c:v>
                </c:pt>
                <c:pt idx="92">
                  <c:v>1.3894265407237923E-2</c:v>
                </c:pt>
                <c:pt idx="93">
                  <c:v>1.3856490324771499E-2</c:v>
                </c:pt>
                <c:pt idx="94">
                  <c:v>1.381908539668584E-2</c:v>
                </c:pt>
                <c:pt idx="95">
                  <c:v>1.3782046368151701E-2</c:v>
                </c:pt>
                <c:pt idx="96">
                  <c:v>1.3745368997351801E-2</c:v>
                </c:pt>
                <c:pt idx="97">
                  <c:v>1.3709049055016301E-2</c:v>
                </c:pt>
                <c:pt idx="98">
                  <c:v>1.3673082324184299E-2</c:v>
                </c:pt>
                <c:pt idx="99">
                  <c:v>1.3637464600179301E-2</c:v>
                </c:pt>
                <c:pt idx="100">
                  <c:v>1.3602191690791843E-2</c:v>
                </c:pt>
                <c:pt idx="101">
                  <c:v>1.3567259416659185E-2</c:v>
                </c:pt>
                <c:pt idx="102">
                  <c:v>1.35326636118299E-2</c:v>
                </c:pt>
                <c:pt idx="103">
                  <c:v>1.34984001245032E-2</c:v>
                </c:pt>
                <c:pt idx="104">
                  <c:v>1.3464464817924305E-2</c:v>
                </c:pt>
                <c:pt idx="105">
                  <c:v>1.34308535714272E-2</c:v>
                </c:pt>
                <c:pt idx="106">
                  <c:v>1.3397562281605603E-2</c:v>
                </c:pt>
                <c:pt idx="107">
                  <c:v>1.3364586863598003E-2</c:v>
                </c:pt>
                <c:pt idx="108">
                  <c:v>1.3331923252470401E-2</c:v>
                </c:pt>
                <c:pt idx="109">
                  <c:v>1.32995674046804E-2</c:v>
                </c:pt>
                <c:pt idx="110">
                  <c:v>1.326751529960807E-2</c:v>
                </c:pt>
                <c:pt idx="111">
                  <c:v>1.32357629411333E-2</c:v>
                </c:pt>
                <c:pt idx="112">
                  <c:v>1.3204306344216571E-2</c:v>
                </c:pt>
                <c:pt idx="113">
                  <c:v>1.3173141539212401E-2</c:v>
                </c:pt>
                <c:pt idx="114">
                  <c:v>1.3142264655722003E-2</c:v>
                </c:pt>
                <c:pt idx="115">
                  <c:v>1.3111671809368215E-2</c:v>
                </c:pt>
                <c:pt idx="116">
                  <c:v>1.3081359148715362E-2</c:v>
                </c:pt>
                <c:pt idx="117">
                  <c:v>1.30513228563694E-2</c:v>
                </c:pt>
                <c:pt idx="118">
                  <c:v>1.3021559150977727E-2</c:v>
                </c:pt>
                <c:pt idx="119">
                  <c:v>1.2992064288689703E-2</c:v>
                </c:pt>
                <c:pt idx="120">
                  <c:v>1.2962834564574401E-2</c:v>
                </c:pt>
                <c:pt idx="121">
                  <c:v>1.29338663139596E-2</c:v>
                </c:pt>
                <c:pt idx="122">
                  <c:v>1.2905155913698623E-2</c:v>
                </c:pt>
                <c:pt idx="123">
                  <c:v>1.2876699783357601E-2</c:v>
                </c:pt>
                <c:pt idx="124">
                  <c:v>1.2848494386319105E-2</c:v>
                </c:pt>
                <c:pt idx="125">
                  <c:v>1.2820536230796901E-2</c:v>
                </c:pt>
                <c:pt idx="126">
                  <c:v>1.2792821870763207E-2</c:v>
                </c:pt>
                <c:pt idx="127">
                  <c:v>1.2765347906783299E-2</c:v>
                </c:pt>
                <c:pt idx="128">
                  <c:v>1.2738110986758998E-2</c:v>
                </c:pt>
                <c:pt idx="129">
                  <c:v>1.2711107806579899E-2</c:v>
                </c:pt>
                <c:pt idx="130">
                  <c:v>1.2684335110683701E-2</c:v>
                </c:pt>
                <c:pt idx="131">
                  <c:v>1.2657789692526001E-2</c:v>
                </c:pt>
                <c:pt idx="132">
                  <c:v>1.2631468394962903E-2</c:v>
                </c:pt>
                <c:pt idx="133">
                  <c:v>1.26053681105458E-2</c:v>
                </c:pt>
                <c:pt idx="134">
                  <c:v>1.25794857817366E-2</c:v>
                </c:pt>
                <c:pt idx="135">
                  <c:v>1.25538184010376E-2</c:v>
                </c:pt>
                <c:pt idx="136">
                  <c:v>1.25283630110488E-2</c:v>
                </c:pt>
                <c:pt idx="137">
                  <c:v>1.2503116704449599E-2</c:v>
                </c:pt>
                <c:pt idx="138">
                  <c:v>1.2478076623911099E-2</c:v>
                </c:pt>
                <c:pt idx="139">
                  <c:v>1.2453239961942499E-2</c:v>
                </c:pt>
                <c:pt idx="140">
                  <c:v>1.2428603960675499E-2</c:v>
                </c:pt>
                <c:pt idx="141">
                  <c:v>1.24041659115906E-2</c:v>
                </c:pt>
                <c:pt idx="142">
                  <c:v>1.2379923155188896E-2</c:v>
                </c:pt>
                <c:pt idx="143">
                  <c:v>1.2355873080614001E-2</c:v>
                </c:pt>
                <c:pt idx="144">
                  <c:v>1.2332013125227399E-2</c:v>
                </c:pt>
                <c:pt idx="145">
                  <c:v>1.2308340774141138E-2</c:v>
                </c:pt>
                <c:pt idx="146">
                  <c:v>1.2284853559712663E-2</c:v>
                </c:pt>
                <c:pt idx="147">
                  <c:v>1.2261549061001301E-2</c:v>
                </c:pt>
                <c:pt idx="148">
                  <c:v>1.2238424903198299E-2</c:v>
                </c:pt>
                <c:pt idx="149">
                  <c:v>1.22154787570233E-2</c:v>
                </c:pt>
                <c:pt idx="150">
                  <c:v>1.2192708338098501E-2</c:v>
                </c:pt>
                <c:pt idx="151">
                  <c:v>1.2170111406299498E-2</c:v>
                </c:pt>
                <c:pt idx="152">
                  <c:v>1.2147685765088066E-2</c:v>
                </c:pt>
                <c:pt idx="153">
                  <c:v>1.2125429260826878E-2</c:v>
                </c:pt>
                <c:pt idx="154">
                  <c:v>1.2103339782081701E-2</c:v>
                </c:pt>
                <c:pt idx="155">
                  <c:v>1.2081415258912378E-2</c:v>
                </c:pt>
                <c:pt idx="156">
                  <c:v>1.2059653662151398E-2</c:v>
                </c:pt>
                <c:pt idx="157">
                  <c:v>1.2038053002681699E-2</c:v>
                </c:pt>
                <c:pt idx="158">
                  <c:v>1.2016611330702299E-2</c:v>
                </c:pt>
                <c:pt idx="159">
                  <c:v>1.19953267349962E-2</c:v>
                </c:pt>
                <c:pt idx="160">
                  <c:v>1.1974197342193503E-2</c:v>
                </c:pt>
                <c:pt idx="161">
                  <c:v>1.1953221316036818E-2</c:v>
                </c:pt>
                <c:pt idx="162">
                  <c:v>1.1932396856645398E-2</c:v>
                </c:pt>
                <c:pt idx="163">
                  <c:v>1.1911722199786381E-2</c:v>
                </c:pt>
                <c:pt idx="164">
                  <c:v>1.1891195616144701E-2</c:v>
                </c:pt>
                <c:pt idx="165">
                  <c:v>1.1870815410602456E-2</c:v>
                </c:pt>
                <c:pt idx="166">
                  <c:v>1.1850579921521401E-2</c:v>
                </c:pt>
                <c:pt idx="167">
                  <c:v>1.1830487520035101E-2</c:v>
                </c:pt>
                <c:pt idx="168">
                  <c:v>1.1810536609345943E-2</c:v>
                </c:pt>
                <c:pt idx="169">
                  <c:v>1.1790725624031806E-2</c:v>
                </c:pt>
                <c:pt idx="170">
                  <c:v>1.1771053029362601E-2</c:v>
                </c:pt>
                <c:pt idx="171">
                  <c:v>1.17515173206247E-2</c:v>
                </c:pt>
                <c:pt idx="172">
                  <c:v>1.1732117022457201E-2</c:v>
                </c:pt>
                <c:pt idx="173">
                  <c:v>1.1712850688196485E-2</c:v>
                </c:pt>
                <c:pt idx="174">
                  <c:v>1.1693716899232601E-2</c:v>
                </c:pt>
                <c:pt idx="175">
                  <c:v>1.1674714264378175E-2</c:v>
                </c:pt>
                <c:pt idx="176">
                  <c:v>1.16558414192448E-2</c:v>
                </c:pt>
                <c:pt idx="177">
                  <c:v>1.16370970256356E-2</c:v>
                </c:pt>
                <c:pt idx="178">
                  <c:v>1.1618479770945201E-2</c:v>
                </c:pt>
                <c:pt idx="179">
                  <c:v>1.1599988367573501E-2</c:v>
                </c:pt>
                <c:pt idx="180">
                  <c:v>1.1581621552351503E-2</c:v>
                </c:pt>
                <c:pt idx="181">
                  <c:v>1.1563378085977669E-2</c:v>
                </c:pt>
                <c:pt idx="182">
                  <c:v>1.1545256752465901E-2</c:v>
                </c:pt>
                <c:pt idx="183">
                  <c:v>1.15272563586085E-2</c:v>
                </c:pt>
                <c:pt idx="184">
                  <c:v>1.1509375733445694E-2</c:v>
                </c:pt>
                <c:pt idx="185">
                  <c:v>1.1491613727750099E-2</c:v>
                </c:pt>
                <c:pt idx="186">
                  <c:v>1.1473969213523701E-2</c:v>
                </c:pt>
                <c:pt idx="187">
                  <c:v>1.1456441083502701E-2</c:v>
                </c:pt>
                <c:pt idx="188">
                  <c:v>1.14390282506767E-2</c:v>
                </c:pt>
                <c:pt idx="189">
                  <c:v>1.1421729647818105E-2</c:v>
                </c:pt>
                <c:pt idx="190">
                  <c:v>1.1404544227020566E-2</c:v>
                </c:pt>
                <c:pt idx="191">
                  <c:v>1.1387470959254001E-2</c:v>
                </c:pt>
                <c:pt idx="192">
                  <c:v>1.1370508833923603E-2</c:v>
                </c:pt>
                <c:pt idx="193">
                  <c:v>1.1353656858442699E-2</c:v>
                </c:pt>
                <c:pt idx="194">
                  <c:v>1.13369140578162E-2</c:v>
                </c:pt>
                <c:pt idx="195">
                  <c:v>1.1320279474233766E-2</c:v>
                </c:pt>
                <c:pt idx="196">
                  <c:v>1.1303752166671701E-2</c:v>
                </c:pt>
                <c:pt idx="197">
                  <c:v>1.9492874369909388E-2</c:v>
                </c:pt>
                <c:pt idx="198">
                  <c:v>2.1443746833935202E-2</c:v>
                </c:pt>
                <c:pt idx="199">
                  <c:v>2.1514414367068597E-2</c:v>
                </c:pt>
                <c:pt idx="200">
                  <c:v>2.15135207403538E-2</c:v>
                </c:pt>
                <c:pt idx="201">
                  <c:v>2.1495252370055416E-2</c:v>
                </c:pt>
                <c:pt idx="202">
                  <c:v>2.1477388745370897E-2</c:v>
                </c:pt>
                <c:pt idx="203">
                  <c:v>2.1460119229609612E-2</c:v>
                </c:pt>
                <c:pt idx="204">
                  <c:v>2.1443036977321913E-2</c:v>
                </c:pt>
                <c:pt idx="205">
                  <c:v>2.1425975649081452E-2</c:v>
                </c:pt>
                <c:pt idx="206">
                  <c:v>2.1408834973451311E-2</c:v>
                </c:pt>
                <c:pt idx="207">
                  <c:v>2.139157343907741E-2</c:v>
                </c:pt>
                <c:pt idx="208">
                  <c:v>2.1374170163694452E-2</c:v>
                </c:pt>
                <c:pt idx="209">
                  <c:v>2.135661660771131E-2</c:v>
                </c:pt>
                <c:pt idx="210">
                  <c:v>2.1338910181438499E-2</c:v>
                </c:pt>
                <c:pt idx="211">
                  <c:v>2.1321051687098701E-2</c:v>
                </c:pt>
                <c:pt idx="212">
                  <c:v>2.1303043766437098E-2</c:v>
                </c:pt>
                <c:pt idx="213">
                  <c:v>2.1284890087221092E-2</c:v>
                </c:pt>
                <c:pt idx="214">
                  <c:v>2.1266594859085178E-2</c:v>
                </c:pt>
                <c:pt idx="215">
                  <c:v>2.1248162551508801E-2</c:v>
                </c:pt>
                <c:pt idx="216">
                  <c:v>2.1229597723376348E-2</c:v>
                </c:pt>
                <c:pt idx="217">
                  <c:v>2.121090492053981E-2</c:v>
                </c:pt>
                <c:pt idx="218">
                  <c:v>2.11920886144128E-2</c:v>
                </c:pt>
                <c:pt idx="219">
                  <c:v>2.1173153166161002E-2</c:v>
                </c:pt>
                <c:pt idx="220">
                  <c:v>2.1154102806960312E-2</c:v>
                </c:pt>
                <c:pt idx="221">
                  <c:v>2.1134941628436411E-2</c:v>
                </c:pt>
                <c:pt idx="222">
                  <c:v>2.1115673579548699E-2</c:v>
                </c:pt>
                <c:pt idx="223">
                  <c:v>2.1096302467531206E-2</c:v>
                </c:pt>
                <c:pt idx="224">
                  <c:v>2.1076831961330006E-2</c:v>
                </c:pt>
                <c:pt idx="225">
                  <c:v>2.1057265596531802E-2</c:v>
                </c:pt>
                <c:pt idx="226">
                  <c:v>2.1037606781101535E-2</c:v>
                </c:pt>
                <c:pt idx="227">
                  <c:v>2.1017858801505206E-2</c:v>
                </c:pt>
                <c:pt idx="228">
                  <c:v>2.0998024828929599E-2</c:v>
                </c:pt>
                <c:pt idx="229">
                  <c:v>2.0978107925407802E-2</c:v>
                </c:pt>
                <c:pt idx="230">
                  <c:v>2.09581110497465E-2</c:v>
                </c:pt>
                <c:pt idx="231">
                  <c:v>2.0938037063180499E-2</c:v>
                </c:pt>
                <c:pt idx="232">
                  <c:v>2.0917888734716901E-2</c:v>
                </c:pt>
                <c:pt idx="233">
                  <c:v>2.0897668746154899E-2</c:v>
                </c:pt>
                <c:pt idx="234">
                  <c:v>2.0877379696776218E-2</c:v>
                </c:pt>
                <c:pt idx="235">
                  <c:v>2.08570241077102E-2</c:v>
                </c:pt>
                <c:pt idx="236">
                  <c:v>2.0836604425997041E-2</c:v>
                </c:pt>
                <c:pt idx="237">
                  <c:v>2.0816123028343011E-2</c:v>
                </c:pt>
                <c:pt idx="238">
                  <c:v>2.0795582224608398E-2</c:v>
                </c:pt>
                <c:pt idx="239">
                  <c:v>2.0774984261029996E-2</c:v>
                </c:pt>
                <c:pt idx="240">
                  <c:v>2.07543313232036E-2</c:v>
                </c:pt>
                <c:pt idx="241">
                  <c:v>2.0733625538843212E-2</c:v>
                </c:pt>
                <c:pt idx="242">
                  <c:v>2.07128689803323E-2</c:v>
                </c:pt>
                <c:pt idx="243">
                  <c:v>2.06920636670864E-2</c:v>
                </c:pt>
                <c:pt idx="244">
                  <c:v>2.0671211567740731E-2</c:v>
                </c:pt>
                <c:pt idx="245">
                  <c:v>2.0650314602175073E-2</c:v>
                </c:pt>
                <c:pt idx="246">
                  <c:v>2.062937464339791E-2</c:v>
                </c:pt>
                <c:pt idx="247">
                  <c:v>2.0608393519292011E-2</c:v>
                </c:pt>
                <c:pt idx="248">
                  <c:v>2.0587373014236406E-2</c:v>
                </c:pt>
                <c:pt idx="249">
                  <c:v>2.0566314870620512E-2</c:v>
                </c:pt>
                <c:pt idx="250">
                  <c:v>2.0545220790255499E-2</c:v>
                </c:pt>
                <c:pt idx="251">
                  <c:v>2.0524092435690797E-2</c:v>
                </c:pt>
                <c:pt idx="252">
                  <c:v>2.0502931431449399E-2</c:v>
                </c:pt>
                <c:pt idx="253">
                  <c:v>2.04817393651846E-2</c:v>
                </c:pt>
                <c:pt idx="254">
                  <c:v>2.0460517788769856E-2</c:v>
                </c:pt>
                <c:pt idx="255">
                  <c:v>2.0439268219322085E-2</c:v>
                </c:pt>
                <c:pt idx="256">
                  <c:v>2.0417992140175006E-2</c:v>
                </c:pt>
                <c:pt idx="257">
                  <c:v>2.0396691001795378E-2</c:v>
                </c:pt>
                <c:pt idx="258">
                  <c:v>2.03753662226588E-2</c:v>
                </c:pt>
                <c:pt idx="259">
                  <c:v>2.0354019190080577E-2</c:v>
                </c:pt>
                <c:pt idx="260">
                  <c:v>2.0332651261014797E-2</c:v>
                </c:pt>
                <c:pt idx="261">
                  <c:v>2.0311263762818402E-2</c:v>
                </c:pt>
                <c:pt idx="262">
                  <c:v>2.0289857993990402E-2</c:v>
                </c:pt>
                <c:pt idx="263">
                  <c:v>2.0268435224884678E-2</c:v>
                </c:pt>
                <c:pt idx="264">
                  <c:v>2.0246996698403699E-2</c:v>
                </c:pt>
                <c:pt idx="265">
                  <c:v>2.0225543630674202E-2</c:v>
                </c:pt>
                <c:pt idx="266">
                  <c:v>2.0204077211709814E-2</c:v>
                </c:pt>
                <c:pt idx="267">
                  <c:v>2.0182598606059799E-2</c:v>
                </c:pt>
                <c:pt idx="268">
                  <c:v>2.0161108953455201E-2</c:v>
                </c:pt>
                <c:pt idx="269">
                  <c:v>2.0139609369441799E-2</c:v>
                </c:pt>
                <c:pt idx="270">
                  <c:v>2.0118100946015301E-2</c:v>
                </c:pt>
                <c:pt idx="271">
                  <c:v>2.00965847522541E-2</c:v>
                </c:pt>
                <c:pt idx="272">
                  <c:v>2.0075061834953299E-2</c:v>
                </c:pt>
                <c:pt idx="273">
                  <c:v>2.0053533219263411E-2</c:v>
                </c:pt>
                <c:pt idx="274">
                  <c:v>2.0031999909334016E-2</c:v>
                </c:pt>
                <c:pt idx="275">
                  <c:v>2.0010462888967202E-2</c:v>
                </c:pt>
                <c:pt idx="276">
                  <c:v>1.9988979084079941E-2</c:v>
                </c:pt>
                <c:pt idx="277">
                  <c:v>1.9968329180158475E-2</c:v>
                </c:pt>
                <c:pt idx="278">
                  <c:v>1.9948459122683018E-2</c:v>
                </c:pt>
                <c:pt idx="279">
                  <c:v>1.9929343542205703E-2</c:v>
                </c:pt>
                <c:pt idx="280">
                  <c:v>1.9910941665557794E-2</c:v>
                </c:pt>
                <c:pt idx="281">
                  <c:v>1.9893210277926201E-2</c:v>
                </c:pt>
                <c:pt idx="282">
                  <c:v>1.98761025804092E-2</c:v>
                </c:pt>
                <c:pt idx="283">
                  <c:v>1.9859568442999801E-2</c:v>
                </c:pt>
                <c:pt idx="284">
                  <c:v>1.9843554226678418E-2</c:v>
                </c:pt>
                <c:pt idx="285">
                  <c:v>1.9828002730852331E-2</c:v>
                </c:pt>
                <c:pt idx="286">
                  <c:v>1.9812853093251068E-2</c:v>
                </c:pt>
                <c:pt idx="287">
                  <c:v>1.9798040707128605E-2</c:v>
                </c:pt>
                <c:pt idx="288">
                  <c:v>1.9783497131777926E-2</c:v>
                </c:pt>
                <c:pt idx="289">
                  <c:v>1.9769150006860886E-2</c:v>
                </c:pt>
                <c:pt idx="290">
                  <c:v>1.9754923656934809E-2</c:v>
                </c:pt>
                <c:pt idx="291">
                  <c:v>1.9740834326456527E-2</c:v>
                </c:pt>
                <c:pt idx="292">
                  <c:v>1.9726965247015643E-2</c:v>
                </c:pt>
                <c:pt idx="293">
                  <c:v>1.9713403180759502E-2</c:v>
                </c:pt>
                <c:pt idx="294">
                  <c:v>1.9700239773503225E-2</c:v>
                </c:pt>
                <c:pt idx="295">
                  <c:v>1.9687570590667242E-2</c:v>
                </c:pt>
                <c:pt idx="296">
                  <c:v>1.9675495089675941E-2</c:v>
                </c:pt>
                <c:pt idx="297">
                  <c:v>1.9664116549202568E-2</c:v>
                </c:pt>
                <c:pt idx="298">
                  <c:v>1.9653542011222505E-2</c:v>
                </c:pt>
                <c:pt idx="299">
                  <c:v>1.9643882215631684E-2</c:v>
                </c:pt>
                <c:pt idx="300">
                  <c:v>1.9635251532869123E-2</c:v>
                </c:pt>
                <c:pt idx="301">
                  <c:v>1.9627767892014161E-2</c:v>
                </c:pt>
                <c:pt idx="302">
                  <c:v>1.9621552705649144E-2</c:v>
                </c:pt>
                <c:pt idx="303">
                  <c:v>1.9615961870371897E-2</c:v>
                </c:pt>
                <c:pt idx="304">
                  <c:v>1.9610529515868558E-2</c:v>
                </c:pt>
                <c:pt idx="305">
                  <c:v>1.9605259772351703E-2</c:v>
                </c:pt>
                <c:pt idx="306">
                  <c:v>1.9600144820050503E-2</c:v>
                </c:pt>
                <c:pt idx="307">
                  <c:v>1.9595183735791305E-2</c:v>
                </c:pt>
                <c:pt idx="308">
                  <c:v>1.9590375419136594E-2</c:v>
                </c:pt>
                <c:pt idx="309">
                  <c:v>1.9585718866241501E-2</c:v>
                </c:pt>
                <c:pt idx="310">
                  <c:v>1.9581213066344402E-2</c:v>
                </c:pt>
                <c:pt idx="311">
                  <c:v>1.9576857013259244E-2</c:v>
                </c:pt>
                <c:pt idx="312">
                  <c:v>1.9572649698484733E-2</c:v>
                </c:pt>
                <c:pt idx="313">
                  <c:v>1.9568590112240283E-2</c:v>
                </c:pt>
                <c:pt idx="314">
                  <c:v>1.9564677240954249E-2</c:v>
                </c:pt>
                <c:pt idx="315">
                  <c:v>1.9560910066509441E-2</c:v>
                </c:pt>
                <c:pt idx="316">
                  <c:v>1.9557287564661102E-2</c:v>
                </c:pt>
                <c:pt idx="317">
                  <c:v>1.955380870394003E-2</c:v>
                </c:pt>
                <c:pt idx="318">
                  <c:v>1.9550472444396127E-2</c:v>
                </c:pt>
                <c:pt idx="319">
                  <c:v>1.9547277736524905E-2</c:v>
                </c:pt>
                <c:pt idx="320">
                  <c:v>1.9544223520207401E-2</c:v>
                </c:pt>
                <c:pt idx="321">
                  <c:v>1.9541308723758651E-2</c:v>
                </c:pt>
                <c:pt idx="322">
                  <c:v>1.9538532263044205E-2</c:v>
                </c:pt>
                <c:pt idx="323">
                  <c:v>1.95358930406947E-2</c:v>
                </c:pt>
                <c:pt idx="324">
                  <c:v>1.9533389945404003E-2</c:v>
                </c:pt>
                <c:pt idx="325">
                  <c:v>1.9531021851326401E-2</c:v>
                </c:pt>
                <c:pt idx="326">
                  <c:v>1.9528787617573321E-2</c:v>
                </c:pt>
                <c:pt idx="327">
                  <c:v>1.9526686087806402E-2</c:v>
                </c:pt>
                <c:pt idx="328">
                  <c:v>1.9524716089941399E-2</c:v>
                </c:pt>
                <c:pt idx="329">
                  <c:v>1.9522876435951665E-2</c:v>
                </c:pt>
                <c:pt idx="330">
                  <c:v>1.9521165921782293E-2</c:v>
                </c:pt>
                <c:pt idx="331">
                  <c:v>1.95195833273741E-2</c:v>
                </c:pt>
                <c:pt idx="332">
                  <c:v>1.951812741679728E-2</c:v>
                </c:pt>
                <c:pt idx="333">
                  <c:v>1.9516796938491399E-2</c:v>
                </c:pt>
                <c:pt idx="334">
                  <c:v>1.9515590625623403E-2</c:v>
                </c:pt>
                <c:pt idx="335">
                  <c:v>1.9514507196548323E-2</c:v>
                </c:pt>
                <c:pt idx="336">
                  <c:v>1.9513545355382342E-2</c:v>
                </c:pt>
                <c:pt idx="337">
                  <c:v>1.9512703792683158E-2</c:v>
                </c:pt>
                <c:pt idx="338">
                  <c:v>1.9511981186235941E-2</c:v>
                </c:pt>
                <c:pt idx="339">
                  <c:v>1.9511376201941801E-2</c:v>
                </c:pt>
                <c:pt idx="340">
                  <c:v>1.9510887494806076E-2</c:v>
                </c:pt>
                <c:pt idx="341">
                  <c:v>1.9510513710022832E-2</c:v>
                </c:pt>
                <c:pt idx="342">
                  <c:v>1.9510253484154701E-2</c:v>
                </c:pt>
                <c:pt idx="343">
                  <c:v>1.9510105446398082E-2</c:v>
                </c:pt>
                <c:pt idx="344">
                  <c:v>1.9510068219929188E-2</c:v>
                </c:pt>
                <c:pt idx="345">
                  <c:v>1.9510140423332843E-2</c:v>
                </c:pt>
                <c:pt idx="346">
                  <c:v>1.9510320672097625E-2</c:v>
                </c:pt>
                <c:pt idx="347">
                  <c:v>1.9510607580174498E-2</c:v>
                </c:pt>
                <c:pt idx="348">
                  <c:v>1.9510999761597383E-2</c:v>
                </c:pt>
                <c:pt idx="349">
                  <c:v>1.9511495832145523E-2</c:v>
                </c:pt>
                <c:pt idx="350">
                  <c:v>1.9512094411053001E-2</c:v>
                </c:pt>
                <c:pt idx="351">
                  <c:v>1.9512794122746299E-2</c:v>
                </c:pt>
                <c:pt idx="352">
                  <c:v>1.9513593598606601E-2</c:v>
                </c:pt>
                <c:pt idx="353">
                  <c:v>1.9514491478745205E-2</c:v>
                </c:pt>
                <c:pt idx="354">
                  <c:v>1.9515486413783301E-2</c:v>
                </c:pt>
                <c:pt idx="355">
                  <c:v>1.9516577066625806E-2</c:v>
                </c:pt>
                <c:pt idx="356">
                  <c:v>1.9517762114219503E-2</c:v>
                </c:pt>
                <c:pt idx="357">
                  <c:v>1.9519040249287925E-2</c:v>
                </c:pt>
                <c:pt idx="358">
                  <c:v>1.9520410182025601E-2</c:v>
                </c:pt>
                <c:pt idx="359">
                  <c:v>1.9521870641755507E-2</c:v>
                </c:pt>
                <c:pt idx="360">
                  <c:v>1.9523420378522373E-2</c:v>
                </c:pt>
                <c:pt idx="361">
                  <c:v>1.9525058164633041E-2</c:v>
                </c:pt>
                <c:pt idx="362">
                  <c:v>1.9526782796116589E-2</c:v>
                </c:pt>
                <c:pt idx="363">
                  <c:v>1.9528593094109332E-2</c:v>
                </c:pt>
                <c:pt idx="364">
                  <c:v>1.9530487906150001E-2</c:v>
                </c:pt>
                <c:pt idx="365">
                  <c:v>1.9532466107382705E-2</c:v>
                </c:pt>
                <c:pt idx="366">
                  <c:v>1.9534526601658012E-2</c:v>
                </c:pt>
                <c:pt idx="367">
                  <c:v>1.9536668322528105E-2</c:v>
                </c:pt>
                <c:pt idx="368">
                  <c:v>1.9538890234137567E-2</c:v>
                </c:pt>
                <c:pt idx="369">
                  <c:v>1.9541191331991881E-2</c:v>
                </c:pt>
                <c:pt idx="370">
                  <c:v>1.9543570643620573E-2</c:v>
                </c:pt>
                <c:pt idx="371">
                  <c:v>1.9546027229114044E-2</c:v>
                </c:pt>
                <c:pt idx="372">
                  <c:v>1.9548560181550281E-2</c:v>
                </c:pt>
                <c:pt idx="373">
                  <c:v>1.9551168627298901E-2</c:v>
                </c:pt>
                <c:pt idx="374">
                  <c:v>1.9553851726211026E-2</c:v>
                </c:pt>
                <c:pt idx="375">
                  <c:v>1.9556608671693402E-2</c:v>
                </c:pt>
                <c:pt idx="376">
                  <c:v>1.9559438690674901E-2</c:v>
                </c:pt>
                <c:pt idx="377">
                  <c:v>1.9562341043460045E-2</c:v>
                </c:pt>
                <c:pt idx="378">
                  <c:v>1.9565315023481803E-2</c:v>
                </c:pt>
                <c:pt idx="379">
                  <c:v>1.9568359956957389E-2</c:v>
                </c:pt>
                <c:pt idx="380">
                  <c:v>1.9571475202446065E-2</c:v>
                </c:pt>
                <c:pt idx="381">
                  <c:v>1.9574659890697801E-2</c:v>
                </c:pt>
                <c:pt idx="382">
                  <c:v>1.9577913548678702E-2</c:v>
                </c:pt>
                <c:pt idx="383">
                  <c:v>1.9581235717258089E-2</c:v>
                </c:pt>
                <c:pt idx="384">
                  <c:v>1.9584625886952364E-2</c:v>
                </c:pt>
                <c:pt idx="385">
                  <c:v>1.9588083576325601E-2</c:v>
                </c:pt>
                <c:pt idx="386">
                  <c:v>1.9591224430347543E-2</c:v>
                </c:pt>
                <c:pt idx="387">
                  <c:v>1.9594019569513531E-2</c:v>
                </c:pt>
                <c:pt idx="388">
                  <c:v>1.9596475470924201E-2</c:v>
                </c:pt>
                <c:pt idx="389">
                  <c:v>1.9598609860348403E-2</c:v>
                </c:pt>
                <c:pt idx="390">
                  <c:v>1.9600439847400709E-2</c:v>
                </c:pt>
                <c:pt idx="391">
                  <c:v>1.9601982339239432E-2</c:v>
                </c:pt>
                <c:pt idx="392">
                  <c:v>1.9603253051134101E-2</c:v>
                </c:pt>
                <c:pt idx="393">
                  <c:v>1.9604267098722861E-2</c:v>
                </c:pt>
                <c:pt idx="394">
                  <c:v>1.9605038741353886E-2</c:v>
                </c:pt>
                <c:pt idx="395">
                  <c:v>1.9605581609843496E-2</c:v>
                </c:pt>
                <c:pt idx="396">
                  <c:v>1.9605908642214356E-2</c:v>
                </c:pt>
                <c:pt idx="397">
                  <c:v>1.9606032179960903E-2</c:v>
                </c:pt>
                <c:pt idx="398">
                  <c:v>1.9605963965729101E-2</c:v>
                </c:pt>
                <c:pt idx="399">
                  <c:v>1.960571519382073E-2</c:v>
                </c:pt>
                <c:pt idx="400">
                  <c:v>1.9605296526939799E-2</c:v>
                </c:pt>
                <c:pt idx="401">
                  <c:v>1.9604718129792021E-2</c:v>
                </c:pt>
                <c:pt idx="402">
                  <c:v>1.9603989690632727E-2</c:v>
                </c:pt>
                <c:pt idx="403">
                  <c:v>1.9603120447693946E-2</c:v>
                </c:pt>
                <c:pt idx="404">
                  <c:v>1.9602119210871377E-2</c:v>
                </c:pt>
                <c:pt idx="405">
                  <c:v>1.9600994384337999E-2</c:v>
                </c:pt>
                <c:pt idx="406">
                  <c:v>1.9599753986910703E-2</c:v>
                </c:pt>
                <c:pt idx="407">
                  <c:v>1.9598405672085754E-2</c:v>
                </c:pt>
                <c:pt idx="408">
                  <c:v>1.95969567467046E-2</c:v>
                </c:pt>
                <c:pt idx="409">
                  <c:v>1.9595414188925901E-2</c:v>
                </c:pt>
                <c:pt idx="410">
                  <c:v>1.9593784665171823E-2</c:v>
                </c:pt>
                <c:pt idx="411">
                  <c:v>1.9592074546304981E-2</c:v>
                </c:pt>
                <c:pt idx="412">
                  <c:v>1.95902899229481E-2</c:v>
                </c:pt>
                <c:pt idx="413">
                  <c:v>1.95884366200543E-2</c:v>
                </c:pt>
                <c:pt idx="414">
                  <c:v>1.9586520210721978E-2</c:v>
                </c:pt>
                <c:pt idx="415">
                  <c:v>1.9584546029309001E-2</c:v>
                </c:pt>
                <c:pt idx="416">
                  <c:v>1.9582519183874561E-2</c:v>
                </c:pt>
                <c:pt idx="417">
                  <c:v>1.9580444567972449E-2</c:v>
                </c:pt>
                <c:pt idx="418">
                  <c:v>1.95783268718367E-2</c:v>
                </c:pt>
                <c:pt idx="419">
                  <c:v>1.9576170592984821E-2</c:v>
                </c:pt>
                <c:pt idx="420">
                  <c:v>1.9573980046261628E-2</c:v>
                </c:pt>
                <c:pt idx="421">
                  <c:v>1.9571759373359941E-2</c:v>
                </c:pt>
                <c:pt idx="422">
                  <c:v>1.9569512551837909E-2</c:v>
                </c:pt>
                <c:pt idx="423">
                  <c:v>1.95672434036573E-2</c:v>
                </c:pt>
                <c:pt idx="424">
                  <c:v>1.9564955603271827E-2</c:v>
                </c:pt>
                <c:pt idx="425">
                  <c:v>1.9562652685281331E-2</c:v>
                </c:pt>
                <c:pt idx="426">
                  <c:v>1.9560338051681128E-2</c:v>
                </c:pt>
                <c:pt idx="427">
                  <c:v>1.9558014978719802E-2</c:v>
                </c:pt>
                <c:pt idx="428">
                  <c:v>1.9555686623392E-2</c:v>
                </c:pt>
                <c:pt idx="429">
                  <c:v>1.9553356029578403E-2</c:v>
                </c:pt>
                <c:pt idx="430">
                  <c:v>1.9551026133858201E-2</c:v>
                </c:pt>
                <c:pt idx="431">
                  <c:v>1.9548699771005307E-2</c:v>
                </c:pt>
                <c:pt idx="432">
                  <c:v>1.9546379679188416E-2</c:v>
                </c:pt>
                <c:pt idx="433">
                  <c:v>1.9544068504886283E-2</c:v>
                </c:pt>
                <c:pt idx="434">
                  <c:v>1.9541768807541805E-2</c:v>
                </c:pt>
                <c:pt idx="435">
                  <c:v>1.9539483063956101E-2</c:v>
                </c:pt>
                <c:pt idx="436">
                  <c:v>1.95372136724472E-2</c:v>
                </c:pt>
                <c:pt idx="437">
                  <c:v>1.9534962956781199E-2</c:v>
                </c:pt>
                <c:pt idx="438">
                  <c:v>1.9532733169888336E-2</c:v>
                </c:pt>
                <c:pt idx="439">
                  <c:v>1.9530526497374481E-2</c:v>
                </c:pt>
                <c:pt idx="440">
                  <c:v>1.9528345060844401E-2</c:v>
                </c:pt>
                <c:pt idx="441">
                  <c:v>1.9526190921037821E-2</c:v>
                </c:pt>
                <c:pt idx="442">
                  <c:v>1.9524066080796699E-2</c:v>
                </c:pt>
                <c:pt idx="443">
                  <c:v>2.5483931803826614E-2</c:v>
                </c:pt>
                <c:pt idx="444">
                  <c:v>2.6913214761116452E-2</c:v>
                </c:pt>
                <c:pt idx="445">
                  <c:v>2.6986986809617201E-2</c:v>
                </c:pt>
                <c:pt idx="446">
                  <c:v>2.7001519735684612E-2</c:v>
                </c:pt>
                <c:pt idx="447">
                  <c:v>2.7007053499016609E-2</c:v>
                </c:pt>
                <c:pt idx="448">
                  <c:v>2.7011676175191696E-2</c:v>
                </c:pt>
                <c:pt idx="449">
                  <c:v>2.701718832847546E-2</c:v>
                </c:pt>
                <c:pt idx="450">
                  <c:v>2.7022451402065599E-2</c:v>
                </c:pt>
                <c:pt idx="451">
                  <c:v>2.7027850482664005E-2</c:v>
                </c:pt>
                <c:pt idx="452">
                  <c:v>2.7033089904222412E-2</c:v>
                </c:pt>
                <c:pt idx="453">
                  <c:v>2.7038278934720855E-2</c:v>
                </c:pt>
                <c:pt idx="454">
                  <c:v>2.7043341290372516E-2</c:v>
                </c:pt>
                <c:pt idx="455">
                  <c:v>2.7048311211306696E-2</c:v>
                </c:pt>
                <c:pt idx="456">
                  <c:v>2.7053170533101255E-2</c:v>
                </c:pt>
                <c:pt idx="457">
                  <c:v>2.7057932546260727E-2</c:v>
                </c:pt>
                <c:pt idx="458">
                  <c:v>2.7062595352062489E-2</c:v>
                </c:pt>
                <c:pt idx="459">
                  <c:v>2.7067166119047206E-2</c:v>
                </c:pt>
                <c:pt idx="460">
                  <c:v>2.7071647443155444E-2</c:v>
                </c:pt>
                <c:pt idx="461">
                  <c:v>2.7076044465355074E-2</c:v>
                </c:pt>
                <c:pt idx="462">
                  <c:v>2.7080360830014232E-2</c:v>
                </c:pt>
                <c:pt idx="463">
                  <c:v>2.70846008003926E-2</c:v>
                </c:pt>
                <c:pt idx="464">
                  <c:v>2.7088768053905452E-2</c:v>
                </c:pt>
                <c:pt idx="465">
                  <c:v>2.7092866322301401E-2</c:v>
                </c:pt>
                <c:pt idx="466">
                  <c:v>2.7096899035521711E-2</c:v>
                </c:pt>
                <c:pt idx="467">
                  <c:v>2.7100869522862212E-2</c:v>
                </c:pt>
                <c:pt idx="468">
                  <c:v>2.7104780912710402E-2</c:v>
                </c:pt>
                <c:pt idx="469">
                  <c:v>2.7108636201567088E-2</c:v>
                </c:pt>
                <c:pt idx="470">
                  <c:v>2.7112438230921687E-2</c:v>
                </c:pt>
                <c:pt idx="471">
                  <c:v>2.7116189715539397E-2</c:v>
                </c:pt>
                <c:pt idx="472">
                  <c:v>2.7119893243045999E-2</c:v>
                </c:pt>
                <c:pt idx="473">
                  <c:v>2.712355128887731E-2</c:v>
                </c:pt>
                <c:pt idx="474">
                  <c:v>2.7127166221902699E-2</c:v>
                </c:pt>
                <c:pt idx="475">
                  <c:v>2.7130740314352152E-2</c:v>
                </c:pt>
                <c:pt idx="476">
                  <c:v>2.7134275748410035E-2</c:v>
                </c:pt>
                <c:pt idx="477">
                  <c:v>2.7137774623734758E-2</c:v>
                </c:pt>
                <c:pt idx="478">
                  <c:v>2.7141238963555393E-2</c:v>
                </c:pt>
                <c:pt idx="479">
                  <c:v>2.7144670720694496E-2</c:v>
                </c:pt>
                <c:pt idx="480">
                  <c:v>2.7148071782817806E-2</c:v>
                </c:pt>
                <c:pt idx="481">
                  <c:v>2.715144397735221E-2</c:v>
                </c:pt>
                <c:pt idx="482">
                  <c:v>2.7154789075884398E-2</c:v>
                </c:pt>
                <c:pt idx="483">
                  <c:v>2.7158108798198598E-2</c:v>
                </c:pt>
                <c:pt idx="484">
                  <c:v>2.7161404815917889E-2</c:v>
                </c:pt>
                <c:pt idx="485">
                  <c:v>2.7164678755819811E-2</c:v>
                </c:pt>
                <c:pt idx="486">
                  <c:v>2.716793220283251E-2</c:v>
                </c:pt>
                <c:pt idx="487">
                  <c:v>2.7171166702754233E-2</c:v>
                </c:pt>
                <c:pt idx="488">
                  <c:v>2.7174383764709504E-2</c:v>
                </c:pt>
                <c:pt idx="489">
                  <c:v>2.7177584863377301E-2</c:v>
                </c:pt>
                <c:pt idx="490">
                  <c:v>2.7180771441002002E-2</c:v>
                </c:pt>
                <c:pt idx="491">
                  <c:v>2.7183944909211256E-2</c:v>
                </c:pt>
                <c:pt idx="492">
                  <c:v>2.7187106650659543E-2</c:v>
                </c:pt>
                <c:pt idx="493">
                  <c:v>2.7190258020513725E-2</c:v>
                </c:pt>
                <c:pt idx="494">
                  <c:v>2.7193400347792197E-2</c:v>
                </c:pt>
                <c:pt idx="495">
                  <c:v>2.7196534936575398E-2</c:v>
                </c:pt>
                <c:pt idx="496">
                  <c:v>2.719966306709521E-2</c:v>
                </c:pt>
                <c:pt idx="497">
                  <c:v>2.7202785996719412E-2</c:v>
                </c:pt>
                <c:pt idx="498">
                  <c:v>2.7205904960837801E-2</c:v>
                </c:pt>
                <c:pt idx="499">
                  <c:v>2.7209021173661842E-2</c:v>
                </c:pt>
                <c:pt idx="500">
                  <c:v>2.7212135828942052E-2</c:v>
                </c:pt>
                <c:pt idx="501">
                  <c:v>2.7215250100615852E-2</c:v>
                </c:pt>
                <c:pt idx="502">
                  <c:v>2.7218365143388702E-2</c:v>
                </c:pt>
                <c:pt idx="503">
                  <c:v>2.7221482093258198E-2</c:v>
                </c:pt>
                <c:pt idx="504">
                  <c:v>2.72246020679822E-2</c:v>
                </c:pt>
                <c:pt idx="505">
                  <c:v>2.7227726167501E-2</c:v>
                </c:pt>
                <c:pt idx="506">
                  <c:v>2.7230855474316418E-2</c:v>
                </c:pt>
                <c:pt idx="507">
                  <c:v>2.7233991053827927E-2</c:v>
                </c:pt>
                <c:pt idx="508">
                  <c:v>2.7237133954641002E-2</c:v>
                </c:pt>
                <c:pt idx="509">
                  <c:v>2.7240285208836156E-2</c:v>
                </c:pt>
                <c:pt idx="510">
                  <c:v>2.7243445832214799E-2</c:v>
                </c:pt>
                <c:pt idx="511">
                  <c:v>2.7246616824514742E-2</c:v>
                </c:pt>
                <c:pt idx="512">
                  <c:v>2.7249799169608801E-2</c:v>
                </c:pt>
                <c:pt idx="513">
                  <c:v>2.7252993835680701E-2</c:v>
                </c:pt>
                <c:pt idx="514">
                  <c:v>2.7256201775380011E-2</c:v>
                </c:pt>
                <c:pt idx="515">
                  <c:v>2.725942392596601E-2</c:v>
                </c:pt>
                <c:pt idx="516">
                  <c:v>2.7262661209436278E-2</c:v>
                </c:pt>
                <c:pt idx="517">
                  <c:v>2.7265914532642602E-2</c:v>
                </c:pt>
                <c:pt idx="518">
                  <c:v>2.72691847873976E-2</c:v>
                </c:pt>
                <c:pt idx="519">
                  <c:v>2.7272472850574214E-2</c:v>
                </c:pt>
                <c:pt idx="520">
                  <c:v>2.7275779584194235E-2</c:v>
                </c:pt>
                <c:pt idx="521">
                  <c:v>2.7279105835517854E-2</c:v>
                </c:pt>
                <c:pt idx="522">
                  <c:v>2.7282452437126056E-2</c:v>
                </c:pt>
                <c:pt idx="523">
                  <c:v>2.7285820206999718E-2</c:v>
                </c:pt>
                <c:pt idx="524">
                  <c:v>2.7289209948598899E-2</c:v>
                </c:pt>
                <c:pt idx="525">
                  <c:v>2.7292622450946002E-2</c:v>
                </c:pt>
                <c:pt idx="526">
                  <c:v>2.7296058488705019E-2</c:v>
                </c:pt>
                <c:pt idx="527">
                  <c:v>2.7299518822267672E-2</c:v>
                </c:pt>
                <c:pt idx="528">
                  <c:v>2.7303254443460611E-2</c:v>
                </c:pt>
                <c:pt idx="529">
                  <c:v>2.7307620165280006E-2</c:v>
                </c:pt>
                <c:pt idx="530">
                  <c:v>2.7312580843925488E-2</c:v>
                </c:pt>
                <c:pt idx="531">
                  <c:v>2.7318114890421501E-2</c:v>
                </c:pt>
                <c:pt idx="532">
                  <c:v>2.7324193272353952E-2</c:v>
                </c:pt>
                <c:pt idx="533">
                  <c:v>2.7330785742815011E-2</c:v>
                </c:pt>
                <c:pt idx="534">
                  <c:v>2.7337860181828141E-2</c:v>
                </c:pt>
                <c:pt idx="535">
                  <c:v>2.7345382889897043E-2</c:v>
                </c:pt>
                <c:pt idx="536">
                  <c:v>2.7353318419841843E-2</c:v>
                </c:pt>
                <c:pt idx="537">
                  <c:v>2.7361629647580901E-2</c:v>
                </c:pt>
                <c:pt idx="538">
                  <c:v>2.7370277699529492E-2</c:v>
                </c:pt>
                <c:pt idx="539">
                  <c:v>2.7379221965166411E-2</c:v>
                </c:pt>
                <c:pt idx="540">
                  <c:v>2.7388420058901398E-2</c:v>
                </c:pt>
                <c:pt idx="541">
                  <c:v>2.7397827813392006E-2</c:v>
                </c:pt>
                <c:pt idx="542">
                  <c:v>2.7407399256040056E-2</c:v>
                </c:pt>
                <c:pt idx="543">
                  <c:v>2.7417086598287101E-2</c:v>
                </c:pt>
                <c:pt idx="544">
                  <c:v>2.74268897116021E-2</c:v>
                </c:pt>
                <c:pt idx="545">
                  <c:v>2.7436859962442901E-2</c:v>
                </c:pt>
                <c:pt idx="546">
                  <c:v>2.7447049095670615E-2</c:v>
                </c:pt>
                <c:pt idx="547">
                  <c:v>2.7457511205889202E-2</c:v>
                </c:pt>
                <c:pt idx="548">
                  <c:v>2.7468301888761381E-2</c:v>
                </c:pt>
                <c:pt idx="549">
                  <c:v>2.7479478183322817E-2</c:v>
                </c:pt>
                <c:pt idx="550">
                  <c:v>2.7491098447425942E-2</c:v>
                </c:pt>
                <c:pt idx="551">
                  <c:v>2.7503222260902252E-2</c:v>
                </c:pt>
                <c:pt idx="552">
                  <c:v>2.7515910311004289E-2</c:v>
                </c:pt>
                <c:pt idx="553">
                  <c:v>2.7529224286694201E-2</c:v>
                </c:pt>
                <c:pt idx="554">
                  <c:v>2.7543226764346212E-2</c:v>
                </c:pt>
                <c:pt idx="555">
                  <c:v>2.7557981097800499E-2</c:v>
                </c:pt>
                <c:pt idx="556">
                  <c:v>2.7573551304619352E-2</c:v>
                </c:pt>
                <c:pt idx="557">
                  <c:v>2.7590001955072101E-2</c:v>
                </c:pt>
                <c:pt idx="558">
                  <c:v>2.7607039491570357E-2</c:v>
                </c:pt>
                <c:pt idx="559">
                  <c:v>2.7624205544630812E-2</c:v>
                </c:pt>
                <c:pt idx="560">
                  <c:v>2.7641515872763447E-2</c:v>
                </c:pt>
                <c:pt idx="561">
                  <c:v>2.7658962711336652E-2</c:v>
                </c:pt>
                <c:pt idx="562">
                  <c:v>2.7676545486238144E-2</c:v>
                </c:pt>
                <c:pt idx="563">
                  <c:v>2.7694263158132202E-2</c:v>
                </c:pt>
                <c:pt idx="564">
                  <c:v>2.7712114895948593E-2</c:v>
                </c:pt>
                <c:pt idx="565">
                  <c:v>2.7730099782437206E-2</c:v>
                </c:pt>
                <c:pt idx="566">
                  <c:v>2.7748002931807701E-2</c:v>
                </c:pt>
                <c:pt idx="567">
                  <c:v>2.7765633556824758E-2</c:v>
                </c:pt>
                <c:pt idx="568">
                  <c:v>2.7782989020604699E-2</c:v>
                </c:pt>
                <c:pt idx="569">
                  <c:v>2.7800064621088499E-2</c:v>
                </c:pt>
                <c:pt idx="570">
                  <c:v>2.7816863614693859E-2</c:v>
                </c:pt>
                <c:pt idx="571">
                  <c:v>2.7833389179150791E-2</c:v>
                </c:pt>
                <c:pt idx="572">
                  <c:v>2.7849645018266308E-2</c:v>
                </c:pt>
                <c:pt idx="573">
                  <c:v>2.78656349341064E-2</c:v>
                </c:pt>
                <c:pt idx="574">
                  <c:v>2.7881363002741615E-2</c:v>
                </c:pt>
                <c:pt idx="575">
                  <c:v>2.7896833442408602E-2</c:v>
                </c:pt>
                <c:pt idx="576">
                  <c:v>2.7912050685923895E-2</c:v>
                </c:pt>
                <c:pt idx="577">
                  <c:v>2.7927019314749699E-2</c:v>
                </c:pt>
                <c:pt idx="578">
                  <c:v>2.7941744086092856E-2</c:v>
                </c:pt>
                <c:pt idx="579">
                  <c:v>2.7956229895779602E-2</c:v>
                </c:pt>
                <c:pt idx="580">
                  <c:v>2.7970481784304099E-2</c:v>
                </c:pt>
                <c:pt idx="581">
                  <c:v>2.7984504912819411E-2</c:v>
                </c:pt>
                <c:pt idx="582">
                  <c:v>2.7998304559284006E-2</c:v>
                </c:pt>
                <c:pt idx="583">
                  <c:v>2.8011886100480478E-2</c:v>
                </c:pt>
                <c:pt idx="584">
                  <c:v>2.8025255003536E-2</c:v>
                </c:pt>
                <c:pt idx="585">
                  <c:v>2.8038416810823412E-2</c:v>
                </c:pt>
                <c:pt idx="586">
                  <c:v>2.8051377129441699E-2</c:v>
                </c:pt>
                <c:pt idx="587">
                  <c:v>2.8064141617664552E-2</c:v>
                </c:pt>
                <c:pt idx="588">
                  <c:v>2.8076715973715815E-2</c:v>
                </c:pt>
                <c:pt idx="589">
                  <c:v>2.8089105923257602E-2</c:v>
                </c:pt>
                <c:pt idx="590">
                  <c:v>2.8101317208192002E-2</c:v>
                </c:pt>
                <c:pt idx="591">
                  <c:v>2.8113355575056211E-2</c:v>
                </c:pt>
                <c:pt idx="592">
                  <c:v>2.8125226764282783E-2</c:v>
                </c:pt>
                <c:pt idx="593">
                  <c:v>2.8136936499517911E-2</c:v>
                </c:pt>
                <c:pt idx="594">
                  <c:v>2.8148490477619206E-2</c:v>
                </c:pt>
                <c:pt idx="595">
                  <c:v>2.8159894292436927E-2</c:v>
                </c:pt>
                <c:pt idx="596">
                  <c:v>2.8171153626520142E-2</c:v>
                </c:pt>
                <c:pt idx="597">
                  <c:v>2.8182274195133878E-2</c:v>
                </c:pt>
                <c:pt idx="598">
                  <c:v>2.8193261486672852E-2</c:v>
                </c:pt>
                <c:pt idx="599">
                  <c:v>2.8204120923421512E-2</c:v>
                </c:pt>
                <c:pt idx="600">
                  <c:v>2.8214857847402079E-2</c:v>
                </c:pt>
                <c:pt idx="601">
                  <c:v>2.8225477517988602E-2</c:v>
                </c:pt>
                <c:pt idx="602">
                  <c:v>2.8235985105683412E-2</c:v>
                </c:pt>
                <c:pt idx="603">
                  <c:v>2.8246385687106256E-2</c:v>
                </c:pt>
                <c:pt idx="604">
                  <c:v>2.8256684240154963E-2</c:v>
                </c:pt>
                <c:pt idx="605">
                  <c:v>2.8266885639934278E-2</c:v>
                </c:pt>
                <c:pt idx="606">
                  <c:v>2.8276994655059499E-2</c:v>
                </c:pt>
                <c:pt idx="607">
                  <c:v>2.8287015944588198E-2</c:v>
                </c:pt>
                <c:pt idx="608">
                  <c:v>2.8296954055373299E-2</c:v>
                </c:pt>
                <c:pt idx="609">
                  <c:v>2.8306813419948899E-2</c:v>
                </c:pt>
                <c:pt idx="610">
                  <c:v>2.8316598354837425E-2</c:v>
                </c:pt>
                <c:pt idx="611">
                  <c:v>2.8326312986176612E-2</c:v>
                </c:pt>
                <c:pt idx="612">
                  <c:v>2.8335961260191288E-2</c:v>
                </c:pt>
                <c:pt idx="613">
                  <c:v>2.8345547255658399E-2</c:v>
                </c:pt>
                <c:pt idx="614">
                  <c:v>2.8355074822653401E-2</c:v>
                </c:pt>
                <c:pt idx="615">
                  <c:v>2.8364547698575299E-2</c:v>
                </c:pt>
                <c:pt idx="616">
                  <c:v>2.8373969499942801E-2</c:v>
                </c:pt>
                <c:pt idx="617">
                  <c:v>2.8383343696032601E-2</c:v>
                </c:pt>
                <c:pt idx="618">
                  <c:v>2.8392673453654999E-2</c:v>
                </c:pt>
                <c:pt idx="619">
                  <c:v>2.8401962090070454E-2</c:v>
                </c:pt>
                <c:pt idx="620">
                  <c:v>2.8411212774177359E-2</c:v>
                </c:pt>
                <c:pt idx="621">
                  <c:v>2.8420428566254902E-2</c:v>
                </c:pt>
                <c:pt idx="622">
                  <c:v>2.8429612415373229E-2</c:v>
                </c:pt>
                <c:pt idx="623">
                  <c:v>2.8438767162881899E-2</c:v>
                </c:pt>
                <c:pt idx="624">
                  <c:v>2.8447895544095811E-2</c:v>
                </c:pt>
                <c:pt idx="625">
                  <c:v>2.8457000191140301E-2</c:v>
                </c:pt>
                <c:pt idx="626">
                  <c:v>2.8466083635178267E-2</c:v>
                </c:pt>
                <c:pt idx="627">
                  <c:v>2.8475148309226879E-2</c:v>
                </c:pt>
                <c:pt idx="628">
                  <c:v>2.8484196550675012E-2</c:v>
                </c:pt>
                <c:pt idx="629">
                  <c:v>2.8493230604117056E-2</c:v>
                </c:pt>
                <c:pt idx="630">
                  <c:v>2.8502252624034406E-2</c:v>
                </c:pt>
                <c:pt idx="631">
                  <c:v>2.8511264677638998E-2</c:v>
                </c:pt>
                <c:pt idx="632">
                  <c:v>2.8520268747637387E-2</c:v>
                </c:pt>
                <c:pt idx="633">
                  <c:v>2.8529266735066901E-2</c:v>
                </c:pt>
                <c:pt idx="634">
                  <c:v>2.8538260462080006E-2</c:v>
                </c:pt>
                <c:pt idx="635">
                  <c:v>2.8547251674748302E-2</c:v>
                </c:pt>
                <c:pt idx="636">
                  <c:v>2.8556242045826401E-2</c:v>
                </c:pt>
                <c:pt idx="637">
                  <c:v>2.8565233177499899E-2</c:v>
                </c:pt>
                <c:pt idx="638">
                  <c:v>2.8574226604092479E-2</c:v>
                </c:pt>
                <c:pt idx="639">
                  <c:v>2.8583223794740598E-2</c:v>
                </c:pt>
                <c:pt idx="640">
                  <c:v>2.8592226156019689E-2</c:v>
                </c:pt>
                <c:pt idx="641">
                  <c:v>2.8601235034527456E-2</c:v>
                </c:pt>
                <c:pt idx="642">
                  <c:v>2.8610251719409899E-2</c:v>
                </c:pt>
                <c:pt idx="643">
                  <c:v>2.8619277444842463E-2</c:v>
                </c:pt>
                <c:pt idx="644">
                  <c:v>2.8628313392442397E-2</c:v>
                </c:pt>
                <c:pt idx="645">
                  <c:v>2.8637360693635452E-2</c:v>
                </c:pt>
                <c:pt idx="646">
                  <c:v>2.8646420431950488E-2</c:v>
                </c:pt>
                <c:pt idx="647">
                  <c:v>2.86554936452602E-2</c:v>
                </c:pt>
                <c:pt idx="648">
                  <c:v>2.8664581327955227E-2</c:v>
                </c:pt>
                <c:pt idx="649">
                  <c:v>2.8673684433056401E-2</c:v>
                </c:pt>
                <c:pt idx="650">
                  <c:v>2.8682803874261802E-2</c:v>
                </c:pt>
                <c:pt idx="651">
                  <c:v>2.8691940527932152E-2</c:v>
                </c:pt>
                <c:pt idx="652">
                  <c:v>2.8701095235007888E-2</c:v>
                </c:pt>
                <c:pt idx="653">
                  <c:v>2.8710268802870711E-2</c:v>
                </c:pt>
                <c:pt idx="654">
                  <c:v>2.8719462007131668E-2</c:v>
                </c:pt>
                <c:pt idx="655">
                  <c:v>2.87286755933653E-2</c:v>
                </c:pt>
                <c:pt idx="656">
                  <c:v>2.8737910278777663E-2</c:v>
                </c:pt>
                <c:pt idx="657">
                  <c:v>2.8747166753813211E-2</c:v>
                </c:pt>
                <c:pt idx="658">
                  <c:v>2.8756445683706802E-2</c:v>
                </c:pt>
                <c:pt idx="659">
                  <c:v>2.8765747709970205E-2</c:v>
                </c:pt>
                <c:pt idx="660">
                  <c:v>2.8775073451823809E-2</c:v>
                </c:pt>
                <c:pt idx="661">
                  <c:v>2.8784423507573299E-2</c:v>
                </c:pt>
                <c:pt idx="662">
                  <c:v>2.8793798455931399E-2</c:v>
                </c:pt>
                <c:pt idx="663">
                  <c:v>2.8803198857280752E-2</c:v>
                </c:pt>
                <c:pt idx="664">
                  <c:v>2.8812625254889597E-2</c:v>
                </c:pt>
                <c:pt idx="665">
                  <c:v>2.8822078176074652E-2</c:v>
                </c:pt>
                <c:pt idx="666">
                  <c:v>2.8831558133313211E-2</c:v>
                </c:pt>
                <c:pt idx="667">
                  <c:v>2.8841065625308304E-2</c:v>
                </c:pt>
                <c:pt idx="668">
                  <c:v>2.8850601138004198E-2</c:v>
                </c:pt>
                <c:pt idx="669">
                  <c:v>2.88601651455615E-2</c:v>
                </c:pt>
                <c:pt idx="670">
                  <c:v>2.8869758111281677E-2</c:v>
                </c:pt>
                <c:pt idx="671">
                  <c:v>2.8879380488493703E-2</c:v>
                </c:pt>
                <c:pt idx="672">
                  <c:v>2.888903272139421E-2</c:v>
                </c:pt>
                <c:pt idx="673">
                  <c:v>2.8898715245854911E-2</c:v>
                </c:pt>
                <c:pt idx="674">
                  <c:v>2.8908428490185427E-2</c:v>
                </c:pt>
                <c:pt idx="675">
                  <c:v>2.89181728758586E-2</c:v>
                </c:pt>
                <c:pt idx="676">
                  <c:v>2.8927948818202202E-2</c:v>
                </c:pt>
                <c:pt idx="677">
                  <c:v>2.8937756727055602E-2</c:v>
                </c:pt>
                <c:pt idx="678">
                  <c:v>2.8947597007391499E-2</c:v>
                </c:pt>
                <c:pt idx="679">
                  <c:v>2.89574700599056E-2</c:v>
                </c:pt>
                <c:pt idx="680">
                  <c:v>2.8967376281575852E-2</c:v>
                </c:pt>
                <c:pt idx="681">
                  <c:v>2.8977316066190292E-2</c:v>
                </c:pt>
                <c:pt idx="682">
                  <c:v>2.8987289804847088E-2</c:v>
                </c:pt>
                <c:pt idx="683">
                  <c:v>2.8997297886428092E-2</c:v>
                </c:pt>
                <c:pt idx="684">
                  <c:v>2.9007340698041412E-2</c:v>
                </c:pt>
                <c:pt idx="685">
                  <c:v>2.9017418625442312E-2</c:v>
                </c:pt>
                <c:pt idx="686">
                  <c:v>3.4057715046887004E-2</c:v>
                </c:pt>
                <c:pt idx="687">
                  <c:v>3.5276342619998312E-2</c:v>
                </c:pt>
                <c:pt idx="688">
                  <c:v>3.5359161896964302E-2</c:v>
                </c:pt>
                <c:pt idx="689">
                  <c:v>3.5383258718577656E-2</c:v>
                </c:pt>
                <c:pt idx="690">
                  <c:v>3.5405511932582803E-2</c:v>
                </c:pt>
                <c:pt idx="691">
                  <c:v>3.5423888773238599E-2</c:v>
                </c:pt>
                <c:pt idx="692">
                  <c:v>3.5445210408841417E-2</c:v>
                </c:pt>
                <c:pt idx="693">
                  <c:v>3.54646131170318E-2</c:v>
                </c:pt>
                <c:pt idx="694">
                  <c:v>3.5485046144954811E-2</c:v>
                </c:pt>
                <c:pt idx="695">
                  <c:v>3.55044899472165E-2</c:v>
                </c:pt>
                <c:pt idx="696">
                  <c:v>3.5524233227912802E-2</c:v>
                </c:pt>
                <c:pt idx="697">
                  <c:v>3.5543425811836803E-2</c:v>
                </c:pt>
                <c:pt idx="698">
                  <c:v>3.5562630734086789E-2</c:v>
                </c:pt>
                <c:pt idx="699">
                  <c:v>3.558148870175671E-2</c:v>
                </c:pt>
                <c:pt idx="700">
                  <c:v>3.5600247999842412E-2</c:v>
                </c:pt>
                <c:pt idx="701">
                  <c:v>3.5618758221867899E-2</c:v>
                </c:pt>
                <c:pt idx="702">
                  <c:v>3.5637130839995215E-2</c:v>
                </c:pt>
                <c:pt idx="703">
                  <c:v>3.5655304541045242E-2</c:v>
                </c:pt>
                <c:pt idx="704">
                  <c:v>3.5673330970433799E-2</c:v>
                </c:pt>
                <c:pt idx="705">
                  <c:v>3.5691186651091403E-2</c:v>
                </c:pt>
                <c:pt idx="706">
                  <c:v>3.5708896786048397E-2</c:v>
                </c:pt>
                <c:pt idx="707">
                  <c:v>3.5726453763224503E-2</c:v>
                </c:pt>
                <c:pt idx="708">
                  <c:v>3.5743870878884892E-2</c:v>
                </c:pt>
                <c:pt idx="709">
                  <c:v>3.5761146985171056E-2</c:v>
                </c:pt>
                <c:pt idx="710">
                  <c:v>3.5778289842948799E-2</c:v>
                </c:pt>
                <c:pt idx="711">
                  <c:v>3.5795300771750291E-2</c:v>
                </c:pt>
                <c:pt idx="712">
                  <c:v>3.58121848216073E-2</c:v>
                </c:pt>
                <c:pt idx="713">
                  <c:v>3.5828944104302797E-2</c:v>
                </c:pt>
                <c:pt idx="714">
                  <c:v>3.5845582235654802E-2</c:v>
                </c:pt>
                <c:pt idx="715">
                  <c:v>3.5862101438679815E-2</c:v>
                </c:pt>
                <c:pt idx="716">
                  <c:v>3.5878504490907299E-2</c:v>
                </c:pt>
                <c:pt idx="717">
                  <c:v>3.5894793467875517E-2</c:v>
                </c:pt>
                <c:pt idx="718">
                  <c:v>3.5910970601620816E-2</c:v>
                </c:pt>
                <c:pt idx="719">
                  <c:v>3.5927037737917403E-2</c:v>
                </c:pt>
                <c:pt idx="720">
                  <c:v>3.5942996718239299E-2</c:v>
                </c:pt>
                <c:pt idx="721">
                  <c:v>3.5958849147508902E-2</c:v>
                </c:pt>
                <c:pt idx="722">
                  <c:v>3.5974596566675052E-2</c:v>
                </c:pt>
                <c:pt idx="723">
                  <c:v>3.5990240355341097E-2</c:v>
                </c:pt>
                <c:pt idx="724">
                  <c:v>3.6005781811789497E-2</c:v>
                </c:pt>
                <c:pt idx="725">
                  <c:v>3.6021222113958605E-2</c:v>
                </c:pt>
                <c:pt idx="726">
                  <c:v>3.6036562358174012E-2</c:v>
                </c:pt>
                <c:pt idx="727">
                  <c:v>3.6051803545138497E-2</c:v>
                </c:pt>
                <c:pt idx="728">
                  <c:v>3.6066946599971651E-2</c:v>
                </c:pt>
                <c:pt idx="729">
                  <c:v>3.6081992368722969E-2</c:v>
                </c:pt>
                <c:pt idx="730">
                  <c:v>3.6096941629742099E-2</c:v>
                </c:pt>
                <c:pt idx="731">
                  <c:v>3.6111795094465299E-2</c:v>
                </c:pt>
                <c:pt idx="732">
                  <c:v>3.6126553414619914E-2</c:v>
                </c:pt>
                <c:pt idx="733">
                  <c:v>3.614121718460013E-2</c:v>
                </c:pt>
                <c:pt idx="734">
                  <c:v>3.6155786946572302E-2</c:v>
                </c:pt>
                <c:pt idx="735">
                  <c:v>3.61702631933358E-2</c:v>
                </c:pt>
                <c:pt idx="736">
                  <c:v>3.6184646372295799E-2</c:v>
                </c:pt>
                <c:pt idx="737">
                  <c:v>3.6198936888364411E-2</c:v>
                </c:pt>
                <c:pt idx="738">
                  <c:v>3.6213135107294438E-2</c:v>
                </c:pt>
                <c:pt idx="739">
                  <c:v>3.6227241358471406E-2</c:v>
                </c:pt>
                <c:pt idx="740">
                  <c:v>3.6241255937860851E-2</c:v>
                </c:pt>
                <c:pt idx="741">
                  <c:v>3.6255179110666197E-2</c:v>
                </c:pt>
                <c:pt idx="742">
                  <c:v>3.6269011114030497E-2</c:v>
                </c:pt>
                <c:pt idx="743">
                  <c:v>3.6282752159589614E-2</c:v>
                </c:pt>
                <c:pt idx="744">
                  <c:v>3.6296402436019212E-2</c:v>
                </c:pt>
                <c:pt idx="745">
                  <c:v>3.6309962111510462E-2</c:v>
                </c:pt>
                <c:pt idx="746">
                  <c:v>3.6323431336234703E-2</c:v>
                </c:pt>
                <c:pt idx="747">
                  <c:v>3.6336810244778806E-2</c:v>
                </c:pt>
                <c:pt idx="748">
                  <c:v>3.6350098958571803E-2</c:v>
                </c:pt>
                <c:pt idx="749">
                  <c:v>3.6363297588310077E-2</c:v>
                </c:pt>
                <c:pt idx="750">
                  <c:v>3.6376406236383399E-2</c:v>
                </c:pt>
                <c:pt idx="751">
                  <c:v>3.6389424999323003E-2</c:v>
                </c:pt>
                <c:pt idx="752">
                  <c:v>3.6402353970250802E-2</c:v>
                </c:pt>
                <c:pt idx="753">
                  <c:v>3.6415193241362005E-2</c:v>
                </c:pt>
                <c:pt idx="754">
                  <c:v>3.6427942906427695E-2</c:v>
                </c:pt>
                <c:pt idx="755">
                  <c:v>3.6440603063324292E-2</c:v>
                </c:pt>
                <c:pt idx="756">
                  <c:v>3.6453173816597212E-2</c:v>
                </c:pt>
                <c:pt idx="757">
                  <c:v>3.6465655280053216E-2</c:v>
                </c:pt>
                <c:pt idx="758">
                  <c:v>3.6478047579381785E-2</c:v>
                </c:pt>
                <c:pt idx="759">
                  <c:v>3.6490758712116642E-2</c:v>
                </c:pt>
                <c:pt idx="760">
                  <c:v>3.6503856731041201E-2</c:v>
                </c:pt>
                <c:pt idx="761">
                  <c:v>3.6517325240409952E-2</c:v>
                </c:pt>
                <c:pt idx="762">
                  <c:v>3.6531144618900308E-2</c:v>
                </c:pt>
                <c:pt idx="763">
                  <c:v>3.6545293136501802E-2</c:v>
                </c:pt>
                <c:pt idx="764">
                  <c:v>3.6559746889617856E-2</c:v>
                </c:pt>
                <c:pt idx="765">
                  <c:v>3.6574480648940602E-2</c:v>
                </c:pt>
                <c:pt idx="766">
                  <c:v>3.6589467279893456E-2</c:v>
                </c:pt>
                <c:pt idx="767">
                  <c:v>3.6604678137160312E-2</c:v>
                </c:pt>
                <c:pt idx="768">
                  <c:v>3.6620082783565273E-2</c:v>
                </c:pt>
                <c:pt idx="769">
                  <c:v>3.6635649169425751E-2</c:v>
                </c:pt>
                <c:pt idx="770">
                  <c:v>3.6651343496656892E-2</c:v>
                </c:pt>
                <c:pt idx="771">
                  <c:v>3.6667130298653455E-2</c:v>
                </c:pt>
                <c:pt idx="772">
                  <c:v>3.6682972373511626E-2</c:v>
                </c:pt>
                <c:pt idx="773">
                  <c:v>3.6698830819272416E-2</c:v>
                </c:pt>
                <c:pt idx="774">
                  <c:v>3.6714680559599699E-2</c:v>
                </c:pt>
                <c:pt idx="775">
                  <c:v>3.6730558874377005E-2</c:v>
                </c:pt>
                <c:pt idx="776">
                  <c:v>3.67465086932788E-2</c:v>
                </c:pt>
                <c:pt idx="777">
                  <c:v>3.6762575256131198E-2</c:v>
                </c:pt>
                <c:pt idx="778">
                  <c:v>3.6778805392248003E-2</c:v>
                </c:pt>
                <c:pt idx="779">
                  <c:v>3.6795247470067335E-2</c:v>
                </c:pt>
                <c:pt idx="780">
                  <c:v>3.6811951213751942E-2</c:v>
                </c:pt>
                <c:pt idx="781">
                  <c:v>3.6828967648820515E-2</c:v>
                </c:pt>
                <c:pt idx="782">
                  <c:v>3.6846348951910579E-2</c:v>
                </c:pt>
                <c:pt idx="783">
                  <c:v>3.6864148364097002E-2</c:v>
                </c:pt>
                <c:pt idx="784">
                  <c:v>3.6882420053317141E-2</c:v>
                </c:pt>
                <c:pt idx="785">
                  <c:v>3.6901219009627673E-2</c:v>
                </c:pt>
                <c:pt idx="786">
                  <c:v>3.6920600913716205E-2</c:v>
                </c:pt>
                <c:pt idx="787">
                  <c:v>3.6940622022961042E-2</c:v>
                </c:pt>
                <c:pt idx="788">
                  <c:v>3.6961249464340012E-2</c:v>
                </c:pt>
                <c:pt idx="789">
                  <c:v>3.6981897896568416E-2</c:v>
                </c:pt>
                <c:pt idx="790">
                  <c:v>3.700259862156681E-2</c:v>
                </c:pt>
                <c:pt idx="791">
                  <c:v>3.7023342337911012E-2</c:v>
                </c:pt>
                <c:pt idx="792">
                  <c:v>3.7044130190341799E-2</c:v>
                </c:pt>
                <c:pt idx="793">
                  <c:v>3.7064961824569892E-2</c:v>
                </c:pt>
                <c:pt idx="794">
                  <c:v>3.7085837839750793E-2</c:v>
                </c:pt>
                <c:pt idx="795">
                  <c:v>3.7106758324181102E-2</c:v>
                </c:pt>
                <c:pt idx="796">
                  <c:v>3.7127723830133297E-2</c:v>
                </c:pt>
                <c:pt idx="797">
                  <c:v>3.7148734673800206E-2</c:v>
                </c:pt>
                <c:pt idx="798">
                  <c:v>3.7169791434081501E-2</c:v>
                </c:pt>
                <c:pt idx="799">
                  <c:v>3.7190894589532002E-2</c:v>
                </c:pt>
                <c:pt idx="800">
                  <c:v>3.7212044775748541E-2</c:v>
                </c:pt>
                <c:pt idx="801">
                  <c:v>3.7233242595142955E-2</c:v>
                </c:pt>
                <c:pt idx="802">
                  <c:v>3.7254488749649102E-2</c:v>
                </c:pt>
                <c:pt idx="803">
                  <c:v>3.72757839398484E-2</c:v>
                </c:pt>
                <c:pt idx="804">
                  <c:v>3.7297128932942201E-2</c:v>
                </c:pt>
                <c:pt idx="805">
                  <c:v>3.7318524508277398E-2</c:v>
                </c:pt>
                <c:pt idx="806">
                  <c:v>3.7339971491565739E-2</c:v>
                </c:pt>
                <c:pt idx="807">
                  <c:v>3.7361470724626103E-2</c:v>
                </c:pt>
                <c:pt idx="808">
                  <c:v>3.7383023081939491E-2</c:v>
                </c:pt>
                <c:pt idx="809">
                  <c:v>3.7404629453119696E-2</c:v>
                </c:pt>
                <c:pt idx="810">
                  <c:v>3.7426290750210811E-2</c:v>
                </c:pt>
                <c:pt idx="811">
                  <c:v>3.7448007896920522E-2</c:v>
                </c:pt>
                <c:pt idx="812">
                  <c:v>3.7469781831094298E-2</c:v>
                </c:pt>
                <c:pt idx="813">
                  <c:v>3.749161349760962E-2</c:v>
                </c:pt>
                <c:pt idx="814">
                  <c:v>3.7513503848381001E-2</c:v>
                </c:pt>
                <c:pt idx="815">
                  <c:v>3.7535453837305097E-2</c:v>
                </c:pt>
                <c:pt idx="816">
                  <c:v>3.7557464419068702E-2</c:v>
                </c:pt>
                <c:pt idx="817">
                  <c:v>3.7579536545302515E-2</c:v>
                </c:pt>
                <c:pt idx="818">
                  <c:v>3.7601671116665597E-2</c:v>
                </c:pt>
                <c:pt idx="819">
                  <c:v>3.7623869053998803E-2</c:v>
                </c:pt>
                <c:pt idx="820">
                  <c:v>3.7646131520845512E-2</c:v>
                </c:pt>
                <c:pt idx="821">
                  <c:v>3.7668459418785299E-2</c:v>
                </c:pt>
                <c:pt idx="822">
                  <c:v>3.7690853645786497E-2</c:v>
                </c:pt>
                <c:pt idx="823">
                  <c:v>3.771331507735437E-2</c:v>
                </c:pt>
                <c:pt idx="824">
                  <c:v>3.7735844418164854E-2</c:v>
                </c:pt>
                <c:pt idx="825">
                  <c:v>3.7758442496208099E-2</c:v>
                </c:pt>
                <c:pt idx="826">
                  <c:v>3.7781110299334612E-2</c:v>
                </c:pt>
                <c:pt idx="827">
                  <c:v>3.7803848333558016E-2</c:v>
                </c:pt>
                <c:pt idx="828">
                  <c:v>3.7826657529047611E-2</c:v>
                </c:pt>
                <c:pt idx="829">
                  <c:v>3.7849538647950896E-2</c:v>
                </c:pt>
                <c:pt idx="830">
                  <c:v>3.7872492437500092E-2</c:v>
                </c:pt>
                <c:pt idx="831">
                  <c:v>3.7895519615796652E-2</c:v>
                </c:pt>
                <c:pt idx="832">
                  <c:v>3.7918620875184897E-2</c:v>
                </c:pt>
                <c:pt idx="833">
                  <c:v>3.7941796416357892E-2</c:v>
                </c:pt>
                <c:pt idx="834">
                  <c:v>3.7965045694245712E-2</c:v>
                </c:pt>
                <c:pt idx="835">
                  <c:v>3.7988368216186202E-2</c:v>
                </c:pt>
                <c:pt idx="836">
                  <c:v>3.8011763530102299E-2</c:v>
                </c:pt>
                <c:pt idx="837">
                  <c:v>3.8035231179783212E-2</c:v>
                </c:pt>
                <c:pt idx="838">
                  <c:v>3.8058770621692502E-2</c:v>
                </c:pt>
                <c:pt idx="839">
                  <c:v>3.8082381669384602E-2</c:v>
                </c:pt>
                <c:pt idx="840">
                  <c:v>3.8106064169890395E-2</c:v>
                </c:pt>
                <c:pt idx="841">
                  <c:v>3.8129818036838403E-2</c:v>
                </c:pt>
                <c:pt idx="842">
                  <c:v>3.8153643243172698E-2</c:v>
                </c:pt>
                <c:pt idx="843">
                  <c:v>3.8177539819249602E-2</c:v>
                </c:pt>
                <c:pt idx="844">
                  <c:v>3.8201507849413639E-2</c:v>
                </c:pt>
                <c:pt idx="845">
                  <c:v>3.8225547469270003E-2</c:v>
                </c:pt>
                <c:pt idx="846">
                  <c:v>3.8249658862395314E-2</c:v>
                </c:pt>
                <c:pt idx="847">
                  <c:v>3.8273842257436852E-2</c:v>
                </c:pt>
                <c:pt idx="848">
                  <c:v>3.8298097924903206E-2</c:v>
                </c:pt>
                <c:pt idx="849">
                  <c:v>3.8322426174212623E-2</c:v>
                </c:pt>
                <c:pt idx="850">
                  <c:v>3.83468273505932E-2</c:v>
                </c:pt>
                <c:pt idx="851">
                  <c:v>3.837130183215981E-2</c:v>
                </c:pt>
                <c:pt idx="852">
                  <c:v>3.8395850026947002E-2</c:v>
                </c:pt>
                <c:pt idx="853">
                  <c:v>3.8420472370082594E-2</c:v>
                </c:pt>
                <c:pt idx="854">
                  <c:v>3.8445169320977711E-2</c:v>
                </c:pt>
                <c:pt idx="855">
                  <c:v>3.8469941360642301E-2</c:v>
                </c:pt>
                <c:pt idx="856">
                  <c:v>3.84947889890557E-2</c:v>
                </c:pt>
                <c:pt idx="857">
                  <c:v>3.8519712722656606E-2</c:v>
                </c:pt>
                <c:pt idx="858">
                  <c:v>3.8544713091911403E-2</c:v>
                </c:pt>
                <c:pt idx="859">
                  <c:v>3.85697906390009E-2</c:v>
                </c:pt>
                <c:pt idx="860">
                  <c:v>3.8594945915598602E-2</c:v>
                </c:pt>
                <c:pt idx="861">
                  <c:v>3.8620179480765612E-2</c:v>
                </c:pt>
                <c:pt idx="862">
                  <c:v>3.8645491898945401E-2</c:v>
                </c:pt>
                <c:pt idx="863">
                  <c:v>3.8670883738075409E-2</c:v>
                </c:pt>
                <c:pt idx="864">
                  <c:v>3.8696355567797901E-2</c:v>
                </c:pt>
                <c:pt idx="865">
                  <c:v>3.8721907957785101E-2</c:v>
                </c:pt>
                <c:pt idx="866">
                  <c:v>3.8747541476167012E-2</c:v>
                </c:pt>
                <c:pt idx="867">
                  <c:v>3.8773256688065916E-2</c:v>
                </c:pt>
                <c:pt idx="868">
                  <c:v>3.8799054154229899E-2</c:v>
                </c:pt>
                <c:pt idx="869">
                  <c:v>3.8824934429773854E-2</c:v>
                </c:pt>
                <c:pt idx="870">
                  <c:v>3.8850898063005609E-2</c:v>
                </c:pt>
                <c:pt idx="871">
                  <c:v>3.8876945594361903E-2</c:v>
                </c:pt>
                <c:pt idx="872">
                  <c:v>3.8903077555419704E-2</c:v>
                </c:pt>
                <c:pt idx="873">
                  <c:v>3.89292944680069E-2</c:v>
                </c:pt>
                <c:pt idx="874">
                  <c:v>3.8955596843394703E-2</c:v>
                </c:pt>
                <c:pt idx="875">
                  <c:v>3.8981985181565412E-2</c:v>
                </c:pt>
                <c:pt idx="876">
                  <c:v>3.9008459970561703E-2</c:v>
                </c:pt>
                <c:pt idx="877">
                  <c:v>3.9035021685912642E-2</c:v>
                </c:pt>
                <c:pt idx="878">
                  <c:v>3.9061670790120392E-2</c:v>
                </c:pt>
                <c:pt idx="879">
                  <c:v>3.9088407732219804E-2</c:v>
                </c:pt>
                <c:pt idx="880">
                  <c:v>3.9115232947398298E-2</c:v>
                </c:pt>
                <c:pt idx="881">
                  <c:v>3.9142146856673256E-2</c:v>
                </c:pt>
                <c:pt idx="882">
                  <c:v>3.9169149866624411E-2</c:v>
                </c:pt>
                <c:pt idx="883">
                  <c:v>3.9196242369180199E-2</c:v>
                </c:pt>
                <c:pt idx="884">
                  <c:v>3.9223424741447667E-2</c:v>
                </c:pt>
                <c:pt idx="885">
                  <c:v>3.92506973455913E-2</c:v>
                </c:pt>
                <c:pt idx="886">
                  <c:v>3.9278060528750436E-2</c:v>
                </c:pt>
                <c:pt idx="887">
                  <c:v>3.9305514622994212E-2</c:v>
                </c:pt>
                <c:pt idx="888">
                  <c:v>3.93330599453178E-2</c:v>
                </c:pt>
                <c:pt idx="889">
                  <c:v>3.9360696797661993E-2</c:v>
                </c:pt>
                <c:pt idx="890">
                  <c:v>3.9388425466969211E-2</c:v>
                </c:pt>
                <c:pt idx="891">
                  <c:v>3.9416246225262602E-2</c:v>
                </c:pt>
                <c:pt idx="892">
                  <c:v>3.9444159329752898E-2</c:v>
                </c:pt>
                <c:pt idx="893">
                  <c:v>3.9472165022964419E-2</c:v>
                </c:pt>
                <c:pt idx="894">
                  <c:v>3.9500263532878901E-2</c:v>
                </c:pt>
                <c:pt idx="895">
                  <c:v>3.9528455073106594E-2</c:v>
                </c:pt>
                <c:pt idx="896">
                  <c:v>3.9556739843058984E-2</c:v>
                </c:pt>
                <c:pt idx="897">
                  <c:v>3.9585118028145842E-2</c:v>
                </c:pt>
                <c:pt idx="898">
                  <c:v>3.9613589799977401E-2</c:v>
                </c:pt>
                <c:pt idx="899">
                  <c:v>3.9642155316584542E-2</c:v>
                </c:pt>
                <c:pt idx="900">
                  <c:v>3.9670814722637011E-2</c:v>
                </c:pt>
                <c:pt idx="901">
                  <c:v>3.9699568149677102E-2</c:v>
                </c:pt>
                <c:pt idx="902">
                  <c:v>3.9728415716355499E-2</c:v>
                </c:pt>
                <c:pt idx="903">
                  <c:v>3.9757357528672391E-2</c:v>
                </c:pt>
                <c:pt idx="904">
                  <c:v>3.9786393680218406E-2</c:v>
                </c:pt>
                <c:pt idx="905">
                  <c:v>3.9815524252426897E-2</c:v>
                </c:pt>
                <c:pt idx="906">
                  <c:v>3.9844749314815006E-2</c:v>
                </c:pt>
                <c:pt idx="907">
                  <c:v>3.9874068925233812E-2</c:v>
                </c:pt>
                <c:pt idx="908">
                  <c:v>3.9903483130114201E-2</c:v>
                </c:pt>
                <c:pt idx="909">
                  <c:v>3.9932991964712804E-2</c:v>
                </c:pt>
                <c:pt idx="910">
                  <c:v>4.4514298872021685E-2</c:v>
                </c:pt>
                <c:pt idx="911">
                  <c:v>4.5638019194216999E-2</c:v>
                </c:pt>
                <c:pt idx="912">
                  <c:v>4.5728866087494296E-2</c:v>
                </c:pt>
                <c:pt idx="913">
                  <c:v>4.5767111828200438E-2</c:v>
                </c:pt>
                <c:pt idx="914">
                  <c:v>4.5801743214244101E-2</c:v>
                </c:pt>
                <c:pt idx="915">
                  <c:v>4.5834575093720999E-2</c:v>
                </c:pt>
                <c:pt idx="916">
                  <c:v>4.5869136796638704E-2</c:v>
                </c:pt>
                <c:pt idx="917">
                  <c:v>4.5902594783032033E-2</c:v>
                </c:pt>
                <c:pt idx="918">
                  <c:v>4.5936687079653933E-2</c:v>
                </c:pt>
                <c:pt idx="919">
                  <c:v>4.5970138328409377E-2</c:v>
                </c:pt>
                <c:pt idx="920">
                  <c:v>4.6003803698268467E-2</c:v>
                </c:pt>
                <c:pt idx="921">
                  <c:v>4.6037096589154475E-2</c:v>
                </c:pt>
                <c:pt idx="922">
                  <c:v>4.6070433974615334E-2</c:v>
                </c:pt>
                <c:pt idx="923">
                  <c:v>4.6103544807497801E-2</c:v>
                </c:pt>
                <c:pt idx="924">
                  <c:v>4.6136633888580934E-2</c:v>
                </c:pt>
                <c:pt idx="925">
                  <c:v>4.6169577551131914E-2</c:v>
                </c:pt>
                <c:pt idx="926">
                  <c:v>4.6202478116584976E-2</c:v>
                </c:pt>
                <c:pt idx="927">
                  <c:v>4.6235280925913433E-2</c:v>
                </c:pt>
                <c:pt idx="928">
                  <c:v>4.6268038602215386E-2</c:v>
                </c:pt>
                <c:pt idx="929">
                  <c:v>4.6300728617794398E-2</c:v>
                </c:pt>
                <c:pt idx="930">
                  <c:v>4.6333379277239704E-2</c:v>
                </c:pt>
                <c:pt idx="931">
                  <c:v>4.6365982806456832E-2</c:v>
                </c:pt>
                <c:pt idx="932">
                  <c:v>4.6398555424619202E-2</c:v>
                </c:pt>
                <c:pt idx="933">
                  <c:v>4.6431095945996932E-2</c:v>
                </c:pt>
                <c:pt idx="934">
                  <c:v>4.6463614431255532E-2</c:v>
                </c:pt>
                <c:pt idx="935">
                  <c:v>4.6496112474911103E-2</c:v>
                </c:pt>
                <c:pt idx="936">
                  <c:v>4.6528596876752856E-2</c:v>
                </c:pt>
                <c:pt idx="937">
                  <c:v>4.6561070260660545E-2</c:v>
                </c:pt>
                <c:pt idx="938">
                  <c:v>4.6593537603393832E-2</c:v>
                </c:pt>
                <c:pt idx="939">
                  <c:v>4.6626001774320698E-2</c:v>
                </c:pt>
                <c:pt idx="940">
                  <c:v>4.6658466657584857E-2</c:v>
                </c:pt>
                <c:pt idx="941">
                  <c:v>4.6690935034887304E-2</c:v>
                </c:pt>
                <c:pt idx="942">
                  <c:v>4.67234100820825E-2</c:v>
                </c:pt>
                <c:pt idx="943">
                  <c:v>4.6755894366973E-2</c:v>
                </c:pt>
                <c:pt idx="944">
                  <c:v>4.6788390569542399E-2</c:v>
                </c:pt>
                <c:pt idx="945">
                  <c:v>4.6820901009878332E-2</c:v>
                </c:pt>
                <c:pt idx="946">
                  <c:v>4.6853427997073933E-2</c:v>
                </c:pt>
                <c:pt idx="947">
                  <c:v>4.6885973608811402E-2</c:v>
                </c:pt>
                <c:pt idx="948">
                  <c:v>4.6918539862224003E-2</c:v>
                </c:pt>
                <c:pt idx="949">
                  <c:v>4.6951128612629275E-2</c:v>
                </c:pt>
                <c:pt idx="950">
                  <c:v>4.6983741638689396E-2</c:v>
                </c:pt>
                <c:pt idx="951">
                  <c:v>4.7016380597293933E-2</c:v>
                </c:pt>
                <c:pt idx="952">
                  <c:v>4.70490470672002E-2</c:v>
                </c:pt>
                <c:pt idx="953">
                  <c:v>4.7081742530164367E-2</c:v>
                </c:pt>
                <c:pt idx="954">
                  <c:v>4.7114468394259965E-2</c:v>
                </c:pt>
                <c:pt idx="955">
                  <c:v>4.7147225987097197E-2</c:v>
                </c:pt>
                <c:pt idx="956">
                  <c:v>4.7180016569040403E-2</c:v>
                </c:pt>
                <c:pt idx="957">
                  <c:v>4.7212841331850497E-2</c:v>
                </c:pt>
                <c:pt idx="958">
                  <c:v>4.7245701406755367E-2</c:v>
                </c:pt>
                <c:pt idx="959">
                  <c:v>4.7278597865407002E-2</c:v>
                </c:pt>
                <c:pt idx="960">
                  <c:v>4.7311531725241281E-2</c:v>
                </c:pt>
                <c:pt idx="961">
                  <c:v>4.7344503951316751E-2</c:v>
                </c:pt>
                <c:pt idx="962">
                  <c:v>4.7377515460186898E-2</c:v>
                </c:pt>
                <c:pt idx="963">
                  <c:v>4.7410567121995532E-2</c:v>
                </c:pt>
                <c:pt idx="964">
                  <c:v>4.7443659763468787E-2</c:v>
                </c:pt>
                <c:pt idx="965">
                  <c:v>4.7476794170012104E-2</c:v>
                </c:pt>
                <c:pt idx="966">
                  <c:v>4.75099710881704E-2</c:v>
                </c:pt>
                <c:pt idx="967">
                  <c:v>4.7543191227620414E-2</c:v>
                </c:pt>
                <c:pt idx="968">
                  <c:v>4.7576455263295701E-2</c:v>
                </c:pt>
                <c:pt idx="969">
                  <c:v>4.7609763837256812E-2</c:v>
                </c:pt>
                <c:pt idx="970">
                  <c:v>4.7643117560598955E-2</c:v>
                </c:pt>
                <c:pt idx="971">
                  <c:v>4.76765170152149E-2</c:v>
                </c:pt>
                <c:pt idx="972">
                  <c:v>4.7709962755560803E-2</c:v>
                </c:pt>
                <c:pt idx="973">
                  <c:v>4.7743849718142203E-2</c:v>
                </c:pt>
                <c:pt idx="974">
                  <c:v>4.7778199785619896E-2</c:v>
                </c:pt>
                <c:pt idx="975">
                  <c:v>4.7813001519138899E-2</c:v>
                </c:pt>
                <c:pt idx="976">
                  <c:v>4.7848237932734621E-2</c:v>
                </c:pt>
                <c:pt idx="977">
                  <c:v>4.7883890349455734E-2</c:v>
                </c:pt>
                <c:pt idx="978">
                  <c:v>4.7919937640355514E-2</c:v>
                </c:pt>
                <c:pt idx="979">
                  <c:v>4.7956357094315324E-2</c:v>
                </c:pt>
                <c:pt idx="980">
                  <c:v>4.7993123819648036E-2</c:v>
                </c:pt>
                <c:pt idx="981">
                  <c:v>4.8030211141841209E-2</c:v>
                </c:pt>
                <c:pt idx="982">
                  <c:v>4.8067590304709404E-2</c:v>
                </c:pt>
                <c:pt idx="983">
                  <c:v>4.8105230652019902E-2</c:v>
                </c:pt>
                <c:pt idx="984">
                  <c:v>4.8143099474979065E-2</c:v>
                </c:pt>
                <c:pt idx="985">
                  <c:v>4.8181162090778357E-2</c:v>
                </c:pt>
                <c:pt idx="986">
                  <c:v>4.8219381761412695E-2</c:v>
                </c:pt>
                <c:pt idx="987">
                  <c:v>4.8257727923205922E-2</c:v>
                </c:pt>
                <c:pt idx="988">
                  <c:v>4.8296230637642129E-2</c:v>
                </c:pt>
                <c:pt idx="989">
                  <c:v>4.8334931316443695E-2</c:v>
                </c:pt>
                <c:pt idx="990">
                  <c:v>4.8373873540111599E-2</c:v>
                </c:pt>
                <c:pt idx="991">
                  <c:v>4.8413102846250333E-2</c:v>
                </c:pt>
                <c:pt idx="992">
                  <c:v>4.8452666566843432E-2</c:v>
                </c:pt>
                <c:pt idx="993">
                  <c:v>4.8492613679504921E-2</c:v>
                </c:pt>
                <c:pt idx="994">
                  <c:v>4.8532994735982132E-2</c:v>
                </c:pt>
                <c:pt idx="995">
                  <c:v>4.85738617259419E-2</c:v>
                </c:pt>
                <c:pt idx="996">
                  <c:v>4.8615267979447423E-2</c:v>
                </c:pt>
                <c:pt idx="997">
                  <c:v>4.8657268033674955E-2</c:v>
                </c:pt>
                <c:pt idx="998">
                  <c:v>4.8699917518587585E-2</c:v>
                </c:pt>
                <c:pt idx="999">
                  <c:v>4.8743273023296514E-2</c:v>
                </c:pt>
                <c:pt idx="1000">
                  <c:v>4.8787391971909025E-2</c:v>
                </c:pt>
                <c:pt idx="1001">
                  <c:v>4.8831736658298514E-2</c:v>
                </c:pt>
                <c:pt idx="1002">
                  <c:v>4.8876256268679155E-2</c:v>
                </c:pt>
                <c:pt idx="1003">
                  <c:v>4.8920946421303887E-2</c:v>
                </c:pt>
                <c:pt idx="1004">
                  <c:v>4.8965805878062145E-2</c:v>
                </c:pt>
                <c:pt idx="1005">
                  <c:v>4.9010833362313114E-2</c:v>
                </c:pt>
                <c:pt idx="1006">
                  <c:v>4.9056028264019502E-2</c:v>
                </c:pt>
                <c:pt idx="1007">
                  <c:v>4.9101389573395486E-2</c:v>
                </c:pt>
                <c:pt idx="1008">
                  <c:v>4.9146916624225503E-2</c:v>
                </c:pt>
                <c:pt idx="1009">
                  <c:v>4.9192608558337889E-2</c:v>
                </c:pt>
                <c:pt idx="1010">
                  <c:v>4.9238464709554487E-2</c:v>
                </c:pt>
                <c:pt idx="1011">
                  <c:v>4.9284484331087133E-2</c:v>
                </c:pt>
                <c:pt idx="1012">
                  <c:v>4.9330666792248512E-2</c:v>
                </c:pt>
                <c:pt idx="1013">
                  <c:v>4.9377011439484114E-2</c:v>
                </c:pt>
                <c:pt idx="1014">
                  <c:v>4.9423517697634513E-2</c:v>
                </c:pt>
                <c:pt idx="1015">
                  <c:v>4.9470184999093933E-2</c:v>
                </c:pt>
                <c:pt idx="1016">
                  <c:v>4.9517012836264584E-2</c:v>
                </c:pt>
                <c:pt idx="1017">
                  <c:v>4.9564000725526934E-2</c:v>
                </c:pt>
                <c:pt idx="1018">
                  <c:v>4.9611148234637602E-2</c:v>
                </c:pt>
                <c:pt idx="1019">
                  <c:v>4.9658454964500734E-2</c:v>
                </c:pt>
                <c:pt idx="1020">
                  <c:v>4.9705920563630913E-2</c:v>
                </c:pt>
                <c:pt idx="1021">
                  <c:v>4.9753544719010834E-2</c:v>
                </c:pt>
                <c:pt idx="1022">
                  <c:v>4.9801327163826924E-2</c:v>
                </c:pt>
                <c:pt idx="1023">
                  <c:v>4.9849267672936723E-2</c:v>
                </c:pt>
                <c:pt idx="1024">
                  <c:v>4.9897366067050801E-2</c:v>
                </c:pt>
                <c:pt idx="1025">
                  <c:v>4.9945622210504304E-2</c:v>
                </c:pt>
                <c:pt idx="1026">
                  <c:v>4.9994036013517124E-2</c:v>
                </c:pt>
                <c:pt idx="1027">
                  <c:v>5.0042607431068933E-2</c:v>
                </c:pt>
                <c:pt idx="1028">
                  <c:v>5.0091336464085798E-2</c:v>
                </c:pt>
                <c:pt idx="1029">
                  <c:v>5.0140223158801123E-2</c:v>
                </c:pt>
                <c:pt idx="1030">
                  <c:v>5.0189267607283997E-2</c:v>
                </c:pt>
                <c:pt idx="1031">
                  <c:v>5.0238469891446924E-2</c:v>
                </c:pt>
                <c:pt idx="1032">
                  <c:v>5.0287830168263895E-2</c:v>
                </c:pt>
                <c:pt idx="1033">
                  <c:v>5.0337348895530723E-2</c:v>
                </c:pt>
                <c:pt idx="1034">
                  <c:v>5.0387025785535403E-2</c:v>
                </c:pt>
                <c:pt idx="1035">
                  <c:v>5.0436861379690723E-2</c:v>
                </c:pt>
                <c:pt idx="1036">
                  <c:v>5.0486856453745524E-2</c:v>
                </c:pt>
                <c:pt idx="1037">
                  <c:v>5.0537011171079997E-2</c:v>
                </c:pt>
                <c:pt idx="1038">
                  <c:v>5.0587325882185896E-2</c:v>
                </c:pt>
                <c:pt idx="1039">
                  <c:v>5.0637801147594003E-2</c:v>
                </c:pt>
                <c:pt idx="1040">
                  <c:v>5.0688437503976502E-2</c:v>
                </c:pt>
                <c:pt idx="1041">
                  <c:v>5.0739235530927032E-2</c:v>
                </c:pt>
                <c:pt idx="1042">
                  <c:v>5.0790195844870933E-2</c:v>
                </c:pt>
                <c:pt idx="1043">
                  <c:v>5.0841319099575295E-2</c:v>
                </c:pt>
                <c:pt idx="1044">
                  <c:v>5.0892605973894132E-2</c:v>
                </c:pt>
                <c:pt idx="1045">
                  <c:v>5.0944056736267757E-2</c:v>
                </c:pt>
                <c:pt idx="1046">
                  <c:v>5.0995672224225533E-2</c:v>
                </c:pt>
                <c:pt idx="1047">
                  <c:v>5.1047453255574096E-2</c:v>
                </c:pt>
                <c:pt idx="1048">
                  <c:v>5.1099400686055486E-2</c:v>
                </c:pt>
                <c:pt idx="1049">
                  <c:v>5.1151515399522667E-2</c:v>
                </c:pt>
                <c:pt idx="1050">
                  <c:v>5.1203798308862146E-2</c:v>
                </c:pt>
                <c:pt idx="1051">
                  <c:v>5.1256250353913804E-2</c:v>
                </c:pt>
                <c:pt idx="1052">
                  <c:v>5.1308872500959266E-2</c:v>
                </c:pt>
                <c:pt idx="1053">
                  <c:v>5.1361665741122504E-2</c:v>
                </c:pt>
                <c:pt idx="1054">
                  <c:v>5.1414631089547032E-2</c:v>
                </c:pt>
                <c:pt idx="1055">
                  <c:v>5.1467769584011704E-2</c:v>
                </c:pt>
                <c:pt idx="1056">
                  <c:v>5.1521082283985366E-2</c:v>
                </c:pt>
                <c:pt idx="1057">
                  <c:v>5.1574570269374245E-2</c:v>
                </c:pt>
                <c:pt idx="1058">
                  <c:v>5.1628234639527502E-2</c:v>
                </c:pt>
                <c:pt idx="1059">
                  <c:v>5.1682076512102E-2</c:v>
                </c:pt>
                <c:pt idx="1060">
                  <c:v>5.1736097022074191E-2</c:v>
                </c:pt>
                <c:pt idx="1061">
                  <c:v>5.1790297320694532E-2</c:v>
                </c:pt>
                <c:pt idx="1062">
                  <c:v>5.1844678574551696E-2</c:v>
                </c:pt>
                <c:pt idx="1063">
                  <c:v>5.1899241964615102E-2</c:v>
                </c:pt>
                <c:pt idx="1064">
                  <c:v>5.1953988685359755E-2</c:v>
                </c:pt>
                <c:pt idx="1065">
                  <c:v>5.2008919943908632E-2</c:v>
                </c:pt>
                <c:pt idx="1066">
                  <c:v>5.2064036959230495E-2</c:v>
                </c:pt>
                <c:pt idx="1067">
                  <c:v>5.2119340961378303E-2</c:v>
                </c:pt>
                <c:pt idx="1068">
                  <c:v>5.2174833190781901E-2</c:v>
                </c:pt>
                <c:pt idx="1069">
                  <c:v>5.2230514897568504E-2</c:v>
                </c:pt>
                <c:pt idx="1070">
                  <c:v>5.2286387340949134E-2</c:v>
                </c:pt>
                <c:pt idx="1071">
                  <c:v>5.2342451788639013E-2</c:v>
                </c:pt>
                <c:pt idx="1072">
                  <c:v>5.2398709516330924E-2</c:v>
                </c:pt>
                <c:pt idx="1073">
                  <c:v>5.2455161807210833E-2</c:v>
                </c:pt>
                <c:pt idx="1074">
                  <c:v>5.2511809951517024E-2</c:v>
                </c:pt>
                <c:pt idx="1075">
                  <c:v>5.2568655246144104E-2</c:v>
                </c:pt>
                <c:pt idx="1076">
                  <c:v>5.2625698994289712E-2</c:v>
                </c:pt>
                <c:pt idx="1077">
                  <c:v>5.2682942505142598E-2</c:v>
                </c:pt>
                <c:pt idx="1078">
                  <c:v>5.2740387093606914E-2</c:v>
                </c:pt>
                <c:pt idx="1079">
                  <c:v>5.2798034080067134E-2</c:v>
                </c:pt>
                <c:pt idx="1080">
                  <c:v>5.2855884790188198E-2</c:v>
                </c:pt>
                <c:pt idx="1081">
                  <c:v>5.2913940554749933E-2</c:v>
                </c:pt>
                <c:pt idx="1082">
                  <c:v>5.2972202709511501E-2</c:v>
                </c:pt>
                <c:pt idx="1083">
                  <c:v>5.3030672595110101E-2</c:v>
                </c:pt>
                <c:pt idx="1084">
                  <c:v>5.3089351556983896E-2</c:v>
                </c:pt>
                <c:pt idx="1085">
                  <c:v>5.3148240945323999E-2</c:v>
                </c:pt>
                <c:pt idx="1086">
                  <c:v>5.3207342115048996E-2</c:v>
                </c:pt>
                <c:pt idx="1087">
                  <c:v>5.3266656425803423E-2</c:v>
                </c:pt>
                <c:pt idx="1088">
                  <c:v>5.3326185241973904E-2</c:v>
                </c:pt>
                <c:pt idx="1089">
                  <c:v>5.3385929932728816E-2</c:v>
                </c:pt>
                <c:pt idx="1090">
                  <c:v>5.3445891872063597E-2</c:v>
                </c:pt>
                <c:pt idx="1091">
                  <c:v>5.3506072438879185E-2</c:v>
                </c:pt>
                <c:pt idx="1092">
                  <c:v>5.3566473017051933E-2</c:v>
                </c:pt>
                <c:pt idx="1093">
                  <c:v>5.3627094995529333E-2</c:v>
                </c:pt>
                <c:pt idx="1094">
                  <c:v>5.36879397684304E-2</c:v>
                </c:pt>
                <c:pt idx="1095">
                  <c:v>5.3749008735153696E-2</c:v>
                </c:pt>
                <c:pt idx="1096">
                  <c:v>5.3810303300491732E-2</c:v>
                </c:pt>
                <c:pt idx="1097">
                  <c:v>5.3871824874750895E-2</c:v>
                </c:pt>
                <c:pt idx="1098">
                  <c:v>5.3933574873874623E-2</c:v>
                </c:pt>
                <c:pt idx="1099">
                  <c:v>5.3995554719568302E-2</c:v>
                </c:pt>
                <c:pt idx="1100">
                  <c:v>5.4057765839427022E-2</c:v>
                </c:pt>
                <c:pt idx="1101">
                  <c:v>5.4120209667056399E-2</c:v>
                </c:pt>
                <c:pt idx="1102">
                  <c:v>5.4182887642209021E-2</c:v>
                </c:pt>
                <c:pt idx="1103">
                  <c:v>5.4245801210892466E-2</c:v>
                </c:pt>
                <c:pt idx="1104">
                  <c:v>5.4308951825504916E-2</c:v>
                </c:pt>
                <c:pt idx="1105">
                  <c:v>5.4372340944936551E-2</c:v>
                </c:pt>
                <c:pt idx="1106">
                  <c:v>5.4435970034692124E-2</c:v>
                </c:pt>
                <c:pt idx="1107">
                  <c:v>5.4499840566993703E-2</c:v>
                </c:pt>
                <c:pt idx="1108">
                  <c:v>5.4563954020883626E-2</c:v>
                </c:pt>
                <c:pt idx="1109">
                  <c:v>5.4628311882312333E-2</c:v>
                </c:pt>
                <c:pt idx="1110">
                  <c:v>5.469291564423813E-2</c:v>
                </c:pt>
                <c:pt idx="1111">
                  <c:v>5.4757766806696306E-2</c:v>
                </c:pt>
                <c:pt idx="1112">
                  <c:v>5.4822866876880122E-2</c:v>
                </c:pt>
                <c:pt idx="1113">
                  <c:v>5.4888217369208757E-2</c:v>
                </c:pt>
                <c:pt idx="1114">
                  <c:v>5.4953819805375823E-2</c:v>
                </c:pt>
                <c:pt idx="1115">
                  <c:v>5.5019675714411423E-2</c:v>
                </c:pt>
                <c:pt idx="1116">
                  <c:v>5.5085786632715704E-2</c:v>
                </c:pt>
                <c:pt idx="1117">
                  <c:v>5.5152154104097899E-2</c:v>
                </c:pt>
                <c:pt idx="1118">
                  <c:v>5.5218779679800302E-2</c:v>
                </c:pt>
                <c:pt idx="1119">
                  <c:v>5.5285664918517122E-2</c:v>
                </c:pt>
                <c:pt idx="1120">
                  <c:v>5.5352811386402433E-2</c:v>
                </c:pt>
                <c:pt idx="1121">
                  <c:v>5.5420220657075324E-2</c:v>
                </c:pt>
                <c:pt idx="1122">
                  <c:v>5.9754767981524556E-2</c:v>
                </c:pt>
                <c:pt idx="1123">
                  <c:v>6.0848791942341281E-2</c:v>
                </c:pt>
                <c:pt idx="1124">
                  <c:v>6.09777521900602E-2</c:v>
                </c:pt>
                <c:pt idx="1125">
                  <c:v>6.1055131660212286E-2</c:v>
                </c:pt>
                <c:pt idx="1126">
                  <c:v>6.1129676367445887E-2</c:v>
                </c:pt>
                <c:pt idx="1127">
                  <c:v>6.1203355399496867E-2</c:v>
                </c:pt>
                <c:pt idx="1128">
                  <c:v>6.1278299402686795E-2</c:v>
                </c:pt>
                <c:pt idx="1129">
                  <c:v>6.1352686377486934E-2</c:v>
                </c:pt>
                <c:pt idx="1130">
                  <c:v>6.1427508407383556E-2</c:v>
                </c:pt>
                <c:pt idx="1131">
                  <c:v>6.1502046331038902E-2</c:v>
                </c:pt>
                <c:pt idx="1132">
                  <c:v>6.1576761081901722E-2</c:v>
                </c:pt>
                <c:pt idx="1133">
                  <c:v>6.1651362151663856E-2</c:v>
                </c:pt>
                <c:pt idx="1134">
                  <c:v>6.1726060964719512E-2</c:v>
                </c:pt>
                <c:pt idx="1135">
                  <c:v>6.1800742559443324E-2</c:v>
                </c:pt>
                <c:pt idx="1136">
                  <c:v>6.1875506429560155E-2</c:v>
                </c:pt>
                <c:pt idx="1137">
                  <c:v>6.1950310686587767E-2</c:v>
                </c:pt>
                <c:pt idx="1138">
                  <c:v>6.2025204804599034E-2</c:v>
                </c:pt>
                <c:pt idx="1139">
                  <c:v>6.2100176957070832E-2</c:v>
                </c:pt>
                <c:pt idx="1140">
                  <c:v>6.2175253951877098E-2</c:v>
                </c:pt>
                <c:pt idx="1141">
                  <c:v>6.2250435883724503E-2</c:v>
                </c:pt>
                <c:pt idx="1142">
                  <c:v>6.2325738960500414E-2</c:v>
                </c:pt>
                <c:pt idx="1143">
                  <c:v>6.2401167610088314E-2</c:v>
                </c:pt>
                <c:pt idx="1144">
                  <c:v>6.2476732805928893E-2</c:v>
                </c:pt>
                <c:pt idx="1145">
                  <c:v>6.2552440202225834E-2</c:v>
                </c:pt>
                <c:pt idx="1146">
                  <c:v>6.2628297970286503E-2</c:v>
                </c:pt>
                <c:pt idx="1147">
                  <c:v>6.2704311774633439E-2</c:v>
                </c:pt>
                <c:pt idx="1148">
                  <c:v>6.2780488126770922E-2</c:v>
                </c:pt>
                <c:pt idx="1149">
                  <c:v>6.2856832272039323E-2</c:v>
                </c:pt>
                <c:pt idx="1150">
                  <c:v>6.2933349630139801E-2</c:v>
                </c:pt>
                <c:pt idx="1151">
                  <c:v>6.3010044915837532E-2</c:v>
                </c:pt>
                <c:pt idx="1152">
                  <c:v>6.3086922763082406E-2</c:v>
                </c:pt>
                <c:pt idx="1153">
                  <c:v>6.3163987366114102E-2</c:v>
                </c:pt>
                <c:pt idx="1154">
                  <c:v>6.3241242754666055E-2</c:v>
                </c:pt>
                <c:pt idx="1155">
                  <c:v>6.3318692652905934E-2</c:v>
                </c:pt>
                <c:pt idx="1156">
                  <c:v>6.3396340604791823E-2</c:v>
                </c:pt>
                <c:pt idx="1157">
                  <c:v>6.3474189923056409E-2</c:v>
                </c:pt>
                <c:pt idx="1158">
                  <c:v>6.3552243749509102E-2</c:v>
                </c:pt>
                <c:pt idx="1159">
                  <c:v>6.3630505040387697E-2</c:v>
                </c:pt>
                <c:pt idx="1160">
                  <c:v>6.3708976597816824E-2</c:v>
                </c:pt>
                <c:pt idx="1161">
                  <c:v>6.3787661069182919E-2</c:v>
                </c:pt>
                <c:pt idx="1162">
                  <c:v>6.3866560965310432E-2</c:v>
                </c:pt>
                <c:pt idx="1163">
                  <c:v>6.3945678664698788E-2</c:v>
                </c:pt>
                <c:pt idx="1164">
                  <c:v>6.4025016425197895E-2</c:v>
                </c:pt>
                <c:pt idx="1165">
                  <c:v>6.4104576389457296E-2</c:v>
                </c:pt>
                <c:pt idx="1166">
                  <c:v>6.4184360593137202E-2</c:v>
                </c:pt>
                <c:pt idx="1167">
                  <c:v>6.4264370970203433E-2</c:v>
                </c:pt>
                <c:pt idx="1168">
                  <c:v>6.4344609359097069E-2</c:v>
                </c:pt>
                <c:pt idx="1169">
                  <c:v>6.4425077507434411E-2</c:v>
                </c:pt>
                <c:pt idx="1170">
                  <c:v>6.4505777076864002E-2</c:v>
                </c:pt>
                <c:pt idx="1171">
                  <c:v>6.4586709647099394E-2</c:v>
                </c:pt>
                <c:pt idx="1172">
                  <c:v>6.46678767198543E-2</c:v>
                </c:pt>
                <c:pt idx="1173">
                  <c:v>6.4749414615725434E-2</c:v>
                </c:pt>
                <c:pt idx="1174">
                  <c:v>6.4831579100464304E-2</c:v>
                </c:pt>
                <c:pt idx="1175">
                  <c:v>6.4914347683441911E-2</c:v>
                </c:pt>
                <c:pt idx="1176">
                  <c:v>6.4997712467311813E-2</c:v>
                </c:pt>
                <c:pt idx="1177">
                  <c:v>6.5081658722069696E-2</c:v>
                </c:pt>
                <c:pt idx="1178">
                  <c:v>6.5166169880570599E-2</c:v>
                </c:pt>
                <c:pt idx="1179">
                  <c:v>6.5251226577489885E-2</c:v>
                </c:pt>
                <c:pt idx="1180">
                  <c:v>6.5336807131668534E-2</c:v>
                </c:pt>
                <c:pt idx="1181">
                  <c:v>6.5422887212717412E-2</c:v>
                </c:pt>
                <c:pt idx="1182">
                  <c:v>6.5509440000762795E-2</c:v>
                </c:pt>
                <c:pt idx="1183">
                  <c:v>6.5596436027068813E-2</c:v>
                </c:pt>
                <c:pt idx="1184">
                  <c:v>6.5683843215931001E-2</c:v>
                </c:pt>
                <c:pt idx="1185">
                  <c:v>6.577162679547123E-2</c:v>
                </c:pt>
                <c:pt idx="1186">
                  <c:v>6.5859749291193301E-2</c:v>
                </c:pt>
                <c:pt idx="1187">
                  <c:v>6.5948213127217409E-2</c:v>
                </c:pt>
                <c:pt idx="1188">
                  <c:v>6.6037062398210097E-2</c:v>
                </c:pt>
                <c:pt idx="1189">
                  <c:v>6.6126341733114796E-2</c:v>
                </c:pt>
                <c:pt idx="1190">
                  <c:v>6.6216098939600523E-2</c:v>
                </c:pt>
                <c:pt idx="1191">
                  <c:v>6.6306384295672302E-2</c:v>
                </c:pt>
                <c:pt idx="1192">
                  <c:v>6.6397250536539484E-2</c:v>
                </c:pt>
                <c:pt idx="1193">
                  <c:v>6.6488752727776795E-2</c:v>
                </c:pt>
                <c:pt idx="1194">
                  <c:v>6.6580948180956959E-2</c:v>
                </c:pt>
                <c:pt idx="1195">
                  <c:v>6.6673896330931501E-2</c:v>
                </c:pt>
                <c:pt idx="1196">
                  <c:v>6.676765862408042E-2</c:v>
                </c:pt>
                <c:pt idx="1197">
                  <c:v>6.6862298386738933E-2</c:v>
                </c:pt>
                <c:pt idx="1198">
                  <c:v>6.6957880694930499E-2</c:v>
                </c:pt>
                <c:pt idx="1199">
                  <c:v>6.7053981283427114E-2</c:v>
                </c:pt>
                <c:pt idx="1200">
                  <c:v>6.7150461081482704E-2</c:v>
                </c:pt>
                <c:pt idx="1201">
                  <c:v>6.7247324974675698E-2</c:v>
                </c:pt>
                <c:pt idx="1202">
                  <c:v>6.7344570124569098E-2</c:v>
                </c:pt>
                <c:pt idx="1203">
                  <c:v>6.7442195417513312E-2</c:v>
                </c:pt>
                <c:pt idx="1204">
                  <c:v>6.7540199950637814E-2</c:v>
                </c:pt>
                <c:pt idx="1205">
                  <c:v>6.7638582684179965E-2</c:v>
                </c:pt>
                <c:pt idx="1206">
                  <c:v>6.7737342723369398E-2</c:v>
                </c:pt>
                <c:pt idx="1207">
                  <c:v>6.7836479128688398E-2</c:v>
                </c:pt>
                <c:pt idx="1208">
                  <c:v>6.7935991046464334E-2</c:v>
                </c:pt>
                <c:pt idx="1209">
                  <c:v>6.8035877632771219E-2</c:v>
                </c:pt>
                <c:pt idx="1210">
                  <c:v>6.8136138110943031E-2</c:v>
                </c:pt>
                <c:pt idx="1211">
                  <c:v>6.8236771743206914E-2</c:v>
                </c:pt>
                <c:pt idx="1212">
                  <c:v>6.8337777857843202E-2</c:v>
                </c:pt>
                <c:pt idx="1213">
                  <c:v>6.8439155840671798E-2</c:v>
                </c:pt>
                <c:pt idx="1214">
                  <c:v>6.8540905149620204E-2</c:v>
                </c:pt>
                <c:pt idx="1215">
                  <c:v>6.8643025314410605E-2</c:v>
                </c:pt>
                <c:pt idx="1216">
                  <c:v>6.8745515945797406E-2</c:v>
                </c:pt>
                <c:pt idx="1217">
                  <c:v>6.8848376738548406E-2</c:v>
                </c:pt>
                <c:pt idx="1218">
                  <c:v>6.8951607478286214E-2</c:v>
                </c:pt>
                <c:pt idx="1219">
                  <c:v>6.9055208045611993E-2</c:v>
                </c:pt>
                <c:pt idx="1220">
                  <c:v>6.915917842168888E-2</c:v>
                </c:pt>
                <c:pt idx="1221">
                  <c:v>6.926351869253182E-2</c:v>
                </c:pt>
                <c:pt idx="1222">
                  <c:v>6.9368229053720115E-2</c:v>
                </c:pt>
                <c:pt idx="1223">
                  <c:v>6.9473309814363102E-2</c:v>
                </c:pt>
                <c:pt idx="1224">
                  <c:v>6.9578761401041939E-2</c:v>
                </c:pt>
                <c:pt idx="1225">
                  <c:v>6.9684584361181634E-2</c:v>
                </c:pt>
                <c:pt idx="1226">
                  <c:v>6.9790779366183414E-2</c:v>
                </c:pt>
                <c:pt idx="1227">
                  <c:v>6.98973472140621E-2</c:v>
                </c:pt>
                <c:pt idx="1228">
                  <c:v>7.0004288831714528E-2</c:v>
                </c:pt>
                <c:pt idx="1229">
                  <c:v>7.0111605276715699E-2</c:v>
                </c:pt>
                <c:pt idx="1230">
                  <c:v>7.021929773868732E-2</c:v>
                </c:pt>
                <c:pt idx="1231">
                  <c:v>7.0327367540196514E-2</c:v>
                </c:pt>
                <c:pt idx="1232">
                  <c:v>7.0435816137203414E-2</c:v>
                </c:pt>
                <c:pt idx="1233">
                  <c:v>7.05446451190479E-2</c:v>
                </c:pt>
                <c:pt idx="1234">
                  <c:v>7.0653855991306094E-2</c:v>
                </c:pt>
                <c:pt idx="1235">
                  <c:v>7.0763449087099903E-2</c:v>
                </c:pt>
                <c:pt idx="1236">
                  <c:v>7.0873427773521194E-2</c:v>
                </c:pt>
                <c:pt idx="1237">
                  <c:v>7.0983795045644504E-2</c:v>
                </c:pt>
                <c:pt idx="1238">
                  <c:v>7.1094552684276405E-2</c:v>
                </c:pt>
                <c:pt idx="1239">
                  <c:v>7.1205702998887302E-2</c:v>
                </c:pt>
                <c:pt idx="1240">
                  <c:v>7.1317247837572123E-2</c:v>
                </c:pt>
                <c:pt idx="1241">
                  <c:v>7.1429189818231334E-2</c:v>
                </c:pt>
                <c:pt idx="1242">
                  <c:v>7.1541531716921999E-2</c:v>
                </c:pt>
                <c:pt idx="1243">
                  <c:v>7.1654276419059207E-2</c:v>
                </c:pt>
                <c:pt idx="1244">
                  <c:v>7.1767426913130136E-2</c:v>
                </c:pt>
                <c:pt idx="1245">
                  <c:v>7.1880986287905499E-2</c:v>
                </c:pt>
                <c:pt idx="1246">
                  <c:v>7.1994957727346903E-2</c:v>
                </c:pt>
                <c:pt idx="1247">
                  <c:v>7.2109344506813694E-2</c:v>
                </c:pt>
                <c:pt idx="1248">
                  <c:v>7.22241499881843E-2</c:v>
                </c:pt>
                <c:pt idx="1249">
                  <c:v>7.2339377615496414E-2</c:v>
                </c:pt>
                <c:pt idx="1250">
                  <c:v>7.2455030910129434E-2</c:v>
                </c:pt>
                <c:pt idx="1251">
                  <c:v>7.2571113466205303E-2</c:v>
                </c:pt>
                <c:pt idx="1252">
                  <c:v>7.2687628945828184E-2</c:v>
                </c:pt>
                <c:pt idx="1253">
                  <c:v>7.2804581074434133E-2</c:v>
                </c:pt>
                <c:pt idx="1254">
                  <c:v>7.2921973636140919E-2</c:v>
                </c:pt>
                <c:pt idx="1255">
                  <c:v>7.3039810469183702E-2</c:v>
                </c:pt>
                <c:pt idx="1256">
                  <c:v>7.3158095461425696E-2</c:v>
                </c:pt>
                <c:pt idx="1257">
                  <c:v>7.3276832545987089E-2</c:v>
                </c:pt>
                <c:pt idx="1258">
                  <c:v>7.3396025696985598E-2</c:v>
                </c:pt>
                <c:pt idx="1259">
                  <c:v>7.3515678925420533E-2</c:v>
                </c:pt>
                <c:pt idx="1260">
                  <c:v>7.3635796275201809E-2</c:v>
                </c:pt>
                <c:pt idx="1261">
                  <c:v>7.3756381819345115E-2</c:v>
                </c:pt>
                <c:pt idx="1262">
                  <c:v>7.3877058310020699E-2</c:v>
                </c:pt>
                <c:pt idx="1263">
                  <c:v>7.3997668535044012E-2</c:v>
                </c:pt>
                <c:pt idx="1264">
                  <c:v>7.4118175620490709E-2</c:v>
                </c:pt>
                <c:pt idx="1265">
                  <c:v>7.4238565833402423E-2</c:v>
                </c:pt>
                <c:pt idx="1266">
                  <c:v>7.4358846173435994E-2</c:v>
                </c:pt>
                <c:pt idx="1267">
                  <c:v>7.4479024900907034E-2</c:v>
                </c:pt>
                <c:pt idx="1268">
                  <c:v>7.4599111058607434E-2</c:v>
                </c:pt>
                <c:pt idx="1269">
                  <c:v>7.4719113668904796E-2</c:v>
                </c:pt>
                <c:pt idx="1270">
                  <c:v>7.4839041477051199E-2</c:v>
                </c:pt>
                <c:pt idx="1271">
                  <c:v>7.4958903063456997E-2</c:v>
                </c:pt>
                <c:pt idx="1272">
                  <c:v>7.5078706741409706E-2</c:v>
                </c:pt>
                <c:pt idx="1273">
                  <c:v>7.5198460624685312E-2</c:v>
                </c:pt>
                <c:pt idx="1274">
                  <c:v>7.5318172590139995E-2</c:v>
                </c:pt>
                <c:pt idx="1275">
                  <c:v>7.5437850307709303E-2</c:v>
                </c:pt>
                <c:pt idx="1276">
                  <c:v>7.5557501228673413E-2</c:v>
                </c:pt>
                <c:pt idx="1277">
                  <c:v>7.56771326001867E-2</c:v>
                </c:pt>
                <c:pt idx="1278">
                  <c:v>7.5796751463655734E-2</c:v>
                </c:pt>
                <c:pt idx="1279">
                  <c:v>7.591636466329732E-2</c:v>
                </c:pt>
                <c:pt idx="1280">
                  <c:v>7.6035978848500094E-2</c:v>
                </c:pt>
                <c:pt idx="1281">
                  <c:v>7.6155600480115604E-2</c:v>
                </c:pt>
                <c:pt idx="1282">
                  <c:v>7.6275235834380894E-2</c:v>
                </c:pt>
                <c:pt idx="1283">
                  <c:v>7.6394891008346122E-2</c:v>
                </c:pt>
                <c:pt idx="1284">
                  <c:v>7.6514571924384323E-2</c:v>
                </c:pt>
                <c:pt idx="1285">
                  <c:v>7.6634284335275901E-2</c:v>
                </c:pt>
                <c:pt idx="1286">
                  <c:v>7.6754033828906068E-2</c:v>
                </c:pt>
                <c:pt idx="1287">
                  <c:v>7.6873825833156703E-2</c:v>
                </c:pt>
                <c:pt idx="1288">
                  <c:v>7.6993665620639098E-2</c:v>
                </c:pt>
                <c:pt idx="1289">
                  <c:v>7.7113558313438593E-2</c:v>
                </c:pt>
                <c:pt idx="1290">
                  <c:v>7.7233508887771724E-2</c:v>
                </c:pt>
                <c:pt idx="1291">
                  <c:v>7.7353522178605333E-2</c:v>
                </c:pt>
                <c:pt idx="1292">
                  <c:v>7.7473602884189197E-2</c:v>
                </c:pt>
                <c:pt idx="1293">
                  <c:v>7.7593755570527001E-2</c:v>
                </c:pt>
                <c:pt idx="1294">
                  <c:v>7.7713984675762418E-2</c:v>
                </c:pt>
                <c:pt idx="1295">
                  <c:v>7.7834294514481484E-2</c:v>
                </c:pt>
                <c:pt idx="1296">
                  <c:v>7.7954689281934414E-2</c:v>
                </c:pt>
                <c:pt idx="1297">
                  <c:v>7.8075173058165998E-2</c:v>
                </c:pt>
                <c:pt idx="1298">
                  <c:v>7.8195749812045814E-2</c:v>
                </c:pt>
                <c:pt idx="1299">
                  <c:v>7.8316423405215926E-2</c:v>
                </c:pt>
                <c:pt idx="1300">
                  <c:v>7.843719759593043E-2</c:v>
                </c:pt>
                <c:pt idx="1301">
                  <c:v>7.8558076042817102E-2</c:v>
                </c:pt>
                <c:pt idx="1302">
                  <c:v>7.8679062308516207E-2</c:v>
                </c:pt>
                <c:pt idx="1303">
                  <c:v>7.8800159863240196E-2</c:v>
                </c:pt>
                <c:pt idx="1304">
                  <c:v>7.8921372088226402E-2</c:v>
                </c:pt>
                <c:pt idx="1305">
                  <c:v>7.9042702279094199E-2</c:v>
                </c:pt>
                <c:pt idx="1306">
                  <c:v>7.9164153649102398E-2</c:v>
                </c:pt>
                <c:pt idx="1307">
                  <c:v>7.92857293323109E-2</c:v>
                </c:pt>
                <c:pt idx="1308">
                  <c:v>7.9407432386644924E-2</c:v>
                </c:pt>
                <c:pt idx="1309">
                  <c:v>7.9529265796864076E-2</c:v>
                </c:pt>
                <c:pt idx="1310">
                  <c:v>7.965123247743873E-2</c:v>
                </c:pt>
                <c:pt idx="1311">
                  <c:v>7.9773335275330814E-2</c:v>
                </c:pt>
                <c:pt idx="1312">
                  <c:v>7.9895576972685914E-2</c:v>
                </c:pt>
                <c:pt idx="1313">
                  <c:v>8.0017960289435544E-2</c:v>
                </c:pt>
                <c:pt idx="1314">
                  <c:v>8.014048788581038E-2</c:v>
                </c:pt>
                <c:pt idx="1315">
                  <c:v>8.0263162364770227E-2</c:v>
                </c:pt>
                <c:pt idx="1316">
                  <c:v>8.0385986274342194E-2</c:v>
                </c:pt>
                <c:pt idx="1317">
                  <c:v>8.0508962109896762E-2</c:v>
                </c:pt>
                <c:pt idx="1318">
                  <c:v>8.0632092316305526E-2</c:v>
                </c:pt>
                <c:pt idx="1319">
                  <c:v>8.4852504533801026E-2</c:v>
                </c:pt>
                <c:pt idx="1320">
                  <c:v>8.5961890484204245E-2</c:v>
                </c:pt>
                <c:pt idx="1321">
                  <c:v>8.6151485664110627E-2</c:v>
                </c:pt>
                <c:pt idx="1322">
                  <c:v>8.6287712790369994E-2</c:v>
                </c:pt>
                <c:pt idx="1323">
                  <c:v>8.6422763535264527E-2</c:v>
                </c:pt>
                <c:pt idx="1324">
                  <c:v>8.6557405926271078E-2</c:v>
                </c:pt>
                <c:pt idx="1325">
                  <c:v>8.6692454111101394E-2</c:v>
                </c:pt>
                <c:pt idx="1326">
                  <c:v>8.6827054771230247E-2</c:v>
                </c:pt>
                <c:pt idx="1327">
                  <c:v>8.6961463160514743E-2</c:v>
                </c:pt>
                <c:pt idx="1328">
                  <c:v>8.7095490946458284E-2</c:v>
                </c:pt>
                <c:pt idx="1329">
                  <c:v>8.7229249354521393E-2</c:v>
                </c:pt>
                <c:pt idx="1330">
                  <c:v>8.7362701569195109E-2</c:v>
                </c:pt>
                <c:pt idx="1331">
                  <c:v>8.7495900857571779E-2</c:v>
                </c:pt>
                <c:pt idx="1332">
                  <c:v>8.7628850714195725E-2</c:v>
                </c:pt>
                <c:pt idx="1333">
                  <c:v>8.7761581830094693E-2</c:v>
                </c:pt>
                <c:pt idx="1334">
                  <c:v>8.78941076558587E-2</c:v>
                </c:pt>
                <c:pt idx="1335">
                  <c:v>8.8026449230221737E-2</c:v>
                </c:pt>
                <c:pt idx="1336">
                  <c:v>8.8158621119438743E-2</c:v>
                </c:pt>
                <c:pt idx="1337">
                  <c:v>8.8290639443959706E-2</c:v>
                </c:pt>
                <c:pt idx="1338">
                  <c:v>8.8422517497249525E-2</c:v>
                </c:pt>
                <c:pt idx="1339">
                  <c:v>8.855426837696391E-2</c:v>
                </c:pt>
                <c:pt idx="1340">
                  <c:v>8.8685903669671745E-2</c:v>
                </c:pt>
                <c:pt idx="1341">
                  <c:v>8.8817434348588006E-2</c:v>
                </c:pt>
                <c:pt idx="1342">
                  <c:v>8.8948870417316597E-2</c:v>
                </c:pt>
                <c:pt idx="1343">
                  <c:v>8.9080221245598681E-2</c:v>
                </c:pt>
                <c:pt idx="1344">
                  <c:v>8.9211495505074054E-2</c:v>
                </c:pt>
                <c:pt idx="1345">
                  <c:v>8.9342701317707482E-2</c:v>
                </c:pt>
                <c:pt idx="1346">
                  <c:v>8.9473846274681024E-2</c:v>
                </c:pt>
                <c:pt idx="1347">
                  <c:v>8.9604937518127065E-2</c:v>
                </c:pt>
                <c:pt idx="1348">
                  <c:v>8.9735981779180268E-2</c:v>
                </c:pt>
                <c:pt idx="1349">
                  <c:v>8.9866985432754065E-2</c:v>
                </c:pt>
                <c:pt idx="1350">
                  <c:v>8.9997954536210067E-2</c:v>
                </c:pt>
                <c:pt idx="1351">
                  <c:v>9.0128894870991627E-2</c:v>
                </c:pt>
                <c:pt idx="1352">
                  <c:v>9.0259811977319998E-2</c:v>
                </c:pt>
                <c:pt idx="1353">
                  <c:v>9.0390711188091694E-2</c:v>
                </c:pt>
                <c:pt idx="1354">
                  <c:v>9.0521597659123723E-2</c:v>
                </c:pt>
                <c:pt idx="1355">
                  <c:v>9.0652476397834331E-2</c:v>
                </c:pt>
                <c:pt idx="1356">
                  <c:v>9.0783352289625793E-2</c:v>
                </c:pt>
                <c:pt idx="1357">
                  <c:v>9.0914230122811301E-2</c:v>
                </c:pt>
                <c:pt idx="1358">
                  <c:v>9.1045114611903982E-2</c:v>
                </c:pt>
                <c:pt idx="1359">
                  <c:v>9.1176282929462046E-2</c:v>
                </c:pt>
                <c:pt idx="1360">
                  <c:v>9.1307793345917501E-2</c:v>
                </c:pt>
                <c:pt idx="1361">
                  <c:v>9.1439642932499746E-2</c:v>
                </c:pt>
                <c:pt idx="1362">
                  <c:v>9.1571827186910065E-2</c:v>
                </c:pt>
                <c:pt idx="1363">
                  <c:v>9.1704338297568674E-2</c:v>
                </c:pt>
                <c:pt idx="1364">
                  <c:v>9.1837165265260923E-2</c:v>
                </c:pt>
                <c:pt idx="1365">
                  <c:v>9.1970294222969901E-2</c:v>
                </c:pt>
                <c:pt idx="1366">
                  <c:v>9.2103708186596897E-2</c:v>
                </c:pt>
                <c:pt idx="1367">
                  <c:v>9.2237387124647643E-2</c:v>
                </c:pt>
                <c:pt idx="1368">
                  <c:v>9.2371307842403688E-2</c:v>
                </c:pt>
                <c:pt idx="1369">
                  <c:v>9.2505443962853415E-2</c:v>
                </c:pt>
                <c:pt idx="1370">
                  <c:v>9.2639765850427727E-2</c:v>
                </c:pt>
                <c:pt idx="1371">
                  <c:v>9.2774245718379764E-2</c:v>
                </c:pt>
                <c:pt idx="1372">
                  <c:v>9.2908916285278906E-2</c:v>
                </c:pt>
                <c:pt idx="1373">
                  <c:v>9.3043827044299768E-2</c:v>
                </c:pt>
                <c:pt idx="1374">
                  <c:v>9.3179030731163043E-2</c:v>
                </c:pt>
                <c:pt idx="1375">
                  <c:v>9.3314583927961603E-2</c:v>
                </c:pt>
                <c:pt idx="1376">
                  <c:v>9.3450546898857928E-2</c:v>
                </c:pt>
                <c:pt idx="1377">
                  <c:v>9.3586983503660862E-2</c:v>
                </c:pt>
                <c:pt idx="1378">
                  <c:v>9.3723961148904258E-2</c:v>
                </c:pt>
                <c:pt idx="1379">
                  <c:v>9.3861550692386247E-2</c:v>
                </c:pt>
                <c:pt idx="1380">
                  <c:v>9.3999826351904764E-2</c:v>
                </c:pt>
                <c:pt idx="1381">
                  <c:v>9.4138865589799434E-2</c:v>
                </c:pt>
                <c:pt idx="1382">
                  <c:v>9.4278643409060128E-2</c:v>
                </c:pt>
                <c:pt idx="1383">
                  <c:v>9.4418664107401282E-2</c:v>
                </c:pt>
                <c:pt idx="1384">
                  <c:v>9.455896374728405E-2</c:v>
                </c:pt>
                <c:pt idx="1385">
                  <c:v>9.4699523289500265E-2</c:v>
                </c:pt>
                <c:pt idx="1386">
                  <c:v>9.4840332134134564E-2</c:v>
                </c:pt>
                <c:pt idx="1387">
                  <c:v>9.4981377421141849E-2</c:v>
                </c:pt>
                <c:pt idx="1388">
                  <c:v>9.5122646680030565E-2</c:v>
                </c:pt>
                <c:pt idx="1389">
                  <c:v>9.5264126694141096E-2</c:v>
                </c:pt>
                <c:pt idx="1390">
                  <c:v>9.5405804158281246E-2</c:v>
                </c:pt>
                <c:pt idx="1391">
                  <c:v>9.5547665354555264E-2</c:v>
                </c:pt>
                <c:pt idx="1392">
                  <c:v>9.5689696376897726E-2</c:v>
                </c:pt>
                <c:pt idx="1393">
                  <c:v>9.5831883051908803E-2</c:v>
                </c:pt>
                <c:pt idx="1394">
                  <c:v>9.5974211033074991E-2</c:v>
                </c:pt>
                <c:pt idx="1395">
                  <c:v>9.6116665801885506E-2</c:v>
                </c:pt>
                <c:pt idx="1396">
                  <c:v>9.6259232724446225E-2</c:v>
                </c:pt>
                <c:pt idx="1397">
                  <c:v>9.6401897080410026E-2</c:v>
                </c:pt>
                <c:pt idx="1398">
                  <c:v>9.6544644110330063E-2</c:v>
                </c:pt>
                <c:pt idx="1399">
                  <c:v>9.6687459055352698E-2</c:v>
                </c:pt>
                <c:pt idx="1400">
                  <c:v>9.6830327203403205E-2</c:v>
                </c:pt>
                <c:pt idx="1401">
                  <c:v>9.6973233933523487E-2</c:v>
                </c:pt>
                <c:pt idx="1402">
                  <c:v>9.7116164762537427E-2</c:v>
                </c:pt>
                <c:pt idx="1403">
                  <c:v>9.7259105391204526E-2</c:v>
                </c:pt>
                <c:pt idx="1404">
                  <c:v>9.740204175091513E-2</c:v>
                </c:pt>
                <c:pt idx="1405">
                  <c:v>9.7544960049794155E-2</c:v>
                </c:pt>
                <c:pt idx="1406">
                  <c:v>9.7687846818271307E-2</c:v>
                </c:pt>
                <c:pt idx="1407">
                  <c:v>9.7830688953567904E-2</c:v>
                </c:pt>
                <c:pt idx="1408">
                  <c:v>9.7973473762807198E-2</c:v>
                </c:pt>
                <c:pt idx="1409">
                  <c:v>9.8116189004410007E-2</c:v>
                </c:pt>
                <c:pt idx="1410">
                  <c:v>9.8258822927454137E-2</c:v>
                </c:pt>
                <c:pt idx="1411">
                  <c:v>9.8401364308673828E-2</c:v>
                </c:pt>
                <c:pt idx="1412">
                  <c:v>9.8543802486882492E-2</c:v>
                </c:pt>
                <c:pt idx="1413">
                  <c:v>9.8686127394498946E-2</c:v>
                </c:pt>
                <c:pt idx="1414">
                  <c:v>9.8828329586035754E-2</c:v>
                </c:pt>
                <c:pt idx="1415">
                  <c:v>9.8970400263326208E-2</c:v>
                </c:pt>
                <c:pt idx="1416">
                  <c:v>9.911233129740149E-2</c:v>
                </c:pt>
                <c:pt idx="1417">
                  <c:v>9.9254115246854568E-2</c:v>
                </c:pt>
                <c:pt idx="1418">
                  <c:v>9.9395745372696867E-2</c:v>
                </c:pt>
                <c:pt idx="1419">
                  <c:v>9.9537215256033568E-2</c:v>
                </c:pt>
                <c:pt idx="1420">
                  <c:v>9.9678511812602427E-2</c:v>
                </c:pt>
                <c:pt idx="1421">
                  <c:v>9.9819639809336683E-2</c:v>
                </c:pt>
                <c:pt idx="1422">
                  <c:v>9.9960594861684293E-2</c:v>
                </c:pt>
                <c:pt idx="1423">
                  <c:v>0.100101373120263</c:v>
                </c:pt>
                <c:pt idx="1424">
                  <c:v>0.100241971512826</c:v>
                </c:pt>
                <c:pt idx="1425">
                  <c:v>0.10038238850610398</c:v>
                </c:pt>
                <c:pt idx="1426">
                  <c:v>0.10052262315893823</c:v>
                </c:pt>
                <c:pt idx="1427">
                  <c:v>0.10066267523644636</c:v>
                </c:pt>
                <c:pt idx="1428">
                  <c:v>0.100802545155702</c:v>
                </c:pt>
                <c:pt idx="1429">
                  <c:v>0.100942233984764</c:v>
                </c:pt>
                <c:pt idx="1430">
                  <c:v>0.10108174341448822</c:v>
                </c:pt>
                <c:pt idx="1431">
                  <c:v>0.10122107574102378</c:v>
                </c:pt>
                <c:pt idx="1432">
                  <c:v>0.10136023384012502</c:v>
                </c:pt>
                <c:pt idx="1433">
                  <c:v>0.10149922114392312</c:v>
                </c:pt>
                <c:pt idx="1434">
                  <c:v>0.101638041614693</c:v>
                </c:pt>
                <c:pt idx="1435">
                  <c:v>0.10177669971899812</c:v>
                </c:pt>
                <c:pt idx="1436">
                  <c:v>0.10191520040067223</c:v>
                </c:pt>
                <c:pt idx="1437">
                  <c:v>0.10205354905380402</c:v>
                </c:pt>
                <c:pt idx="1438">
                  <c:v>0.10219175149538821</c:v>
                </c:pt>
                <c:pt idx="1439">
                  <c:v>0.102329813938069</c:v>
                </c:pt>
                <c:pt idx="1440">
                  <c:v>0.10246774296304612</c:v>
                </c:pt>
                <c:pt idx="1441">
                  <c:v>0.10260554549329003</c:v>
                </c:pt>
                <c:pt idx="1442">
                  <c:v>0.10274322876720574</c:v>
                </c:pt>
                <c:pt idx="1443">
                  <c:v>0.10288080031287385</c:v>
                </c:pt>
                <c:pt idx="1444">
                  <c:v>0.103018267922935</c:v>
                </c:pt>
                <c:pt idx="1445">
                  <c:v>0.10315563963021609</c:v>
                </c:pt>
                <c:pt idx="1446">
                  <c:v>0.10329292368419209</c:v>
                </c:pt>
                <c:pt idx="1447">
                  <c:v>0.10343012852830602</c:v>
                </c:pt>
                <c:pt idx="1448">
                  <c:v>0.10356726277823274</c:v>
                </c:pt>
                <c:pt idx="1449">
                  <c:v>0.103704335201068</c:v>
                </c:pt>
                <c:pt idx="1450">
                  <c:v>0.10384135469554998</c:v>
                </c:pt>
                <c:pt idx="1451">
                  <c:v>0.10397833027323602</c:v>
                </c:pt>
                <c:pt idx="1452">
                  <c:v>0.10411527104072064</c:v>
                </c:pt>
                <c:pt idx="1453">
                  <c:v>0.10425218618283802</c:v>
                </c:pt>
                <c:pt idx="1454">
                  <c:v>0.104389084946896</c:v>
                </c:pt>
                <c:pt idx="1455">
                  <c:v>0.104525976627868</c:v>
                </c:pt>
                <c:pt idx="1456">
                  <c:v>0.10466287055457522</c:v>
                </c:pt>
                <c:pt idx="1457">
                  <c:v>0.10479977607681819</c:v>
                </c:pt>
                <c:pt idx="1458">
                  <c:v>0.10493670255341199</c:v>
                </c:pt>
                <c:pt idx="1459">
                  <c:v>0.10507365934114229</c:v>
                </c:pt>
                <c:pt idx="1460">
                  <c:v>0.10521065578456409</c:v>
                </c:pt>
                <c:pt idx="1461">
                  <c:v>0.10534770120662899</c:v>
                </c:pt>
                <c:pt idx="1462">
                  <c:v>0.10548480490010602</c:v>
                </c:pt>
                <c:pt idx="1463">
                  <c:v>0.105621976119764</c:v>
                </c:pt>
                <c:pt idx="1464">
                  <c:v>0.10575922407526422</c:v>
                </c:pt>
                <c:pt idx="1465">
                  <c:v>0.10589655792474002</c:v>
                </c:pt>
                <c:pt idx="1466">
                  <c:v>0.10603398676901619</c:v>
                </c:pt>
                <c:pt idx="1467">
                  <c:v>0.10617151964643802</c:v>
                </c:pt>
                <c:pt idx="1468">
                  <c:v>0.10630916552826999</c:v>
                </c:pt>
                <c:pt idx="1469">
                  <c:v>0.10644693331463199</c:v>
                </c:pt>
                <c:pt idx="1470">
                  <c:v>0.10658483183093299</c:v>
                </c:pt>
                <c:pt idx="1471">
                  <c:v>0.106722869824773</c:v>
                </c:pt>
                <c:pt idx="1472">
                  <c:v>0.10686105596327959</c:v>
                </c:pt>
                <c:pt idx="1473">
                  <c:v>0.10699939883084295</c:v>
                </c:pt>
                <c:pt idx="1474">
                  <c:v>0.10713790692724109</c:v>
                </c:pt>
                <c:pt idx="1475">
                  <c:v>0.10727658866608566</c:v>
                </c:pt>
                <c:pt idx="1476">
                  <c:v>0.10741545237359602</c:v>
                </c:pt>
                <c:pt idx="1477">
                  <c:v>0.10755450628767819</c:v>
                </c:pt>
                <c:pt idx="1478">
                  <c:v>0.10769375855725125</c:v>
                </c:pt>
                <c:pt idx="1479">
                  <c:v>0.10783321724181623</c:v>
                </c:pt>
                <c:pt idx="1480">
                  <c:v>0.10797289031128122</c:v>
                </c:pt>
                <c:pt idx="1481">
                  <c:v>0.10811278564594302</c:v>
                </c:pt>
                <c:pt idx="1482">
                  <c:v>0.10825291103668541</c:v>
                </c:pt>
                <c:pt idx="1483">
                  <c:v>0.10839327418532479</c:v>
                </c:pt>
                <c:pt idx="1484">
                  <c:v>0.10853388270511712</c:v>
                </c:pt>
                <c:pt idx="1485">
                  <c:v>0.10867474412138781</c:v>
                </c:pt>
                <c:pt idx="1486">
                  <c:v>0.108815865872288</c:v>
                </c:pt>
                <c:pt idx="1487">
                  <c:v>0.108957255309656</c:v>
                </c:pt>
                <c:pt idx="1488">
                  <c:v>0.10909891969996358</c:v>
                </c:pt>
                <c:pt idx="1489">
                  <c:v>0.109240866225363</c:v>
                </c:pt>
                <c:pt idx="1490">
                  <c:v>0.10938310198477802</c:v>
                </c:pt>
                <c:pt idx="1491">
                  <c:v>0.10952563399509065</c:v>
                </c:pt>
                <c:pt idx="1492">
                  <c:v>0.10966846919235188</c:v>
                </c:pt>
                <c:pt idx="1493">
                  <c:v>0.109811614433063</c:v>
                </c:pt>
                <c:pt idx="1494">
                  <c:v>0.10995507649547499</c:v>
                </c:pt>
                <c:pt idx="1495">
                  <c:v>0.11009886208093</c:v>
                </c:pt>
                <c:pt idx="1496">
                  <c:v>0.110242977815227</c:v>
                </c:pt>
                <c:pt idx="1497">
                  <c:v>0.11038743025001201</c:v>
                </c:pt>
                <c:pt idx="1498">
                  <c:v>0.11053222586417299</c:v>
                </c:pt>
                <c:pt idx="1499">
                  <c:v>0.110677371065257</c:v>
                </c:pt>
                <c:pt idx="1500">
                  <c:v>0.11082287219089185</c:v>
                </c:pt>
                <c:pt idx="1501">
                  <c:v>0.11496222522126917</c:v>
                </c:pt>
                <c:pt idx="1502">
                  <c:v>0.11606971064162502</c:v>
                </c:pt>
                <c:pt idx="1503">
                  <c:v>0.11628063936083502</c:v>
                </c:pt>
                <c:pt idx="1504">
                  <c:v>0.11643818804190199</c:v>
                </c:pt>
                <c:pt idx="1505">
                  <c:v>0.11659578921367381</c:v>
                </c:pt>
                <c:pt idx="1506">
                  <c:v>0.11675406777577202</c:v>
                </c:pt>
                <c:pt idx="1507">
                  <c:v>0.11691236723505601</c:v>
                </c:pt>
                <c:pt idx="1508">
                  <c:v>0.11707070387171509</c:v>
                </c:pt>
                <c:pt idx="1509">
                  <c:v>0.117228792693752</c:v>
                </c:pt>
                <c:pt idx="1510">
                  <c:v>0.11738675904489898</c:v>
                </c:pt>
                <c:pt idx="1511">
                  <c:v>0.11754455455567712</c:v>
                </c:pt>
                <c:pt idx="1512">
                  <c:v>0.11770224334206419</c:v>
                </c:pt>
                <c:pt idx="1513">
                  <c:v>0.11785983618692585</c:v>
                </c:pt>
                <c:pt idx="1514">
                  <c:v>0.11801737096277</c:v>
                </c:pt>
                <c:pt idx="1515">
                  <c:v>0.118174869632815</c:v>
                </c:pt>
                <c:pt idx="1516">
                  <c:v>0.118332359338944</c:v>
                </c:pt>
                <c:pt idx="1517">
                  <c:v>0.11848986158189501</c:v>
                </c:pt>
                <c:pt idx="1518">
                  <c:v>0.118647397748224</c:v>
                </c:pt>
                <c:pt idx="1519">
                  <c:v>0.11880498649917498</c:v>
                </c:pt>
                <c:pt idx="1520">
                  <c:v>0.11896264529351541</c:v>
                </c:pt>
                <c:pt idx="1521">
                  <c:v>0.11912038983768802</c:v>
                </c:pt>
                <c:pt idx="1522">
                  <c:v>0.11927823456943602</c:v>
                </c:pt>
                <c:pt idx="1523">
                  <c:v>0.119436192607904</c:v>
                </c:pt>
                <c:pt idx="1524">
                  <c:v>0.11959427595452481</c:v>
                </c:pt>
                <c:pt idx="1525">
                  <c:v>0.11975249555096</c:v>
                </c:pt>
                <c:pt idx="1526">
                  <c:v>0.11991086139226083</c:v>
                </c:pt>
                <c:pt idx="1527">
                  <c:v>0.12006938259718</c:v>
                </c:pt>
                <c:pt idx="1528">
                  <c:v>0.12022806748612636</c:v>
                </c:pt>
                <c:pt idx="1529">
                  <c:v>0.120386923642936</c:v>
                </c:pt>
                <c:pt idx="1530">
                  <c:v>0.12054595797371238</c:v>
                </c:pt>
                <c:pt idx="1531">
                  <c:v>0.12070517675733369</c:v>
                </c:pt>
                <c:pt idx="1532">
                  <c:v>0.120864585691496</c:v>
                </c:pt>
                <c:pt idx="1533">
                  <c:v>0.12102428621134324</c:v>
                </c:pt>
                <c:pt idx="1534">
                  <c:v>0.12118448440609809</c:v>
                </c:pt>
                <c:pt idx="1535">
                  <c:v>0.12134517022397623</c:v>
                </c:pt>
                <c:pt idx="1536">
                  <c:v>0.12150634647945323</c:v>
                </c:pt>
                <c:pt idx="1537">
                  <c:v>0.12166800870523123</c:v>
                </c:pt>
                <c:pt idx="1538">
                  <c:v>0.12183014942568478</c:v>
                </c:pt>
                <c:pt idx="1539">
                  <c:v>0.12199275706190395</c:v>
                </c:pt>
                <c:pt idx="1540">
                  <c:v>0.122155816345576</c:v>
                </c:pt>
                <c:pt idx="1541">
                  <c:v>0.12231930799854385</c:v>
                </c:pt>
                <c:pt idx="1542">
                  <c:v>0.12248320876870609</c:v>
                </c:pt>
                <c:pt idx="1543">
                  <c:v>0.12264749127613812</c:v>
                </c:pt>
                <c:pt idx="1544">
                  <c:v>0.12281212394544012</c:v>
                </c:pt>
                <c:pt idx="1545">
                  <c:v>0.12297707783119402</c:v>
                </c:pt>
                <c:pt idx="1546">
                  <c:v>0.12314238366078202</c:v>
                </c:pt>
                <c:pt idx="1547">
                  <c:v>0.12330808543503922</c:v>
                </c:pt>
                <c:pt idx="1548">
                  <c:v>0.12347423095670366</c:v>
                </c:pt>
                <c:pt idx="1549">
                  <c:v>0.12364087218717502</c:v>
                </c:pt>
                <c:pt idx="1550">
                  <c:v>0.12380806523582398</c:v>
                </c:pt>
                <c:pt idx="1551">
                  <c:v>0.12397587031311723</c:v>
                </c:pt>
                <c:pt idx="1552">
                  <c:v>0.12414435174616323</c:v>
                </c:pt>
                <c:pt idx="1553">
                  <c:v>0.12431357793720622</c:v>
                </c:pt>
                <c:pt idx="1554">
                  <c:v>0.12448362132798123</c:v>
                </c:pt>
                <c:pt idx="1555">
                  <c:v>0.12465455833818141</c:v>
                </c:pt>
                <c:pt idx="1556">
                  <c:v>0.12482590251485302</c:v>
                </c:pt>
                <c:pt idx="1557">
                  <c:v>0.12499763102061244</c:v>
                </c:pt>
                <c:pt idx="1558">
                  <c:v>0.12516973969539141</c:v>
                </c:pt>
                <c:pt idx="1559">
                  <c:v>0.12534222658594499</c:v>
                </c:pt>
                <c:pt idx="1560">
                  <c:v>0.12551508873690137</c:v>
                </c:pt>
                <c:pt idx="1561">
                  <c:v>0.12568832395836488</c:v>
                </c:pt>
                <c:pt idx="1562">
                  <c:v>0.12586192973185087</c:v>
                </c:pt>
                <c:pt idx="1563">
                  <c:v>0.12603590381259624</c:v>
                </c:pt>
                <c:pt idx="1564">
                  <c:v>0.12621024396775499</c:v>
                </c:pt>
                <c:pt idx="1565">
                  <c:v>0.12638494815013701</c:v>
                </c:pt>
                <c:pt idx="1566">
                  <c:v>0.126560014456644</c:v>
                </c:pt>
                <c:pt idx="1567">
                  <c:v>0.12673544119468341</c:v>
                </c:pt>
                <c:pt idx="1568">
                  <c:v>0.12691122689637299</c:v>
                </c:pt>
                <c:pt idx="1569">
                  <c:v>0.12708737035942441</c:v>
                </c:pt>
                <c:pt idx="1570">
                  <c:v>0.12726387067549599</c:v>
                </c:pt>
                <c:pt idx="1571">
                  <c:v>0.12744072726495867</c:v>
                </c:pt>
                <c:pt idx="1572">
                  <c:v>0.12761793990839199</c:v>
                </c:pt>
                <c:pt idx="1573">
                  <c:v>0.12779550877916401</c:v>
                </c:pt>
                <c:pt idx="1574">
                  <c:v>0.12797343447452186</c:v>
                </c:pt>
                <c:pt idx="1575">
                  <c:v>0.12815171804599187</c:v>
                </c:pt>
                <c:pt idx="1576">
                  <c:v>0.12833036102827</c:v>
                </c:pt>
                <c:pt idx="1577">
                  <c:v>0.12850936546650399</c:v>
                </c:pt>
                <c:pt idx="1578">
                  <c:v>0.12868873394157787</c:v>
                </c:pt>
                <c:pt idx="1579">
                  <c:v>0.12886846959314899</c:v>
                </c:pt>
                <c:pt idx="1580">
                  <c:v>0.12904857614012799</c:v>
                </c:pt>
                <c:pt idx="1581">
                  <c:v>0.12922905789836686</c:v>
                </c:pt>
                <c:pt idx="1582">
                  <c:v>0.12940991979530486</c:v>
                </c:pt>
                <c:pt idx="1583">
                  <c:v>0.12959116738141299</c:v>
                </c:pt>
                <c:pt idx="1584">
                  <c:v>0.129772806838232</c:v>
                </c:pt>
                <c:pt idx="1585">
                  <c:v>0.12995484498291199</c:v>
                </c:pt>
                <c:pt idx="1586">
                  <c:v>0.13013728926916601</c:v>
                </c:pt>
                <c:pt idx="1587">
                  <c:v>0.13032002654146599</c:v>
                </c:pt>
                <c:pt idx="1588">
                  <c:v>0.13050209179072189</c:v>
                </c:pt>
                <c:pt idx="1589">
                  <c:v>0.13068356621548002</c:v>
                </c:pt>
                <c:pt idx="1590">
                  <c:v>0.130864293943005</c:v>
                </c:pt>
                <c:pt idx="1591">
                  <c:v>0.13104430922156099</c:v>
                </c:pt>
                <c:pt idx="1592">
                  <c:v>0.13122362049462688</c:v>
                </c:pt>
                <c:pt idx="1593">
                  <c:v>0.13140225319359441</c:v>
                </c:pt>
                <c:pt idx="1594">
                  <c:v>0.13158021710502699</c:v>
                </c:pt>
                <c:pt idx="1595">
                  <c:v>0.13175755169679301</c:v>
                </c:pt>
                <c:pt idx="1596">
                  <c:v>0.13193428201273219</c:v>
                </c:pt>
                <c:pt idx="1597">
                  <c:v>0.13211043209820394</c:v>
                </c:pt>
                <c:pt idx="1598">
                  <c:v>0.13228602759755601</c:v>
                </c:pt>
                <c:pt idx="1599">
                  <c:v>0.1324610945079924</c:v>
                </c:pt>
                <c:pt idx="1600">
                  <c:v>0.132635658829176</c:v>
                </c:pt>
                <c:pt idx="1601">
                  <c:v>0.13280974668060888</c:v>
                </c:pt>
                <c:pt idx="1602">
                  <c:v>0.13298338419776495</c:v>
                </c:pt>
                <c:pt idx="1603">
                  <c:v>0.13315659751923301</c:v>
                </c:pt>
                <c:pt idx="1604">
                  <c:v>0.13332941273113041</c:v>
                </c:pt>
                <c:pt idx="1605">
                  <c:v>0.13350185583234644</c:v>
                </c:pt>
                <c:pt idx="1606">
                  <c:v>0.13367395269222801</c:v>
                </c:pt>
                <c:pt idx="1607">
                  <c:v>0.13384572901472697</c:v>
                </c:pt>
                <c:pt idx="1608">
                  <c:v>0.13401721030254801</c:v>
                </c:pt>
                <c:pt idx="1609">
                  <c:v>0.134188421824677</c:v>
                </c:pt>
                <c:pt idx="1610">
                  <c:v>0.13435938858580088</c:v>
                </c:pt>
                <c:pt idx="1611">
                  <c:v>0.13453013529845101</c:v>
                </c:pt>
                <c:pt idx="1612">
                  <c:v>0.134700686357583</c:v>
                </c:pt>
                <c:pt idx="1613">
                  <c:v>0.13487106581768588</c:v>
                </c:pt>
                <c:pt idx="1614">
                  <c:v>0.13504129737244619</c:v>
                </c:pt>
                <c:pt idx="1615">
                  <c:v>0.13521140433687417</c:v>
                </c:pt>
                <c:pt idx="1616">
                  <c:v>0.13538140963190801</c:v>
                </c:pt>
                <c:pt idx="1617">
                  <c:v>0.13555133577136802</c:v>
                </c:pt>
                <c:pt idx="1618">
                  <c:v>0.13572120485120245</c:v>
                </c:pt>
                <c:pt idx="1619">
                  <c:v>0.135891038540979</c:v>
                </c:pt>
                <c:pt idx="1620">
                  <c:v>0.13606085807744644</c:v>
                </c:pt>
                <c:pt idx="1621">
                  <c:v>0.13623068426012044</c:v>
                </c:pt>
                <c:pt idx="1622">
                  <c:v>0.136400537448743</c:v>
                </c:pt>
                <c:pt idx="1623">
                  <c:v>0.13657043756252582</c:v>
                </c:pt>
                <c:pt idx="1624">
                  <c:v>0.13674040408103708</c:v>
                </c:pt>
                <c:pt idx="1625">
                  <c:v>0.13691045604664329</c:v>
                </c:pt>
                <c:pt idx="1626">
                  <c:v>0.13708061206835287</c:v>
                </c:pt>
                <c:pt idx="1627">
                  <c:v>0.13725089032697901</c:v>
                </c:pt>
                <c:pt idx="1628">
                  <c:v>0.13742130858146895</c:v>
                </c:pt>
                <c:pt idx="1629">
                  <c:v>0.13759188417632234</c:v>
                </c:pt>
                <c:pt idx="1630">
                  <c:v>0.13776263405000799</c:v>
                </c:pt>
                <c:pt idx="1631">
                  <c:v>0.137933574744217</c:v>
                </c:pt>
                <c:pt idx="1632">
                  <c:v>0.13810472241389588</c:v>
                </c:pt>
                <c:pt idx="1633">
                  <c:v>0.13827609283797745</c:v>
                </c:pt>
                <c:pt idx="1634">
                  <c:v>0.13844770143068041</c:v>
                </c:pt>
                <c:pt idx="1635">
                  <c:v>0.138619563253366</c:v>
                </c:pt>
                <c:pt idx="1636">
                  <c:v>0.13879169302677899</c:v>
                </c:pt>
                <c:pt idx="1637">
                  <c:v>0.13896410514369609</c:v>
                </c:pt>
                <c:pt idx="1638">
                  <c:v>0.13913681368184797</c:v>
                </c:pt>
                <c:pt idx="1639">
                  <c:v>0.13930983241712519</c:v>
                </c:pt>
                <c:pt idx="1640">
                  <c:v>0.13948317483690703</c:v>
                </c:pt>
                <c:pt idx="1641">
                  <c:v>0.13965685415360088</c:v>
                </c:pt>
                <c:pt idx="1642">
                  <c:v>0.13983088331822499</c:v>
                </c:pt>
                <c:pt idx="1643">
                  <c:v>0.14000527503406099</c:v>
                </c:pt>
                <c:pt idx="1644">
                  <c:v>0.14018004177032886</c:v>
                </c:pt>
                <c:pt idx="1645">
                  <c:v>0.14035519577583541</c:v>
                </c:pt>
                <c:pt idx="1646">
                  <c:v>0.14053074909260399</c:v>
                </c:pt>
                <c:pt idx="1647">
                  <c:v>0.14070671356941641</c:v>
                </c:pt>
                <c:pt idx="1648">
                  <c:v>0.14088310087527744</c:v>
                </c:pt>
                <c:pt idx="1649">
                  <c:v>0.14105992251277999</c:v>
                </c:pt>
                <c:pt idx="1650">
                  <c:v>0.14123718983136749</c:v>
                </c:pt>
                <c:pt idx="1651">
                  <c:v>0.14141491404041909</c:v>
                </c:pt>
                <c:pt idx="1652">
                  <c:v>0.14159310622227941</c:v>
                </c:pt>
                <c:pt idx="1653">
                  <c:v>0.14177177734507587</c:v>
                </c:pt>
                <c:pt idx="1654">
                  <c:v>0.14195093706981701</c:v>
                </c:pt>
                <c:pt idx="1655">
                  <c:v>0.14213058468713399</c:v>
                </c:pt>
                <c:pt idx="1656">
                  <c:v>0.14231071753024099</c:v>
                </c:pt>
                <c:pt idx="1657">
                  <c:v>0.14249133085293431</c:v>
                </c:pt>
                <c:pt idx="1658">
                  <c:v>0.14267241937172001</c:v>
                </c:pt>
                <c:pt idx="1659">
                  <c:v>0.14285397749378187</c:v>
                </c:pt>
                <c:pt idx="1660">
                  <c:v>0.14303599945385601</c:v>
                </c:pt>
                <c:pt idx="1661">
                  <c:v>0.14321847933866499</c:v>
                </c:pt>
                <c:pt idx="1662">
                  <c:v>0.14340141110581586</c:v>
                </c:pt>
                <c:pt idx="1663">
                  <c:v>0.14358478859180746</c:v>
                </c:pt>
                <c:pt idx="1664">
                  <c:v>0.14376860552111309</c:v>
                </c:pt>
                <c:pt idx="1665">
                  <c:v>0.143952855513754</c:v>
                </c:pt>
                <c:pt idx="1666">
                  <c:v>0.144137532093288</c:v>
                </c:pt>
                <c:pt idx="1667">
                  <c:v>0.14432262869447188</c:v>
                </c:pt>
                <c:pt idx="1668">
                  <c:v>0.14450813867101744</c:v>
                </c:pt>
                <c:pt idx="1669">
                  <c:v>0.14469405530322299</c:v>
                </c:pt>
                <c:pt idx="1670">
                  <c:v>0.14488037180558797</c:v>
                </c:pt>
                <c:pt idx="1671">
                  <c:v>0.14506708133435489</c:v>
                </c:pt>
                <c:pt idx="1672">
                  <c:v>0.149177611375061</c:v>
                </c:pt>
                <c:pt idx="1673">
                  <c:v>0.150309589260082</c:v>
                </c:pt>
                <c:pt idx="1674">
                  <c:v>0.15055963913362044</c:v>
                </c:pt>
                <c:pt idx="1675">
                  <c:v>0.15075474988234519</c:v>
                </c:pt>
                <c:pt idx="1676">
                  <c:v>0.15095212880469044</c:v>
                </c:pt>
                <c:pt idx="1677">
                  <c:v>0.15115015346686386</c:v>
                </c:pt>
                <c:pt idx="1678">
                  <c:v>0.151348124410558</c:v>
                </c:pt>
                <c:pt idx="1679">
                  <c:v>0.15154607441260609</c:v>
                </c:pt>
                <c:pt idx="1680">
                  <c:v>0.15174364883799829</c:v>
                </c:pt>
                <c:pt idx="1681">
                  <c:v>0.15194099072406553</c:v>
                </c:pt>
                <c:pt idx="1682">
                  <c:v>0.15213803581605986</c:v>
                </c:pt>
                <c:pt idx="1683">
                  <c:v>0.15233484294237809</c:v>
                </c:pt>
                <c:pt idx="1684">
                  <c:v>0.15253141556207458</c:v>
                </c:pt>
                <c:pt idx="1685">
                  <c:v>0.15272778173045909</c:v>
                </c:pt>
                <c:pt idx="1686">
                  <c:v>0.15292395481947288</c:v>
                </c:pt>
                <c:pt idx="1687">
                  <c:v>0.15311995114097457</c:v>
                </c:pt>
                <c:pt idx="1688">
                  <c:v>0.15331578179261945</c:v>
                </c:pt>
                <c:pt idx="1689">
                  <c:v>0.15351145656937129</c:v>
                </c:pt>
                <c:pt idx="1690">
                  <c:v>0.15370698242984543</c:v>
                </c:pt>
                <c:pt idx="1691">
                  <c:v>0.15390236447658046</c:v>
                </c:pt>
                <c:pt idx="1692">
                  <c:v>0.15409760578406409</c:v>
                </c:pt>
                <c:pt idx="1693">
                  <c:v>0.15429270773608286</c:v>
                </c:pt>
                <c:pt idx="1694">
                  <c:v>0.154487670109557</c:v>
                </c:pt>
                <c:pt idx="1695">
                  <c:v>0.15468249125145941</c:v>
                </c:pt>
                <c:pt idx="1696">
                  <c:v>0.15487716819157701</c:v>
                </c:pt>
                <c:pt idx="1697">
                  <c:v>0.15507169676424701</c:v>
                </c:pt>
                <c:pt idx="1698">
                  <c:v>0.15526607170760337</c:v>
                </c:pt>
                <c:pt idx="1699">
                  <c:v>0.15546051591073101</c:v>
                </c:pt>
                <c:pt idx="1700">
                  <c:v>0.15565504814927394</c:v>
                </c:pt>
                <c:pt idx="1701">
                  <c:v>0.15584966194951697</c:v>
                </c:pt>
                <c:pt idx="1702">
                  <c:v>0.15604434579301843</c:v>
                </c:pt>
                <c:pt idx="1703">
                  <c:v>0.15623908406531295</c:v>
                </c:pt>
                <c:pt idx="1704">
                  <c:v>0.15643385658930581</c:v>
                </c:pt>
                <c:pt idx="1705">
                  <c:v>0.15662863891579501</c:v>
                </c:pt>
                <c:pt idx="1706">
                  <c:v>0.15682340207480799</c:v>
                </c:pt>
                <c:pt idx="1707">
                  <c:v>0.15701811256438453</c:v>
                </c:pt>
                <c:pt idx="1708">
                  <c:v>0.15721273221200119</c:v>
                </c:pt>
                <c:pt idx="1709">
                  <c:v>0.15740721807928243</c:v>
                </c:pt>
                <c:pt idx="1710">
                  <c:v>0.157601526736937</c:v>
                </c:pt>
                <c:pt idx="1711">
                  <c:v>0.15779567025200286</c:v>
                </c:pt>
                <c:pt idx="1712">
                  <c:v>0.15798967772234088</c:v>
                </c:pt>
                <c:pt idx="1713">
                  <c:v>0.15818358211285399</c:v>
                </c:pt>
                <c:pt idx="1714">
                  <c:v>0.158377421143747</c:v>
                </c:pt>
                <c:pt idx="1715">
                  <c:v>0.15857123726501399</c:v>
                </c:pt>
                <c:pt idx="1716">
                  <c:v>0.15876507770576709</c:v>
                </c:pt>
                <c:pt idx="1717">
                  <c:v>0.15895899454268181</c:v>
                </c:pt>
                <c:pt idx="1718">
                  <c:v>0.15915304473355588</c:v>
                </c:pt>
                <c:pt idx="1719">
                  <c:v>0.15934729014390753</c:v>
                </c:pt>
                <c:pt idx="1720">
                  <c:v>0.15954162784241488</c:v>
                </c:pt>
                <c:pt idx="1721">
                  <c:v>0.15973566402768999</c:v>
                </c:pt>
                <c:pt idx="1722">
                  <c:v>0.15992941996904741</c:v>
                </c:pt>
                <c:pt idx="1723">
                  <c:v>0.16012287251552088</c:v>
                </c:pt>
                <c:pt idx="1724">
                  <c:v>0.16031600614906399</c:v>
                </c:pt>
                <c:pt idx="1725">
                  <c:v>0.16050880376260199</c:v>
                </c:pt>
                <c:pt idx="1726">
                  <c:v>0.16070124910121444</c:v>
                </c:pt>
                <c:pt idx="1727">
                  <c:v>0.16089332580052201</c:v>
                </c:pt>
                <c:pt idx="1728">
                  <c:v>0.16108501791313787</c:v>
                </c:pt>
                <c:pt idx="1729">
                  <c:v>0.161276309745814</c:v>
                </c:pt>
                <c:pt idx="1730">
                  <c:v>0.16146718602150786</c:v>
                </c:pt>
                <c:pt idx="1731">
                  <c:v>0.16165763189529841</c:v>
                </c:pt>
                <c:pt idx="1732">
                  <c:v>0.16184763304089744</c:v>
                </c:pt>
                <c:pt idx="1733">
                  <c:v>0.162037175708374</c:v>
                </c:pt>
                <c:pt idx="1734">
                  <c:v>0.16222624679786846</c:v>
                </c:pt>
                <c:pt idx="1735">
                  <c:v>0.16241483392837244</c:v>
                </c:pt>
                <c:pt idx="1736">
                  <c:v>0.16260292551043801</c:v>
                </c:pt>
                <c:pt idx="1737">
                  <c:v>0.16279051081797299</c:v>
                </c:pt>
                <c:pt idx="1738">
                  <c:v>0.16297758006051588</c:v>
                </c:pt>
                <c:pt idx="1739">
                  <c:v>0.163164124454408</c:v>
                </c:pt>
                <c:pt idx="1740">
                  <c:v>0.16335013629260101</c:v>
                </c:pt>
                <c:pt idx="1741">
                  <c:v>0.16353560901217601</c:v>
                </c:pt>
                <c:pt idx="1742">
                  <c:v>0.16372053725892</c:v>
                </c:pt>
                <c:pt idx="1743">
                  <c:v>0.163904916948174</c:v>
                </c:pt>
                <c:pt idx="1744">
                  <c:v>0.16408874532122186</c:v>
                </c:pt>
                <c:pt idx="1745">
                  <c:v>0.16427202099650387</c:v>
                </c:pt>
                <c:pt idx="1746">
                  <c:v>0.164454744014989</c:v>
                </c:pt>
                <c:pt idx="1747">
                  <c:v>0.16463691587903201</c:v>
                </c:pt>
                <c:pt idx="1748">
                  <c:v>0.16481853958422488</c:v>
                </c:pt>
                <c:pt idx="1749">
                  <c:v>0.16499961964368387</c:v>
                </c:pt>
                <c:pt idx="1750">
                  <c:v>0.16518016210446401</c:v>
                </c:pt>
                <c:pt idx="1751">
                  <c:v>0.16536017455570601</c:v>
                </c:pt>
                <c:pt idx="1752">
                  <c:v>0.165539666128415</c:v>
                </c:pt>
                <c:pt idx="1753">
                  <c:v>0.16571864748675041</c:v>
                </c:pt>
                <c:pt idx="1754">
                  <c:v>0.16589713081084986</c:v>
                </c:pt>
                <c:pt idx="1755">
                  <c:v>0.166075129771347</c:v>
                </c:pt>
                <c:pt idx="1756">
                  <c:v>0.16625265949583901</c:v>
                </c:pt>
                <c:pt idx="1757">
                  <c:v>0.16642973652761009</c:v>
                </c:pt>
                <c:pt idx="1758">
                  <c:v>0.16660637698175587</c:v>
                </c:pt>
                <c:pt idx="1759">
                  <c:v>0.166782576336304</c:v>
                </c:pt>
                <c:pt idx="1760">
                  <c:v>0.16695838023448409</c:v>
                </c:pt>
                <c:pt idx="1761">
                  <c:v>0.16713381118223344</c:v>
                </c:pt>
                <c:pt idx="1762">
                  <c:v>0.16730889186733819</c:v>
                </c:pt>
                <c:pt idx="1763">
                  <c:v>0.16748364571049909</c:v>
                </c:pt>
                <c:pt idx="1764">
                  <c:v>0.167658097775603</c:v>
                </c:pt>
                <c:pt idx="1765">
                  <c:v>0.167832273768934</c:v>
                </c:pt>
                <c:pt idx="1766">
                  <c:v>0.16800620021206294</c:v>
                </c:pt>
                <c:pt idx="1767">
                  <c:v>0.16817990430191587</c:v>
                </c:pt>
                <c:pt idx="1768">
                  <c:v>0.16835341385854888</c:v>
                </c:pt>
                <c:pt idx="1769">
                  <c:v>0.16852684175970001</c:v>
                </c:pt>
                <c:pt idx="1770">
                  <c:v>0.168700203083581</c:v>
                </c:pt>
                <c:pt idx="1771">
                  <c:v>0.16887352876517867</c:v>
                </c:pt>
                <c:pt idx="1772">
                  <c:v>0.16904682918754799</c:v>
                </c:pt>
                <c:pt idx="1773">
                  <c:v>0.16922011577836499</c:v>
                </c:pt>
                <c:pt idx="1774">
                  <c:v>0.16939339797206646</c:v>
                </c:pt>
                <c:pt idx="1775">
                  <c:v>0.16956668544279488</c:v>
                </c:pt>
                <c:pt idx="1776">
                  <c:v>0.16973998777264088</c:v>
                </c:pt>
                <c:pt idx="1777">
                  <c:v>0.16991331465113857</c:v>
                </c:pt>
                <c:pt idx="1778">
                  <c:v>0.17008667581239792</c:v>
                </c:pt>
                <c:pt idx="1779">
                  <c:v>0.17026008103845341</c:v>
                </c:pt>
                <c:pt idx="1780">
                  <c:v>0.170433558830587</c:v>
                </c:pt>
                <c:pt idx="1781">
                  <c:v>0.17060721230103501</c:v>
                </c:pt>
                <c:pt idx="1782">
                  <c:v>0.17078106392087997</c:v>
                </c:pt>
                <c:pt idx="1783">
                  <c:v>0.17095515895690999</c:v>
                </c:pt>
                <c:pt idx="1784">
                  <c:v>0.17112952413008387</c:v>
                </c:pt>
                <c:pt idx="1785">
                  <c:v>0.17130418872402944</c:v>
                </c:pt>
                <c:pt idx="1786">
                  <c:v>0.17147917951642902</c:v>
                </c:pt>
                <c:pt idx="1787">
                  <c:v>0.17165452316617988</c:v>
                </c:pt>
                <c:pt idx="1788">
                  <c:v>0.17183024560123544</c:v>
                </c:pt>
                <c:pt idx="1789">
                  <c:v>0.17200637227611701</c:v>
                </c:pt>
                <c:pt idx="1790">
                  <c:v>0.17218292807661387</c:v>
                </c:pt>
                <c:pt idx="1791">
                  <c:v>0.17235993734539445</c:v>
                </c:pt>
                <c:pt idx="1792">
                  <c:v>0.17253742385984341</c:v>
                </c:pt>
                <c:pt idx="1793">
                  <c:v>0.17271541083195494</c:v>
                </c:pt>
                <c:pt idx="1794">
                  <c:v>0.172893920901946</c:v>
                </c:pt>
                <c:pt idx="1795">
                  <c:v>0.17307297613772399</c:v>
                </c:pt>
                <c:pt idx="1796">
                  <c:v>0.173252598034664</c:v>
                </c:pt>
                <c:pt idx="1797">
                  <c:v>0.17343280751793325</c:v>
                </c:pt>
                <c:pt idx="1798">
                  <c:v>0.17361362494611388</c:v>
                </c:pt>
                <c:pt idx="1799">
                  <c:v>0.17379507011647502</c:v>
                </c:pt>
                <c:pt idx="1800">
                  <c:v>0.17397716227143409</c:v>
                </c:pt>
                <c:pt idx="1801">
                  <c:v>0.17415992010627801</c:v>
                </c:pt>
                <c:pt idx="1802">
                  <c:v>0.17434336177787196</c:v>
                </c:pt>
                <c:pt idx="1803">
                  <c:v>0.17452750491424487</c:v>
                </c:pt>
                <c:pt idx="1804">
                  <c:v>0.17471236662501599</c:v>
                </c:pt>
                <c:pt idx="1805">
                  <c:v>0.17489796351241388</c:v>
                </c:pt>
                <c:pt idx="1806">
                  <c:v>0.17508431168287741</c:v>
                </c:pt>
                <c:pt idx="1807">
                  <c:v>0.17527142675914301</c:v>
                </c:pt>
                <c:pt idx="1808">
                  <c:v>0.17545932389264945</c:v>
                </c:pt>
                <c:pt idx="1809">
                  <c:v>0.17564801777624844</c:v>
                </c:pt>
                <c:pt idx="1810">
                  <c:v>0.175837522657149</c:v>
                </c:pt>
                <c:pt idx="1811">
                  <c:v>0.17602785234996199</c:v>
                </c:pt>
                <c:pt idx="1812">
                  <c:v>0.17621902024985001</c:v>
                </c:pt>
                <c:pt idx="1813">
                  <c:v>0.17641103934569988</c:v>
                </c:pt>
                <c:pt idx="1814">
                  <c:v>0.17660392223324467</c:v>
                </c:pt>
                <c:pt idx="1815">
                  <c:v>0.17679768112816979</c:v>
                </c:pt>
                <c:pt idx="1816">
                  <c:v>0.17699232787902525</c:v>
                </c:pt>
                <c:pt idx="1817">
                  <c:v>0.17718787398007188</c:v>
                </c:pt>
                <c:pt idx="1818">
                  <c:v>0.17738433058391509</c:v>
                </c:pt>
                <c:pt idx="1819">
                  <c:v>0.177581708513914</c:v>
                </c:pt>
                <c:pt idx="1820">
                  <c:v>0.17778001827641901</c:v>
                </c:pt>
                <c:pt idx="1821">
                  <c:v>0.17797927007270944</c:v>
                </c:pt>
                <c:pt idx="1822">
                  <c:v>0.17817947381070101</c:v>
                </c:pt>
                <c:pt idx="1823">
                  <c:v>0.17838063911637195</c:v>
                </c:pt>
                <c:pt idx="1824">
                  <c:v>0.17858277534488287</c:v>
                </c:pt>
                <c:pt idx="1825">
                  <c:v>0.17878589159143915</c:v>
                </c:pt>
                <c:pt idx="1826">
                  <c:v>0.17898999670179336</c:v>
                </c:pt>
                <c:pt idx="1827">
                  <c:v>0.17919509928250021</c:v>
                </c:pt>
                <c:pt idx="1828">
                  <c:v>0.17940120771082779</c:v>
                </c:pt>
                <c:pt idx="1829">
                  <c:v>0.17960833014433644</c:v>
                </c:pt>
                <c:pt idx="1830">
                  <c:v>0.1798164745301902</c:v>
                </c:pt>
                <c:pt idx="1831">
                  <c:v>0.18002564861412501</c:v>
                </c:pt>
                <c:pt idx="1832">
                  <c:v>0.18023585994911401</c:v>
                </c:pt>
                <c:pt idx="1833">
                  <c:v>0.18044711590371301</c:v>
                </c:pt>
                <c:pt idx="1834">
                  <c:v>0.180659423670116</c:v>
                </c:pt>
                <c:pt idx="1835">
                  <c:v>0.180871971409298</c:v>
                </c:pt>
                <c:pt idx="1836">
                  <c:v>0.184956961253987</c:v>
                </c:pt>
                <c:pt idx="1837">
                  <c:v>0.18610161539950387</c:v>
                </c:pt>
                <c:pt idx="1838">
                  <c:v>0.186374722819175</c:v>
                </c:pt>
                <c:pt idx="1839">
                  <c:v>0.18659268423680744</c:v>
                </c:pt>
                <c:pt idx="1840">
                  <c:v>0.18681431247473645</c:v>
                </c:pt>
                <c:pt idx="1841">
                  <c:v>0.18703646842817409</c:v>
                </c:pt>
                <c:pt idx="1842">
                  <c:v>0.18725781999777899</c:v>
                </c:pt>
                <c:pt idx="1843">
                  <c:v>0.18747868556933853</c:v>
                </c:pt>
                <c:pt idx="1844">
                  <c:v>0.18769853561324701</c:v>
                </c:pt>
                <c:pt idx="1845">
                  <c:v>0.18791761968374501</c:v>
                </c:pt>
                <c:pt idx="1846">
                  <c:v>0.18813586495764401</c:v>
                </c:pt>
                <c:pt idx="1847">
                  <c:v>0.18835337154376441</c:v>
                </c:pt>
                <c:pt idx="1848">
                  <c:v>0.18857016531138199</c:v>
                </c:pt>
                <c:pt idx="1849">
                  <c:v>0.18878630308520253</c:v>
                </c:pt>
                <c:pt idx="1850">
                  <c:v>0.18900182458526676</c:v>
                </c:pt>
                <c:pt idx="1851">
                  <c:v>0.18921677275989543</c:v>
                </c:pt>
                <c:pt idx="1852">
                  <c:v>0.18943118507803053</c:v>
                </c:pt>
                <c:pt idx="1853">
                  <c:v>0.18964509750008945</c:v>
                </c:pt>
                <c:pt idx="1854">
                  <c:v>0.18985854310515801</c:v>
                </c:pt>
                <c:pt idx="1855">
                  <c:v>0.19007155301159967</c:v>
                </c:pt>
                <c:pt idx="1856">
                  <c:v>0.19028415631279699</c:v>
                </c:pt>
                <c:pt idx="1857">
                  <c:v>0.19049638041029715</c:v>
                </c:pt>
                <c:pt idx="1858">
                  <c:v>0.19070825115384299</c:v>
                </c:pt>
                <c:pt idx="1859">
                  <c:v>0.19091999605998741</c:v>
                </c:pt>
                <c:pt idx="1860">
                  <c:v>0.19113166613852567</c:v>
                </c:pt>
                <c:pt idx="1861">
                  <c:v>0.19134328801137268</c:v>
                </c:pt>
                <c:pt idx="1862">
                  <c:v>0.191554883007858</c:v>
                </c:pt>
                <c:pt idx="1863">
                  <c:v>0.19176646803222619</c:v>
                </c:pt>
                <c:pt idx="1864">
                  <c:v>0.19197805516425501</c:v>
                </c:pt>
                <c:pt idx="1865">
                  <c:v>0.19218965192485749</c:v>
                </c:pt>
                <c:pt idx="1866">
                  <c:v>0.19240126121708301</c:v>
                </c:pt>
                <c:pt idx="1867">
                  <c:v>0.19261288122959597</c:v>
                </c:pt>
                <c:pt idx="1868">
                  <c:v>0.192824505242325</c:v>
                </c:pt>
                <c:pt idx="1869">
                  <c:v>0.19303612153081801</c:v>
                </c:pt>
                <c:pt idx="1870">
                  <c:v>0.19324772655230488</c:v>
                </c:pt>
                <c:pt idx="1871">
                  <c:v>0.193459372929596</c:v>
                </c:pt>
                <c:pt idx="1872">
                  <c:v>0.19367112040040788</c:v>
                </c:pt>
                <c:pt idx="1873">
                  <c:v>0.19388303424905187</c:v>
                </c:pt>
                <c:pt idx="1874">
                  <c:v>0.19409518514992988</c:v>
                </c:pt>
                <c:pt idx="1875">
                  <c:v>0.194307649396458</c:v>
                </c:pt>
                <c:pt idx="1876">
                  <c:v>0.19452050896902887</c:v>
                </c:pt>
                <c:pt idx="1877">
                  <c:v>0.19473385166801588</c:v>
                </c:pt>
                <c:pt idx="1878">
                  <c:v>0.19494777118890499</c:v>
                </c:pt>
                <c:pt idx="1879">
                  <c:v>0.19516236719348701</c:v>
                </c:pt>
                <c:pt idx="1880">
                  <c:v>0.195377222471566</c:v>
                </c:pt>
                <c:pt idx="1881">
                  <c:v>0.19559233083483946</c:v>
                </c:pt>
                <c:pt idx="1882">
                  <c:v>0.19580770922568067</c:v>
                </c:pt>
                <c:pt idx="1883">
                  <c:v>0.19602337590927388</c:v>
                </c:pt>
                <c:pt idx="1884">
                  <c:v>0.19623934907557194</c:v>
                </c:pt>
                <c:pt idx="1885">
                  <c:v>0.19645564798426299</c:v>
                </c:pt>
                <c:pt idx="1886">
                  <c:v>0.196672292332946</c:v>
                </c:pt>
                <c:pt idx="1887">
                  <c:v>0.19688930262853688</c:v>
                </c:pt>
                <c:pt idx="1888">
                  <c:v>0.19710670010742909</c:v>
                </c:pt>
                <c:pt idx="1889">
                  <c:v>0.19732450665715487</c:v>
                </c:pt>
                <c:pt idx="1890">
                  <c:v>0.19754271709770199</c:v>
                </c:pt>
                <c:pt idx="1891">
                  <c:v>0.19776130886892843</c:v>
                </c:pt>
                <c:pt idx="1892">
                  <c:v>0.19798025424937599</c:v>
                </c:pt>
                <c:pt idx="1893">
                  <c:v>0.19819952064468557</c:v>
                </c:pt>
                <c:pt idx="1894">
                  <c:v>0.19841907439423903</c:v>
                </c:pt>
                <c:pt idx="1895">
                  <c:v>0.19863888074912944</c:v>
                </c:pt>
                <c:pt idx="1896">
                  <c:v>0.19885890434006101</c:v>
                </c:pt>
                <c:pt idx="1897">
                  <c:v>0.199079109240626</c:v>
                </c:pt>
                <c:pt idx="1898">
                  <c:v>0.199299458968548</c:v>
                </c:pt>
                <c:pt idx="1899">
                  <c:v>0.199519916690648</c:v>
                </c:pt>
                <c:pt idx="1900">
                  <c:v>0.19974044535195246</c:v>
                </c:pt>
                <c:pt idx="1901">
                  <c:v>0.19996100780796436</c:v>
                </c:pt>
                <c:pt idx="1902">
                  <c:v>0.20018156695177367</c:v>
                </c:pt>
                <c:pt idx="1903">
                  <c:v>0.20040208584251445</c:v>
                </c:pt>
                <c:pt idx="1904">
                  <c:v>0.20062252783444487</c:v>
                </c:pt>
                <c:pt idx="1905">
                  <c:v>0.20084285670648144</c:v>
                </c:pt>
                <c:pt idx="1906">
                  <c:v>0.20106303679088144</c:v>
                </c:pt>
                <c:pt idx="1907">
                  <c:v>0.20128303310009588</c:v>
                </c:pt>
                <c:pt idx="1908">
                  <c:v>0.20150281145052601</c:v>
                </c:pt>
                <c:pt idx="1909">
                  <c:v>0.20172233858211153</c:v>
                </c:pt>
                <c:pt idx="1910">
                  <c:v>0.20194158227250741</c:v>
                </c:pt>
                <c:pt idx="1911">
                  <c:v>0.20216051144500488</c:v>
                </c:pt>
                <c:pt idx="1912">
                  <c:v>0.20237909626905187</c:v>
                </c:pt>
                <c:pt idx="1913">
                  <c:v>0.20259730825268099</c:v>
                </c:pt>
                <c:pt idx="1914">
                  <c:v>0.20281512032606624</c:v>
                </c:pt>
                <c:pt idx="1915">
                  <c:v>0.20303250691564187</c:v>
                </c:pt>
                <c:pt idx="1916">
                  <c:v>0.20324944400836681</c:v>
                </c:pt>
                <c:pt idx="1917">
                  <c:v>0.20346590920579041</c:v>
                </c:pt>
                <c:pt idx="1918">
                  <c:v>0.203681879756093</c:v>
                </c:pt>
                <c:pt idx="1919">
                  <c:v>0.20389729730185599</c:v>
                </c:pt>
                <c:pt idx="1920">
                  <c:v>0.20411218968425099</c:v>
                </c:pt>
                <c:pt idx="1921">
                  <c:v>0.20432653653263044</c:v>
                </c:pt>
                <c:pt idx="1922">
                  <c:v>0.20454032564774699</c:v>
                </c:pt>
                <c:pt idx="1923">
                  <c:v>0.20475354468853288</c:v>
                </c:pt>
                <c:pt idx="1924">
                  <c:v>0.20496618372961009</c:v>
                </c:pt>
                <c:pt idx="1925">
                  <c:v>0.20517823405180599</c:v>
                </c:pt>
                <c:pt idx="1926">
                  <c:v>0.20538968869354887</c:v>
                </c:pt>
                <c:pt idx="1927">
                  <c:v>0.20560054225716501</c:v>
                </c:pt>
                <c:pt idx="1928">
                  <c:v>0.20581079093947099</c:v>
                </c:pt>
                <c:pt idx="1929">
                  <c:v>0.20602043246307344</c:v>
                </c:pt>
                <c:pt idx="1930">
                  <c:v>0.20622946603538486</c:v>
                </c:pt>
                <c:pt idx="1931">
                  <c:v>0.20643789229089743</c:v>
                </c:pt>
                <c:pt idx="1932">
                  <c:v>0.20664571323568287</c:v>
                </c:pt>
                <c:pt idx="1933">
                  <c:v>0.20685293218769751</c:v>
                </c:pt>
                <c:pt idx="1934">
                  <c:v>0.20705955371637141</c:v>
                </c:pt>
                <c:pt idx="1935">
                  <c:v>0.2072655835809602</c:v>
                </c:pt>
                <c:pt idx="1936">
                  <c:v>0.20747102866853967</c:v>
                </c:pt>
                <c:pt idx="1937">
                  <c:v>0.20767589693202099</c:v>
                </c:pt>
                <c:pt idx="1938">
                  <c:v>0.20788019732855767</c:v>
                </c:pt>
                <c:pt idx="1939">
                  <c:v>0.208083939758785</c:v>
                </c:pt>
                <c:pt idx="1940">
                  <c:v>0.20828713500712495</c:v>
                </c:pt>
                <c:pt idx="1941">
                  <c:v>0.20848979468344292</c:v>
                </c:pt>
                <c:pt idx="1942">
                  <c:v>0.20869193116632975</c:v>
                </c:pt>
                <c:pt idx="1943">
                  <c:v>0.208893557548052</c:v>
                </c:pt>
                <c:pt idx="1944">
                  <c:v>0.20909468758148181</c:v>
                </c:pt>
                <c:pt idx="1945">
                  <c:v>0.20929533562891586</c:v>
                </c:pt>
                <c:pt idx="1946">
                  <c:v>0.20949551661305688</c:v>
                </c:pt>
                <c:pt idx="1947">
                  <c:v>0.20969524597003344</c:v>
                </c:pt>
                <c:pt idx="1948">
                  <c:v>0.20989453960455887</c:v>
                </c:pt>
                <c:pt idx="1949">
                  <c:v>0.21009341384724486</c:v>
                </c:pt>
                <c:pt idx="1950">
                  <c:v>0.21029188541396646</c:v>
                </c:pt>
                <c:pt idx="1951">
                  <c:v>0.21048997136736719</c:v>
                </c:pt>
                <c:pt idx="1952">
                  <c:v>0.21068768908032429</c:v>
                </c:pt>
                <c:pt idx="1953">
                  <c:v>0.21088505620142844</c:v>
                </c:pt>
                <c:pt idx="1954">
                  <c:v>0.21108209062235289</c:v>
                </c:pt>
                <c:pt idx="1955">
                  <c:v>0.211278810458217</c:v>
                </c:pt>
                <c:pt idx="1956">
                  <c:v>0.2114752344193902</c:v>
                </c:pt>
                <c:pt idx="1957">
                  <c:v>0.21167138159647841</c:v>
                </c:pt>
                <c:pt idx="1958">
                  <c:v>0.21186727130900901</c:v>
                </c:pt>
                <c:pt idx="1959">
                  <c:v>0.21206292306606292</c:v>
                </c:pt>
                <c:pt idx="1960">
                  <c:v>0.21225835652316319</c:v>
                </c:pt>
                <c:pt idx="1961">
                  <c:v>0.21245359145897999</c:v>
                </c:pt>
                <c:pt idx="1962">
                  <c:v>0.21264864775274844</c:v>
                </c:pt>
                <c:pt idx="1963">
                  <c:v>0.21284354536480099</c:v>
                </c:pt>
                <c:pt idx="1964">
                  <c:v>0.21303830431817741</c:v>
                </c:pt>
                <c:pt idx="1965">
                  <c:v>0.21323294468150444</c:v>
                </c:pt>
                <c:pt idx="1966">
                  <c:v>0.21342748655290039</c:v>
                </c:pt>
                <c:pt idx="1967">
                  <c:v>0.213621950044834</c:v>
                </c:pt>
                <c:pt idx="1968">
                  <c:v>0.21381635526997286</c:v>
                </c:pt>
                <c:pt idx="1969">
                  <c:v>0.21401072232780041</c:v>
                </c:pt>
                <c:pt idx="1970">
                  <c:v>0.21420507129214386</c:v>
                </c:pt>
                <c:pt idx="1971">
                  <c:v>0.21439942219942407</c:v>
                </c:pt>
                <c:pt idx="1972">
                  <c:v>0.21459379503766643</c:v>
                </c:pt>
                <c:pt idx="1973">
                  <c:v>0.21478830906230692</c:v>
                </c:pt>
                <c:pt idx="1974">
                  <c:v>0.21498296506260586</c:v>
                </c:pt>
                <c:pt idx="1975">
                  <c:v>0.215177795378202</c:v>
                </c:pt>
                <c:pt idx="1976">
                  <c:v>0.21537280387700444</c:v>
                </c:pt>
                <c:pt idx="1977">
                  <c:v>0.21556799822553599</c:v>
                </c:pt>
                <c:pt idx="1978">
                  <c:v>0.21576338286826188</c:v>
                </c:pt>
                <c:pt idx="1979">
                  <c:v>0.21595896264997899</c:v>
                </c:pt>
                <c:pt idx="1980">
                  <c:v>0.21615474207849641</c:v>
                </c:pt>
                <c:pt idx="1981">
                  <c:v>0.21635072569467587</c:v>
                </c:pt>
                <c:pt idx="1982">
                  <c:v>0.21654691799588599</c:v>
                </c:pt>
                <c:pt idx="1983">
                  <c:v>0.21674332347838088</c:v>
                </c:pt>
                <c:pt idx="1984">
                  <c:v>0.21693994663140886</c:v>
                </c:pt>
                <c:pt idx="1985">
                  <c:v>0.21713679194563301</c:v>
                </c:pt>
                <c:pt idx="1986">
                  <c:v>0.21733386391551188</c:v>
                </c:pt>
                <c:pt idx="1987">
                  <c:v>0.21753116704348599</c:v>
                </c:pt>
                <c:pt idx="1988">
                  <c:v>0.21772870584321899</c:v>
                </c:pt>
                <c:pt idx="1989">
                  <c:v>0.21792648484296856</c:v>
                </c:pt>
                <c:pt idx="1990">
                  <c:v>0.218124566111041</c:v>
                </c:pt>
                <c:pt idx="1991">
                  <c:v>0.21832300983114841</c:v>
                </c:pt>
                <c:pt idx="1992">
                  <c:v>0.21852184006149164</c:v>
                </c:pt>
                <c:pt idx="1993">
                  <c:v>0.218721085299557</c:v>
                </c:pt>
                <c:pt idx="1994">
                  <c:v>0.22275397087571988</c:v>
                </c:pt>
                <c:pt idx="1995">
                  <c:v>0.22387663930531787</c:v>
                </c:pt>
                <c:pt idx="1996">
                  <c:v>0.22413610561948988</c:v>
                </c:pt>
                <c:pt idx="1997">
                  <c:v>0.22433841573986699</c:v>
                </c:pt>
                <c:pt idx="1998">
                  <c:v>0.22454869154437443</c:v>
                </c:pt>
                <c:pt idx="1999">
                  <c:v>0.22475937213900599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val>
            <c:numRef>
              <c:f>comparison_level_share_ed0!$N$1:$N$2000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2.0320566483899141E-2</c:v>
                </c:pt>
                <c:pt idx="2">
                  <c:v>1.9519374736735869E-2</c:v>
                </c:pt>
                <c:pt idx="3">
                  <c:v>1.9703078693775453E-2</c:v>
                </c:pt>
                <c:pt idx="4">
                  <c:v>1.9634168389227415E-2</c:v>
                </c:pt>
                <c:pt idx="5">
                  <c:v>1.95912755266484E-2</c:v>
                </c:pt>
                <c:pt idx="6">
                  <c:v>1.9547933169347321E-2</c:v>
                </c:pt>
                <c:pt idx="7">
                  <c:v>1.9506056433598901E-2</c:v>
                </c:pt>
                <c:pt idx="8">
                  <c:v>1.9464607988343999E-2</c:v>
                </c:pt>
                <c:pt idx="9">
                  <c:v>1.9423306418123901E-2</c:v>
                </c:pt>
                <c:pt idx="10">
                  <c:v>1.9381985332579055E-2</c:v>
                </c:pt>
                <c:pt idx="11">
                  <c:v>1.9340557605144935E-2</c:v>
                </c:pt>
                <c:pt idx="12">
                  <c:v>1.9298973155612405E-2</c:v>
                </c:pt>
                <c:pt idx="13">
                  <c:v>1.9257202536333201E-2</c:v>
                </c:pt>
                <c:pt idx="14">
                  <c:v>1.9215228276553305E-2</c:v>
                </c:pt>
                <c:pt idx="15">
                  <c:v>1.91730402357746E-2</c:v>
                </c:pt>
                <c:pt idx="16">
                  <c:v>1.9130632930367403E-2</c:v>
                </c:pt>
                <c:pt idx="17">
                  <c:v>1.9088003924746598E-2</c:v>
                </c:pt>
                <c:pt idx="18">
                  <c:v>1.9045152824338041E-2</c:v>
                </c:pt>
                <c:pt idx="19">
                  <c:v>1.90020806244416E-2</c:v>
                </c:pt>
                <c:pt idx="20">
                  <c:v>1.8958789277498903E-2</c:v>
                </c:pt>
                <c:pt idx="21">
                  <c:v>1.8915281398735564E-2</c:v>
                </c:pt>
                <c:pt idx="22">
                  <c:v>1.8871560061934203E-2</c:v>
                </c:pt>
                <c:pt idx="23">
                  <c:v>1.8827628655348243E-2</c:v>
                </c:pt>
                <c:pt idx="24">
                  <c:v>1.8783490778601801E-2</c:v>
                </c:pt>
                <c:pt idx="25">
                  <c:v>1.873915016806247E-2</c:v>
                </c:pt>
                <c:pt idx="26">
                  <c:v>1.8694610642314903E-2</c:v>
                </c:pt>
                <c:pt idx="27">
                  <c:v>1.8649876062054163E-2</c:v>
                </c:pt>
                <c:pt idx="28">
                  <c:v>1.8604950300444501E-2</c:v>
                </c:pt>
                <c:pt idx="29">
                  <c:v>1.8559837221185121E-2</c:v>
                </c:pt>
                <c:pt idx="30">
                  <c:v>1.8514540662299305E-2</c:v>
                </c:pt>
                <c:pt idx="31">
                  <c:v>1.8469064424224999E-2</c:v>
                </c:pt>
                <c:pt idx="32">
                  <c:v>1.8423412261165267E-2</c:v>
                </c:pt>
                <c:pt idx="33">
                  <c:v>1.8377587874928401E-2</c:v>
                </c:pt>
                <c:pt idx="34">
                  <c:v>1.8331594910693302E-2</c:v>
                </c:pt>
                <c:pt idx="35">
                  <c:v>1.8285436954260801E-2</c:v>
                </c:pt>
                <c:pt idx="36">
                  <c:v>1.82391175304761E-2</c:v>
                </c:pt>
                <c:pt idx="37">
                  <c:v>1.8192640102571097E-2</c:v>
                </c:pt>
                <c:pt idx="38">
                  <c:v>1.8146008072238005E-2</c:v>
                </c:pt>
                <c:pt idx="39">
                  <c:v>1.8099224780290798E-2</c:v>
                </c:pt>
                <c:pt idx="40">
                  <c:v>1.8052293507800399E-2</c:v>
                </c:pt>
                <c:pt idx="41">
                  <c:v>1.80052174776178E-2</c:v>
                </c:pt>
                <c:pt idx="42">
                  <c:v>1.7957999856216499E-2</c:v>
                </c:pt>
                <c:pt idx="43">
                  <c:v>1.7910643755802699E-2</c:v>
                </c:pt>
                <c:pt idx="44">
                  <c:v>1.7863152236650436E-2</c:v>
                </c:pt>
                <c:pt idx="45">
                  <c:v>1.7815528309628233E-2</c:v>
                </c:pt>
                <c:pt idx="46">
                  <c:v>1.7767774938895402E-2</c:v>
                </c:pt>
                <c:pt idx="47">
                  <c:v>1.7720438555163323E-2</c:v>
                </c:pt>
                <c:pt idx="48">
                  <c:v>1.7674110852194197E-2</c:v>
                </c:pt>
                <c:pt idx="49">
                  <c:v>1.76287666786774E-2</c:v>
                </c:pt>
                <c:pt idx="50">
                  <c:v>1.7584381962852301E-2</c:v>
                </c:pt>
                <c:pt idx="51">
                  <c:v>1.75409165165052E-2</c:v>
                </c:pt>
                <c:pt idx="52">
                  <c:v>1.7498323041137603E-2</c:v>
                </c:pt>
                <c:pt idx="53">
                  <c:v>1.7456546901446376E-2</c:v>
                </c:pt>
                <c:pt idx="54">
                  <c:v>1.7415526220151002E-2</c:v>
                </c:pt>
                <c:pt idx="55">
                  <c:v>1.7375191860285501E-2</c:v>
                </c:pt>
                <c:pt idx="56">
                  <c:v>1.7335467408792399E-2</c:v>
                </c:pt>
                <c:pt idx="57">
                  <c:v>1.7296269157652099E-2</c:v>
                </c:pt>
                <c:pt idx="58">
                  <c:v>1.7257506085654E-2</c:v>
                </c:pt>
                <c:pt idx="59">
                  <c:v>1.72190798426834E-2</c:v>
                </c:pt>
                <c:pt idx="60">
                  <c:v>1.7180884738634723E-2</c:v>
                </c:pt>
                <c:pt idx="61">
                  <c:v>1.7142850525230107E-2</c:v>
                </c:pt>
                <c:pt idx="62">
                  <c:v>1.7105077398041901E-2</c:v>
                </c:pt>
                <c:pt idx="63">
                  <c:v>1.7067688962149798E-2</c:v>
                </c:pt>
                <c:pt idx="64">
                  <c:v>1.7030817985246999E-2</c:v>
                </c:pt>
                <c:pt idx="65">
                  <c:v>1.6994604201672321E-2</c:v>
                </c:pt>
                <c:pt idx="66">
                  <c:v>1.6959193816048101E-2</c:v>
                </c:pt>
                <c:pt idx="67">
                  <c:v>1.6924739170725601E-2</c:v>
                </c:pt>
                <c:pt idx="68">
                  <c:v>1.6891398409810923E-2</c:v>
                </c:pt>
                <c:pt idx="69">
                  <c:v>1.6859335123701202E-2</c:v>
                </c:pt>
                <c:pt idx="70">
                  <c:v>1.6828717973929101E-2</c:v>
                </c:pt>
                <c:pt idx="71">
                  <c:v>1.6799720299995751E-2</c:v>
                </c:pt>
                <c:pt idx="72">
                  <c:v>1.6772519710192921E-2</c:v>
                </c:pt>
                <c:pt idx="73">
                  <c:v>1.6747297658563507E-2</c:v>
                </c:pt>
                <c:pt idx="74">
                  <c:v>1.6722820401534447E-2</c:v>
                </c:pt>
                <c:pt idx="75">
                  <c:v>1.6698680710815521E-2</c:v>
                </c:pt>
                <c:pt idx="76">
                  <c:v>1.6674862605150702E-2</c:v>
                </c:pt>
                <c:pt idx="77">
                  <c:v>1.6651357277793502E-2</c:v>
                </c:pt>
                <c:pt idx="78">
                  <c:v>1.6628161757392543E-2</c:v>
                </c:pt>
                <c:pt idx="79">
                  <c:v>1.6605273163868724E-2</c:v>
                </c:pt>
                <c:pt idx="80">
                  <c:v>1.6582688700344902E-2</c:v>
                </c:pt>
                <c:pt idx="81">
                  <c:v>1.6560405581670701E-2</c:v>
                </c:pt>
                <c:pt idx="82">
                  <c:v>1.65384210306516E-2</c:v>
                </c:pt>
                <c:pt idx="83">
                  <c:v>1.65167322735306E-2</c:v>
                </c:pt>
                <c:pt idx="84">
                  <c:v>1.6495336536452701E-2</c:v>
                </c:pt>
                <c:pt idx="85">
                  <c:v>1.6474231042122207E-2</c:v>
                </c:pt>
                <c:pt idx="86">
                  <c:v>1.6453413006691099E-2</c:v>
                </c:pt>
                <c:pt idx="87">
                  <c:v>1.6432879636885441E-2</c:v>
                </c:pt>
                <c:pt idx="88">
                  <c:v>1.6412628127382707E-2</c:v>
                </c:pt>
                <c:pt idx="89">
                  <c:v>1.6392655658461725E-2</c:v>
                </c:pt>
                <c:pt idx="90">
                  <c:v>1.6372959393920125E-2</c:v>
                </c:pt>
                <c:pt idx="91">
                  <c:v>1.63535364792891E-2</c:v>
                </c:pt>
                <c:pt idx="92">
                  <c:v>1.6334384040338521E-2</c:v>
                </c:pt>
                <c:pt idx="93">
                  <c:v>1.63154991818832E-2</c:v>
                </c:pt>
                <c:pt idx="94">
                  <c:v>1.6296878986894501E-2</c:v>
                </c:pt>
                <c:pt idx="95">
                  <c:v>1.6278520515915291E-2</c:v>
                </c:pt>
                <c:pt idx="96">
                  <c:v>1.6260420806777316E-2</c:v>
                </c:pt>
                <c:pt idx="97">
                  <c:v>1.6242576874618359E-2</c:v>
                </c:pt>
                <c:pt idx="98">
                  <c:v>1.6224985712189641E-2</c:v>
                </c:pt>
                <c:pt idx="99">
                  <c:v>1.6207644290446001E-2</c:v>
                </c:pt>
                <c:pt idx="100">
                  <c:v>1.6190549559407501E-2</c:v>
                </c:pt>
                <c:pt idx="101">
                  <c:v>1.6173698449277501E-2</c:v>
                </c:pt>
                <c:pt idx="102">
                  <c:v>1.6157087871805299E-2</c:v>
                </c:pt>
                <c:pt idx="103">
                  <c:v>1.6140714721871601E-2</c:v>
                </c:pt>
                <c:pt idx="104">
                  <c:v>1.6124575879282586E-2</c:v>
                </c:pt>
                <c:pt idx="105">
                  <c:v>1.6108668210748203E-2</c:v>
                </c:pt>
                <c:pt idx="106">
                  <c:v>1.60929885720325E-2</c:v>
                </c:pt>
                <c:pt idx="107">
                  <c:v>1.6077533810241899E-2</c:v>
                </c:pt>
                <c:pt idx="108">
                  <c:v>1.6062300766240909E-2</c:v>
                </c:pt>
                <c:pt idx="109">
                  <c:v>1.60472862771689E-2</c:v>
                </c:pt>
                <c:pt idx="110">
                  <c:v>1.60324871790344E-2</c:v>
                </c:pt>
                <c:pt idx="111">
                  <c:v>1.6017900309369001E-2</c:v>
                </c:pt>
                <c:pt idx="112">
                  <c:v>1.6003522474582903E-2</c:v>
                </c:pt>
                <c:pt idx="113">
                  <c:v>1.5989350479575601E-2</c:v>
                </c:pt>
                <c:pt idx="114">
                  <c:v>1.5975381262965774E-2</c:v>
                </c:pt>
                <c:pt idx="115">
                  <c:v>1.5961611690042041E-2</c:v>
                </c:pt>
                <c:pt idx="116">
                  <c:v>1.5948038641793401E-2</c:v>
                </c:pt>
                <c:pt idx="117">
                  <c:v>1.5934659016303063E-2</c:v>
                </c:pt>
                <c:pt idx="118">
                  <c:v>1.5921469732306823E-2</c:v>
                </c:pt>
                <c:pt idx="119">
                  <c:v>1.5908467731593701E-2</c:v>
                </c:pt>
                <c:pt idx="120">
                  <c:v>1.5895649981338699E-2</c:v>
                </c:pt>
                <c:pt idx="121">
                  <c:v>1.58830134763208E-2</c:v>
                </c:pt>
                <c:pt idx="122">
                  <c:v>1.5870555241031391E-2</c:v>
                </c:pt>
                <c:pt idx="123">
                  <c:v>1.5858272331661299E-2</c:v>
                </c:pt>
                <c:pt idx="124">
                  <c:v>1.5846161837971405E-2</c:v>
                </c:pt>
                <c:pt idx="125">
                  <c:v>1.5834220885026298E-2</c:v>
                </c:pt>
                <c:pt idx="126">
                  <c:v>1.5822446634804602E-2</c:v>
                </c:pt>
                <c:pt idx="127">
                  <c:v>1.58108362876733E-2</c:v>
                </c:pt>
                <c:pt idx="128">
                  <c:v>1.5799387083730399E-2</c:v>
                </c:pt>
                <c:pt idx="129">
                  <c:v>1.5788096304013999E-2</c:v>
                </c:pt>
                <c:pt idx="130">
                  <c:v>1.57769612715804E-2</c:v>
                </c:pt>
                <c:pt idx="131">
                  <c:v>1.5765979352453201E-2</c:v>
                </c:pt>
                <c:pt idx="132">
                  <c:v>1.5755147956444698E-2</c:v>
                </c:pt>
                <c:pt idx="133">
                  <c:v>1.5744464537856002E-2</c:v>
                </c:pt>
                <c:pt idx="134">
                  <c:v>1.57339265960568E-2</c:v>
                </c:pt>
                <c:pt idx="135">
                  <c:v>1.5723531675951061E-2</c:v>
                </c:pt>
                <c:pt idx="136">
                  <c:v>1.5713277368332761E-2</c:v>
                </c:pt>
                <c:pt idx="137">
                  <c:v>1.5703161310138613E-2</c:v>
                </c:pt>
                <c:pt idx="138">
                  <c:v>1.5693181184598302E-2</c:v>
                </c:pt>
                <c:pt idx="139">
                  <c:v>1.5683334721296301E-2</c:v>
                </c:pt>
                <c:pt idx="140">
                  <c:v>1.5673619696139805E-2</c:v>
                </c:pt>
                <c:pt idx="141">
                  <c:v>1.5664033931248902E-2</c:v>
                </c:pt>
                <c:pt idx="142">
                  <c:v>1.5654575294768356E-2</c:v>
                </c:pt>
                <c:pt idx="143">
                  <c:v>1.5645241700606799E-2</c:v>
                </c:pt>
                <c:pt idx="144">
                  <c:v>1.5636031108116E-2</c:v>
                </c:pt>
                <c:pt idx="145">
                  <c:v>1.5626941521702499E-2</c:v>
                </c:pt>
                <c:pt idx="146">
                  <c:v>1.5617970990389999E-2</c:v>
                </c:pt>
                <c:pt idx="147">
                  <c:v>1.5609117607330275E-2</c:v>
                </c:pt>
                <c:pt idx="148">
                  <c:v>1.5600379509268613E-2</c:v>
                </c:pt>
                <c:pt idx="149">
                  <c:v>1.55917548759707E-2</c:v>
                </c:pt>
                <c:pt idx="150">
                  <c:v>1.55832419296137E-2</c:v>
                </c:pt>
                <c:pt idx="151">
                  <c:v>1.5574838934144099E-2</c:v>
                </c:pt>
                <c:pt idx="152">
                  <c:v>1.556654419461068E-2</c:v>
                </c:pt>
                <c:pt idx="153">
                  <c:v>1.55583560564721E-2</c:v>
                </c:pt>
                <c:pt idx="154">
                  <c:v>1.55502729048877E-2</c:v>
                </c:pt>
                <c:pt idx="155">
                  <c:v>1.5542293163987303E-2</c:v>
                </c:pt>
                <c:pt idx="156">
                  <c:v>1.5534415296131678E-2</c:v>
                </c:pt>
                <c:pt idx="157">
                  <c:v>1.5526637801159399E-2</c:v>
                </c:pt>
                <c:pt idx="158">
                  <c:v>1.5518959215629421E-2</c:v>
                </c:pt>
                <c:pt idx="159">
                  <c:v>1.5511378112054401E-2</c:v>
                </c:pt>
                <c:pt idx="160">
                  <c:v>1.5503893098134264E-2</c:v>
                </c:pt>
                <c:pt idx="161">
                  <c:v>1.5496502815986201E-2</c:v>
                </c:pt>
                <c:pt idx="162">
                  <c:v>1.54892059413787E-2</c:v>
                </c:pt>
                <c:pt idx="163">
                  <c:v>1.5482001182965237E-2</c:v>
                </c:pt>
                <c:pt idx="164">
                  <c:v>1.5474887281523205E-2</c:v>
                </c:pt>
                <c:pt idx="165">
                  <c:v>1.5467863009201001E-2</c:v>
                </c:pt>
                <c:pt idx="166">
                  <c:v>1.5460927168767754E-2</c:v>
                </c:pt>
                <c:pt idx="167">
                  <c:v>1.54540785928736E-2</c:v>
                </c:pt>
                <c:pt idx="168">
                  <c:v>1.5447316143320599E-2</c:v>
                </c:pt>
                <c:pt idx="169">
                  <c:v>1.5440638710339401E-2</c:v>
                </c:pt>
                <c:pt idx="170">
                  <c:v>1.5434045211880461E-2</c:v>
                </c:pt>
                <c:pt idx="171">
                  <c:v>1.5427534592914321E-2</c:v>
                </c:pt>
                <c:pt idx="172">
                  <c:v>1.5421105824745021E-2</c:v>
                </c:pt>
                <c:pt idx="173">
                  <c:v>1.5414757904335601E-2</c:v>
                </c:pt>
                <c:pt idx="174">
                  <c:v>1.5408489853645705E-2</c:v>
                </c:pt>
                <c:pt idx="175">
                  <c:v>1.5402300718983726E-2</c:v>
                </c:pt>
                <c:pt idx="176">
                  <c:v>1.53961895703697E-2</c:v>
                </c:pt>
                <c:pt idx="177">
                  <c:v>1.5390155500916266E-2</c:v>
                </c:pt>
                <c:pt idx="178">
                  <c:v>1.5384197626217736E-2</c:v>
                </c:pt>
                <c:pt idx="179">
                  <c:v>1.53783150837567E-2</c:v>
                </c:pt>
                <c:pt idx="180">
                  <c:v>1.53725070323243E-2</c:v>
                </c:pt>
                <c:pt idx="181">
                  <c:v>1.53667726514516E-2</c:v>
                </c:pt>
                <c:pt idx="182">
                  <c:v>1.5361111140857649E-2</c:v>
                </c:pt>
                <c:pt idx="183">
                  <c:v>1.5355521719908696E-2</c:v>
                </c:pt>
                <c:pt idx="184">
                  <c:v>1.5350003627093101E-2</c:v>
                </c:pt>
                <c:pt idx="185">
                  <c:v>1.5344556119509268E-2</c:v>
                </c:pt>
                <c:pt idx="186">
                  <c:v>1.5339178472363903E-2</c:v>
                </c:pt>
                <c:pt idx="187">
                  <c:v>1.5333869978487801E-2</c:v>
                </c:pt>
                <c:pt idx="188">
                  <c:v>1.5328629947861189E-2</c:v>
                </c:pt>
                <c:pt idx="189">
                  <c:v>1.5323457707152719E-2</c:v>
                </c:pt>
                <c:pt idx="190">
                  <c:v>1.5318352599271298E-2</c:v>
                </c:pt>
                <c:pt idx="191">
                  <c:v>2.6580754423813416E-2</c:v>
                </c:pt>
                <c:pt idx="192">
                  <c:v>2.9279295764401393E-2</c:v>
                </c:pt>
                <c:pt idx="193">
                  <c:v>2.9420157165475452E-2</c:v>
                </c:pt>
                <c:pt idx="194">
                  <c:v>2.9436168289130052E-2</c:v>
                </c:pt>
                <c:pt idx="195">
                  <c:v>2.9425449603114402E-2</c:v>
                </c:pt>
                <c:pt idx="196">
                  <c:v>2.9416040559448599E-2</c:v>
                </c:pt>
                <c:pt idx="197">
                  <c:v>2.9408505734916698E-2</c:v>
                </c:pt>
                <c:pt idx="198">
                  <c:v>2.9401710127838456E-2</c:v>
                </c:pt>
                <c:pt idx="199">
                  <c:v>2.9395225443549611E-2</c:v>
                </c:pt>
                <c:pt idx="200">
                  <c:v>2.9388778154457701E-2</c:v>
                </c:pt>
                <c:pt idx="201">
                  <c:v>2.93822479349088E-2</c:v>
                </c:pt>
                <c:pt idx="202">
                  <c:v>2.9375567846662402E-2</c:v>
                </c:pt>
                <c:pt idx="203">
                  <c:v>2.9368703777145799E-2</c:v>
                </c:pt>
                <c:pt idx="204">
                  <c:v>2.93616377826986E-2</c:v>
                </c:pt>
                <c:pt idx="205">
                  <c:v>2.9354361471692399E-2</c:v>
                </c:pt>
                <c:pt idx="206">
                  <c:v>2.9346871918210699E-2</c:v>
                </c:pt>
                <c:pt idx="207">
                  <c:v>2.9339169495826611E-2</c:v>
                </c:pt>
                <c:pt idx="208">
                  <c:v>2.9331256561660812E-2</c:v>
                </c:pt>
                <c:pt idx="209">
                  <c:v>2.9323136669160001E-2</c:v>
                </c:pt>
                <c:pt idx="210">
                  <c:v>2.9314814074923812E-2</c:v>
                </c:pt>
                <c:pt idx="211">
                  <c:v>2.9306293427237402E-2</c:v>
                </c:pt>
                <c:pt idx="212">
                  <c:v>2.9297579566055016E-2</c:v>
                </c:pt>
                <c:pt idx="213">
                  <c:v>2.9288677394057598E-2</c:v>
                </c:pt>
                <c:pt idx="214">
                  <c:v>2.9279591793545501E-2</c:v>
                </c:pt>
                <c:pt idx="215">
                  <c:v>2.9270327573435055E-2</c:v>
                </c:pt>
                <c:pt idx="216">
                  <c:v>2.9260889436218501E-2</c:v>
                </c:pt>
                <c:pt idx="217">
                  <c:v>2.9251281958287589E-2</c:v>
                </c:pt>
                <c:pt idx="218">
                  <c:v>2.9241509579214158E-2</c:v>
                </c:pt>
                <c:pt idx="219">
                  <c:v>2.9231576597056212E-2</c:v>
                </c:pt>
                <c:pt idx="220">
                  <c:v>2.9221487167686397E-2</c:v>
                </c:pt>
                <c:pt idx="221">
                  <c:v>2.9211245306764062E-2</c:v>
                </c:pt>
                <c:pt idx="222">
                  <c:v>2.9200854893414101E-2</c:v>
                </c:pt>
                <c:pt idx="223">
                  <c:v>2.9190319674969625E-2</c:v>
                </c:pt>
                <c:pt idx="224">
                  <c:v>2.9179643272306002E-2</c:v>
                </c:pt>
                <c:pt idx="225">
                  <c:v>2.9168829185483868E-2</c:v>
                </c:pt>
                <c:pt idx="226">
                  <c:v>2.9157880799462101E-2</c:v>
                </c:pt>
                <c:pt idx="227">
                  <c:v>2.9146801389756401E-2</c:v>
                </c:pt>
                <c:pt idx="228">
                  <c:v>2.91355941279389E-2</c:v>
                </c:pt>
                <c:pt idx="229">
                  <c:v>2.9124262086920451E-2</c:v>
                </c:pt>
                <c:pt idx="230">
                  <c:v>2.9112808245978797E-2</c:v>
                </c:pt>
                <c:pt idx="231">
                  <c:v>2.9101235495516218E-2</c:v>
                </c:pt>
                <c:pt idx="232">
                  <c:v>2.90895466415317E-2</c:v>
                </c:pt>
                <c:pt idx="233">
                  <c:v>2.9077744409822314E-2</c:v>
                </c:pt>
                <c:pt idx="234">
                  <c:v>2.9065831449900499E-2</c:v>
                </c:pt>
                <c:pt idx="235">
                  <c:v>2.9053810338662112E-2</c:v>
                </c:pt>
                <c:pt idx="236">
                  <c:v>2.9041683583792211E-2</c:v>
                </c:pt>
                <c:pt idx="237">
                  <c:v>2.9029453626943601E-2</c:v>
                </c:pt>
                <c:pt idx="238">
                  <c:v>2.9017122846690599E-2</c:v>
                </c:pt>
                <c:pt idx="239">
                  <c:v>2.900469356127781E-2</c:v>
                </c:pt>
                <c:pt idx="240">
                  <c:v>2.8992168031176598E-2</c:v>
                </c:pt>
                <c:pt idx="241">
                  <c:v>2.8979548461465401E-2</c:v>
                </c:pt>
                <c:pt idx="242">
                  <c:v>2.89668370040434E-2</c:v>
                </c:pt>
                <c:pt idx="243">
                  <c:v>2.89540357597017E-2</c:v>
                </c:pt>
                <c:pt idx="244">
                  <c:v>2.8941146780046216E-2</c:v>
                </c:pt>
                <c:pt idx="245">
                  <c:v>2.8928172069301799E-2</c:v>
                </c:pt>
                <c:pt idx="246">
                  <c:v>2.8915113586000366E-2</c:v>
                </c:pt>
                <c:pt idx="247">
                  <c:v>2.8901973244560002E-2</c:v>
                </c:pt>
                <c:pt idx="248">
                  <c:v>2.8888752916777352E-2</c:v>
                </c:pt>
                <c:pt idx="249">
                  <c:v>2.8875454433224711E-2</c:v>
                </c:pt>
                <c:pt idx="250">
                  <c:v>2.8862079584576802E-2</c:v>
                </c:pt>
                <c:pt idx="251">
                  <c:v>2.8848630122865402E-2</c:v>
                </c:pt>
                <c:pt idx="252">
                  <c:v>2.883510776267232E-2</c:v>
                </c:pt>
                <c:pt idx="253">
                  <c:v>2.8821514182265202E-2</c:v>
                </c:pt>
                <c:pt idx="254">
                  <c:v>2.8807851024692702E-2</c:v>
                </c:pt>
                <c:pt idx="255">
                  <c:v>2.8794119898825889E-2</c:v>
                </c:pt>
                <c:pt idx="256">
                  <c:v>2.8780322380372002E-2</c:v>
                </c:pt>
                <c:pt idx="257">
                  <c:v>2.8766460012852577E-2</c:v>
                </c:pt>
                <c:pt idx="258">
                  <c:v>2.8752534308557516E-2</c:v>
                </c:pt>
                <c:pt idx="259">
                  <c:v>2.87385467494779E-2</c:v>
                </c:pt>
                <c:pt idx="260">
                  <c:v>2.87244987882181E-2</c:v>
                </c:pt>
                <c:pt idx="261">
                  <c:v>2.8710391848902467E-2</c:v>
                </c:pt>
                <c:pt idx="262">
                  <c:v>2.8696227328068202E-2</c:v>
                </c:pt>
                <c:pt idx="263">
                  <c:v>2.8682006595555299E-2</c:v>
                </c:pt>
                <c:pt idx="264">
                  <c:v>2.8667730995397198E-2</c:v>
                </c:pt>
                <c:pt idx="265">
                  <c:v>2.8653401846712789E-2</c:v>
                </c:pt>
                <c:pt idx="266">
                  <c:v>2.8639020444605652E-2</c:v>
                </c:pt>
                <c:pt idx="267">
                  <c:v>2.8624588061072077E-2</c:v>
                </c:pt>
                <c:pt idx="268">
                  <c:v>2.8610105945924016E-2</c:v>
                </c:pt>
                <c:pt idx="269">
                  <c:v>2.8595575327724602E-2</c:v>
                </c:pt>
                <c:pt idx="270">
                  <c:v>2.8580997414745252E-2</c:v>
                </c:pt>
                <c:pt idx="271">
                  <c:v>2.8566373395941768E-2</c:v>
                </c:pt>
                <c:pt idx="272">
                  <c:v>2.8552447238286378E-2</c:v>
                </c:pt>
                <c:pt idx="273">
                  <c:v>2.85395547231144E-2</c:v>
                </c:pt>
                <c:pt idx="274">
                  <c:v>2.8527652346120598E-2</c:v>
                </c:pt>
                <c:pt idx="275">
                  <c:v>2.8516696529027798E-2</c:v>
                </c:pt>
                <c:pt idx="276">
                  <c:v>2.8506632264236997E-2</c:v>
                </c:pt>
                <c:pt idx="277">
                  <c:v>2.8497400212795201E-2</c:v>
                </c:pt>
                <c:pt idx="278">
                  <c:v>2.8488936316378999E-2</c:v>
                </c:pt>
                <c:pt idx="279">
                  <c:v>2.8481171791352001E-2</c:v>
                </c:pt>
                <c:pt idx="280">
                  <c:v>2.8474032985639816E-2</c:v>
                </c:pt>
                <c:pt idx="281">
                  <c:v>2.8467441255229702E-2</c:v>
                </c:pt>
                <c:pt idx="282">
                  <c:v>2.84613128327862E-2</c:v>
                </c:pt>
                <c:pt idx="283">
                  <c:v>2.8455558698639902E-2</c:v>
                </c:pt>
                <c:pt idx="284">
                  <c:v>2.8450084451893797E-2</c:v>
                </c:pt>
                <c:pt idx="285">
                  <c:v>2.8444790184425188E-2</c:v>
                </c:pt>
                <c:pt idx="286">
                  <c:v>2.8439609584666587E-2</c:v>
                </c:pt>
                <c:pt idx="287">
                  <c:v>2.84346373940416E-2</c:v>
                </c:pt>
                <c:pt idx="288">
                  <c:v>2.8429987200632788E-2</c:v>
                </c:pt>
                <c:pt idx="289">
                  <c:v>2.8425780683831999E-2</c:v>
                </c:pt>
                <c:pt idx="290">
                  <c:v>2.8422145362151E-2</c:v>
                </c:pt>
                <c:pt idx="291">
                  <c:v>2.8419214355976202E-2</c:v>
                </c:pt>
                <c:pt idx="292">
                  <c:v>2.8417126287073612E-2</c:v>
                </c:pt>
                <c:pt idx="293">
                  <c:v>2.8416025229441998E-2</c:v>
                </c:pt>
                <c:pt idx="294">
                  <c:v>2.8416060641411001E-2</c:v>
                </c:pt>
                <c:pt idx="295">
                  <c:v>2.8417387300040099E-2</c:v>
                </c:pt>
                <c:pt idx="296">
                  <c:v>2.8420165225261002E-2</c:v>
                </c:pt>
                <c:pt idx="297">
                  <c:v>2.8424559599947368E-2</c:v>
                </c:pt>
                <c:pt idx="298">
                  <c:v>2.8430676214895402E-2</c:v>
                </c:pt>
                <c:pt idx="299">
                  <c:v>2.8436958093260099E-2</c:v>
                </c:pt>
                <c:pt idx="300">
                  <c:v>2.8443461611168602E-2</c:v>
                </c:pt>
                <c:pt idx="301">
                  <c:v>2.845015505520301E-2</c:v>
                </c:pt>
                <c:pt idx="302">
                  <c:v>2.8457038741832797E-2</c:v>
                </c:pt>
                <c:pt idx="303">
                  <c:v>2.8464111177184701E-2</c:v>
                </c:pt>
                <c:pt idx="304">
                  <c:v>2.8471371539439572E-2</c:v>
                </c:pt>
                <c:pt idx="305">
                  <c:v>2.8478818873418642E-2</c:v>
                </c:pt>
                <c:pt idx="306">
                  <c:v>2.8486452272321598E-2</c:v>
                </c:pt>
                <c:pt idx="307">
                  <c:v>2.8494270791531797E-2</c:v>
                </c:pt>
                <c:pt idx="308">
                  <c:v>2.8502273485222052E-2</c:v>
                </c:pt>
                <c:pt idx="309">
                  <c:v>2.8510459384455383E-2</c:v>
                </c:pt>
                <c:pt idx="310">
                  <c:v>2.8518827504576752E-2</c:v>
                </c:pt>
                <c:pt idx="311">
                  <c:v>2.8527376837785678E-2</c:v>
                </c:pt>
                <c:pt idx="312">
                  <c:v>2.8536106353327199E-2</c:v>
                </c:pt>
                <c:pt idx="313">
                  <c:v>2.8545014993870001E-2</c:v>
                </c:pt>
                <c:pt idx="314">
                  <c:v>2.8554101673964698E-2</c:v>
                </c:pt>
                <c:pt idx="315">
                  <c:v>2.8563365277564052E-2</c:v>
                </c:pt>
                <c:pt idx="316">
                  <c:v>2.8572804656187199E-2</c:v>
                </c:pt>
                <c:pt idx="317">
                  <c:v>2.85824186269228E-2</c:v>
                </c:pt>
                <c:pt idx="318">
                  <c:v>2.8592205970705512E-2</c:v>
                </c:pt>
                <c:pt idx="319">
                  <c:v>2.8602165430656201E-2</c:v>
                </c:pt>
                <c:pt idx="320">
                  <c:v>2.8612295710611201E-2</c:v>
                </c:pt>
                <c:pt idx="321">
                  <c:v>2.8622595473787999E-2</c:v>
                </c:pt>
                <c:pt idx="322">
                  <c:v>2.8633063341631501E-2</c:v>
                </c:pt>
                <c:pt idx="323">
                  <c:v>2.864369789283E-2</c:v>
                </c:pt>
                <c:pt idx="324">
                  <c:v>2.8654497662519412E-2</c:v>
                </c:pt>
                <c:pt idx="325">
                  <c:v>2.8665461141680067E-2</c:v>
                </c:pt>
                <c:pt idx="326">
                  <c:v>2.8676586776733601E-2</c:v>
                </c:pt>
                <c:pt idx="327">
                  <c:v>2.8687872969345829E-2</c:v>
                </c:pt>
                <c:pt idx="328">
                  <c:v>2.8699318076441892E-2</c:v>
                </c:pt>
                <c:pt idx="329">
                  <c:v>2.871092041044301E-2</c:v>
                </c:pt>
                <c:pt idx="330">
                  <c:v>2.8722678239718778E-2</c:v>
                </c:pt>
                <c:pt idx="331">
                  <c:v>2.8734589789268888E-2</c:v>
                </c:pt>
                <c:pt idx="332">
                  <c:v>2.8746653241630123E-2</c:v>
                </c:pt>
                <c:pt idx="333">
                  <c:v>2.87588667380131E-2</c:v>
                </c:pt>
                <c:pt idx="334">
                  <c:v>2.8771228379664688E-2</c:v>
                </c:pt>
                <c:pt idx="335">
                  <c:v>2.8783736229459612E-2</c:v>
                </c:pt>
                <c:pt idx="336">
                  <c:v>2.8796388313718068E-2</c:v>
                </c:pt>
                <c:pt idx="337">
                  <c:v>2.8809182624240252E-2</c:v>
                </c:pt>
                <c:pt idx="338">
                  <c:v>2.8822117120558401E-2</c:v>
                </c:pt>
                <c:pt idx="339">
                  <c:v>2.8835189732399302E-2</c:v>
                </c:pt>
                <c:pt idx="340">
                  <c:v>2.88483983623452E-2</c:v>
                </c:pt>
                <c:pt idx="341">
                  <c:v>2.886174088868821E-2</c:v>
                </c:pt>
                <c:pt idx="342">
                  <c:v>2.8875215168464585E-2</c:v>
                </c:pt>
                <c:pt idx="343">
                  <c:v>2.8888819040653001E-2</c:v>
                </c:pt>
                <c:pt idx="344">
                  <c:v>2.8902550329538177E-2</c:v>
                </c:pt>
                <c:pt idx="345">
                  <c:v>2.8916406848197723E-2</c:v>
                </c:pt>
                <c:pt idx="346">
                  <c:v>2.8930386402124492E-2</c:v>
                </c:pt>
                <c:pt idx="347">
                  <c:v>2.8944486792941759E-2</c:v>
                </c:pt>
                <c:pt idx="348">
                  <c:v>2.8958705822217001E-2</c:v>
                </c:pt>
                <c:pt idx="349">
                  <c:v>2.897304129532521E-2</c:v>
                </c:pt>
                <c:pt idx="350">
                  <c:v>2.8987491025369152E-2</c:v>
                </c:pt>
                <c:pt idx="351">
                  <c:v>2.90020528371152E-2</c:v>
                </c:pt>
                <c:pt idx="352">
                  <c:v>2.90167245709325E-2</c:v>
                </c:pt>
                <c:pt idx="353">
                  <c:v>2.9031504086708002E-2</c:v>
                </c:pt>
                <c:pt idx="354">
                  <c:v>2.904638926771921E-2</c:v>
                </c:pt>
                <c:pt idx="355">
                  <c:v>2.9061378024438606E-2</c:v>
                </c:pt>
                <c:pt idx="356">
                  <c:v>2.9076468298249E-2</c:v>
                </c:pt>
                <c:pt idx="357">
                  <c:v>2.9091658065049611E-2</c:v>
                </c:pt>
                <c:pt idx="358">
                  <c:v>2.9106945338728998E-2</c:v>
                </c:pt>
                <c:pt idx="359">
                  <c:v>2.9122328174488787E-2</c:v>
                </c:pt>
                <c:pt idx="360">
                  <c:v>2.9137804671996406E-2</c:v>
                </c:pt>
                <c:pt idx="361">
                  <c:v>2.9153372978352212E-2</c:v>
                </c:pt>
                <c:pt idx="362">
                  <c:v>2.9169031290853468E-2</c:v>
                </c:pt>
                <c:pt idx="363">
                  <c:v>2.9184777859543216E-2</c:v>
                </c:pt>
                <c:pt idx="364">
                  <c:v>2.9200610989529623E-2</c:v>
                </c:pt>
                <c:pt idx="365">
                  <c:v>2.9216529043066469E-2</c:v>
                </c:pt>
                <c:pt idx="366">
                  <c:v>2.9232530441393612E-2</c:v>
                </c:pt>
                <c:pt idx="367">
                  <c:v>2.9248613666313993E-2</c:v>
                </c:pt>
                <c:pt idx="368">
                  <c:v>2.926477726152241E-2</c:v>
                </c:pt>
                <c:pt idx="369">
                  <c:v>2.9281019833677712E-2</c:v>
                </c:pt>
                <c:pt idx="370">
                  <c:v>2.9297340053209917E-2</c:v>
                </c:pt>
                <c:pt idx="371">
                  <c:v>2.9313736654875206E-2</c:v>
                </c:pt>
                <c:pt idx="372">
                  <c:v>2.9330208438065292E-2</c:v>
                </c:pt>
                <c:pt idx="373">
                  <c:v>2.9346754266859197E-2</c:v>
                </c:pt>
                <c:pt idx="374">
                  <c:v>2.9363373069849652E-2</c:v>
                </c:pt>
                <c:pt idx="375">
                  <c:v>2.9380063839731668E-2</c:v>
                </c:pt>
                <c:pt idx="376">
                  <c:v>2.9396825632678397E-2</c:v>
                </c:pt>
                <c:pt idx="377">
                  <c:v>2.9413657567508206E-2</c:v>
                </c:pt>
                <c:pt idx="378">
                  <c:v>2.9430558151999599E-2</c:v>
                </c:pt>
                <c:pt idx="379">
                  <c:v>2.9447527156404852E-2</c:v>
                </c:pt>
                <c:pt idx="380">
                  <c:v>2.9464563936215868E-2</c:v>
                </c:pt>
                <c:pt idx="381">
                  <c:v>2.9481212494594698E-2</c:v>
                </c:pt>
                <c:pt idx="382">
                  <c:v>2.9497329706827606E-2</c:v>
                </c:pt>
                <c:pt idx="383">
                  <c:v>2.9512924106724198E-2</c:v>
                </c:pt>
                <c:pt idx="384">
                  <c:v>2.9528015293115089E-2</c:v>
                </c:pt>
                <c:pt idx="385">
                  <c:v>2.9542628458426402E-2</c:v>
                </c:pt>
                <c:pt idx="386">
                  <c:v>2.9556788018450301E-2</c:v>
                </c:pt>
                <c:pt idx="387">
                  <c:v>2.9570517093882701E-2</c:v>
                </c:pt>
                <c:pt idx="388">
                  <c:v>2.9583837797077284E-2</c:v>
                </c:pt>
                <c:pt idx="389">
                  <c:v>2.9596771106827999E-2</c:v>
                </c:pt>
                <c:pt idx="390">
                  <c:v>2.9609337055298286E-2</c:v>
                </c:pt>
                <c:pt idx="391">
                  <c:v>2.9621554712331397E-2</c:v>
                </c:pt>
                <c:pt idx="392">
                  <c:v>2.9633442278256303E-2</c:v>
                </c:pt>
                <c:pt idx="393">
                  <c:v>2.96450171039143E-2</c:v>
                </c:pt>
                <c:pt idx="394">
                  <c:v>2.9656295747505002E-2</c:v>
                </c:pt>
                <c:pt idx="395">
                  <c:v>2.9667294005063616E-2</c:v>
                </c:pt>
                <c:pt idx="396">
                  <c:v>2.96780269527618E-2</c:v>
                </c:pt>
                <c:pt idx="397">
                  <c:v>2.9688508979067201E-2</c:v>
                </c:pt>
                <c:pt idx="398">
                  <c:v>2.9698753820070006E-2</c:v>
                </c:pt>
                <c:pt idx="399">
                  <c:v>2.97087745903621E-2</c:v>
                </c:pt>
                <c:pt idx="400">
                  <c:v>2.9718583814131377E-2</c:v>
                </c:pt>
                <c:pt idx="401">
                  <c:v>2.9728193453850599E-2</c:v>
                </c:pt>
                <c:pt idx="402">
                  <c:v>2.9737614938214401E-2</c:v>
                </c:pt>
                <c:pt idx="403">
                  <c:v>2.9746859188443601E-2</c:v>
                </c:pt>
                <c:pt idx="404">
                  <c:v>2.9755936643562152E-2</c:v>
                </c:pt>
                <c:pt idx="405">
                  <c:v>2.9764857284370512E-2</c:v>
                </c:pt>
                <c:pt idx="406">
                  <c:v>2.9773630656356402E-2</c:v>
                </c:pt>
                <c:pt idx="407">
                  <c:v>2.9782265891473411E-2</c:v>
                </c:pt>
                <c:pt idx="408">
                  <c:v>2.9790771728903011E-2</c:v>
                </c:pt>
                <c:pt idx="409">
                  <c:v>2.9799156534800399E-2</c:v>
                </c:pt>
                <c:pt idx="410">
                  <c:v>2.9807428321091688E-2</c:v>
                </c:pt>
                <c:pt idx="411">
                  <c:v>2.9815594763349901E-2</c:v>
                </c:pt>
                <c:pt idx="412">
                  <c:v>2.9823663217797201E-2</c:v>
                </c:pt>
                <c:pt idx="413">
                  <c:v>2.9831640737467604E-2</c:v>
                </c:pt>
                <c:pt idx="414">
                  <c:v>2.9839534087568002E-2</c:v>
                </c:pt>
                <c:pt idx="415">
                  <c:v>2.9847349760080227E-2</c:v>
                </c:pt>
                <c:pt idx="416">
                  <c:v>2.9855093987622802E-2</c:v>
                </c:pt>
                <c:pt idx="417">
                  <c:v>2.9862772756630001E-2</c:v>
                </c:pt>
                <c:pt idx="418">
                  <c:v>2.9870391819855593E-2</c:v>
                </c:pt>
                <c:pt idx="419">
                  <c:v>2.9877956708248006E-2</c:v>
                </c:pt>
                <c:pt idx="420">
                  <c:v>2.9885472742227456E-2</c:v>
                </c:pt>
                <c:pt idx="421">
                  <c:v>2.9892945042379541E-2</c:v>
                </c:pt>
                <c:pt idx="422">
                  <c:v>2.9900378539608499E-2</c:v>
                </c:pt>
                <c:pt idx="423">
                  <c:v>2.9907777984771924E-2</c:v>
                </c:pt>
                <c:pt idx="424">
                  <c:v>2.9915147957810775E-2</c:v>
                </c:pt>
                <c:pt idx="425">
                  <c:v>2.9922492876420601E-2</c:v>
                </c:pt>
                <c:pt idx="426">
                  <c:v>2.9929817004267056E-2</c:v>
                </c:pt>
                <c:pt idx="427">
                  <c:v>2.9937124458776252E-2</c:v>
                </c:pt>
                <c:pt idx="428">
                  <c:v>2.994441921852441E-2</c:v>
                </c:pt>
                <c:pt idx="429">
                  <c:v>2.9951705130239401E-2</c:v>
                </c:pt>
                <c:pt idx="430">
                  <c:v>2.9958985915438587E-2</c:v>
                </c:pt>
                <c:pt idx="431">
                  <c:v>2.9966265176719652E-2</c:v>
                </c:pt>
                <c:pt idx="432">
                  <c:v>3.9416734882584702E-2</c:v>
                </c:pt>
                <c:pt idx="433">
                  <c:v>4.1692433896199026E-2</c:v>
                </c:pt>
                <c:pt idx="434">
                  <c:v>4.1844255052478976E-2</c:v>
                </c:pt>
                <c:pt idx="435">
                  <c:v>4.1873129179201697E-2</c:v>
                </c:pt>
                <c:pt idx="436">
                  <c:v>4.1890007439492324E-2</c:v>
                </c:pt>
                <c:pt idx="437">
                  <c:v>4.1904339323883301E-2</c:v>
                </c:pt>
                <c:pt idx="438">
                  <c:v>4.19217906892866E-2</c:v>
                </c:pt>
                <c:pt idx="439">
                  <c:v>4.1938734878903434E-2</c:v>
                </c:pt>
                <c:pt idx="440">
                  <c:v>4.19563931943642E-2</c:v>
                </c:pt>
                <c:pt idx="441">
                  <c:v>4.1973810017332795E-2</c:v>
                </c:pt>
                <c:pt idx="442">
                  <c:v>4.1991325988655785E-2</c:v>
                </c:pt>
                <c:pt idx="443">
                  <c:v>4.2008675007265101E-2</c:v>
                </c:pt>
                <c:pt idx="444">
                  <c:v>4.2025956597063895E-2</c:v>
                </c:pt>
                <c:pt idx="445">
                  <c:v>4.2043093845399129E-2</c:v>
                </c:pt>
                <c:pt idx="446">
                  <c:v>4.2060118377609486E-2</c:v>
                </c:pt>
                <c:pt idx="447">
                  <c:v>4.2077009401049401E-2</c:v>
                </c:pt>
                <c:pt idx="448">
                  <c:v>4.209377928223193E-2</c:v>
                </c:pt>
                <c:pt idx="449">
                  <c:v>4.2110424568607023E-2</c:v>
                </c:pt>
                <c:pt idx="450">
                  <c:v>4.2126952084490396E-2</c:v>
                </c:pt>
                <c:pt idx="451">
                  <c:v>4.2143363771367646E-2</c:v>
                </c:pt>
                <c:pt idx="452">
                  <c:v>4.2159664730523114E-2</c:v>
                </c:pt>
                <c:pt idx="453">
                  <c:v>4.2175858468213645E-2</c:v>
                </c:pt>
                <c:pt idx="454">
                  <c:v>4.2191949395437703E-2</c:v>
                </c:pt>
                <c:pt idx="455">
                  <c:v>4.2207941321759097E-2</c:v>
                </c:pt>
                <c:pt idx="456">
                  <c:v>4.2223838240062386E-2</c:v>
                </c:pt>
                <c:pt idx="457">
                  <c:v>4.2239643848023124E-2</c:v>
                </c:pt>
                <c:pt idx="458">
                  <c:v>4.2255361799562345E-2</c:v>
                </c:pt>
                <c:pt idx="459">
                  <c:v>4.2270995555362186E-2</c:v>
                </c:pt>
                <c:pt idx="460">
                  <c:v>4.2286548467866857E-2</c:v>
                </c:pt>
                <c:pt idx="461">
                  <c:v>4.2302023738206303E-2</c:v>
                </c:pt>
                <c:pt idx="462">
                  <c:v>4.231742444888599E-2</c:v>
                </c:pt>
                <c:pt idx="463">
                  <c:v>4.2332753555174032E-2</c:v>
                </c:pt>
                <c:pt idx="464">
                  <c:v>4.2348013900960199E-2</c:v>
                </c:pt>
                <c:pt idx="465">
                  <c:v>4.2363208220998524E-2</c:v>
                </c:pt>
                <c:pt idx="466">
                  <c:v>4.2378339150907114E-2</c:v>
                </c:pt>
                <c:pt idx="467">
                  <c:v>4.2393409232441399E-2</c:v>
                </c:pt>
                <c:pt idx="468">
                  <c:v>4.2408420921011901E-2</c:v>
                </c:pt>
                <c:pt idx="469">
                  <c:v>4.2423376591366496E-2</c:v>
                </c:pt>
                <c:pt idx="470">
                  <c:v>4.2438278543715104E-2</c:v>
                </c:pt>
                <c:pt idx="471">
                  <c:v>4.24531290089524E-2</c:v>
                </c:pt>
                <c:pt idx="472">
                  <c:v>4.2467930153770941E-2</c:v>
                </c:pt>
                <c:pt idx="473">
                  <c:v>4.2482684085204905E-2</c:v>
                </c:pt>
                <c:pt idx="474">
                  <c:v>4.2497392854904018E-2</c:v>
                </c:pt>
                <c:pt idx="475">
                  <c:v>4.2512058462980486E-2</c:v>
                </c:pt>
                <c:pt idx="476">
                  <c:v>4.2526682861564302E-2</c:v>
                </c:pt>
                <c:pt idx="477">
                  <c:v>4.2541267958009332E-2</c:v>
                </c:pt>
                <c:pt idx="478">
                  <c:v>4.2555815617829756E-2</c:v>
                </c:pt>
                <c:pt idx="479">
                  <c:v>4.2570327667352685E-2</c:v>
                </c:pt>
                <c:pt idx="480">
                  <c:v>4.2584805896122895E-2</c:v>
                </c:pt>
                <c:pt idx="481">
                  <c:v>4.2599252059075499E-2</c:v>
                </c:pt>
                <c:pt idx="482">
                  <c:v>4.2613667878498247E-2</c:v>
                </c:pt>
                <c:pt idx="483">
                  <c:v>4.2628055045792076E-2</c:v>
                </c:pt>
                <c:pt idx="484">
                  <c:v>4.2642415223067796E-2</c:v>
                </c:pt>
                <c:pt idx="485">
                  <c:v>4.2656750044561813E-2</c:v>
                </c:pt>
                <c:pt idx="486">
                  <c:v>4.2671061117916624E-2</c:v>
                </c:pt>
                <c:pt idx="487">
                  <c:v>4.2685350025320201E-2</c:v>
                </c:pt>
                <c:pt idx="488">
                  <c:v>4.2699618324523424E-2</c:v>
                </c:pt>
                <c:pt idx="489">
                  <c:v>4.2713867549746272E-2</c:v>
                </c:pt>
                <c:pt idx="490">
                  <c:v>4.2728099212475022E-2</c:v>
                </c:pt>
                <c:pt idx="491">
                  <c:v>4.2742314802184912E-2</c:v>
                </c:pt>
                <c:pt idx="492">
                  <c:v>4.27565157869539E-2</c:v>
                </c:pt>
                <c:pt idx="493">
                  <c:v>4.27707036140225E-2</c:v>
                </c:pt>
                <c:pt idx="494">
                  <c:v>4.2784879710271097E-2</c:v>
                </c:pt>
                <c:pt idx="495">
                  <c:v>4.27990454826419E-2</c:v>
                </c:pt>
                <c:pt idx="496">
                  <c:v>4.2813202318502434E-2</c:v>
                </c:pt>
                <c:pt idx="497">
                  <c:v>4.2827351585956699E-2</c:v>
                </c:pt>
                <c:pt idx="498">
                  <c:v>4.2841494634115504E-2</c:v>
                </c:pt>
                <c:pt idx="499">
                  <c:v>4.28556327933199E-2</c:v>
                </c:pt>
                <c:pt idx="500">
                  <c:v>4.2869767375331533E-2</c:v>
                </c:pt>
                <c:pt idx="501">
                  <c:v>4.2883899673487401E-2</c:v>
                </c:pt>
                <c:pt idx="502">
                  <c:v>4.2898030962829667E-2</c:v>
                </c:pt>
                <c:pt idx="503">
                  <c:v>4.2912162500198803E-2</c:v>
                </c:pt>
                <c:pt idx="504">
                  <c:v>4.2926295524319903E-2</c:v>
                </c:pt>
                <c:pt idx="505">
                  <c:v>4.2940431255850113E-2</c:v>
                </c:pt>
                <c:pt idx="506">
                  <c:v>4.2954570897420434E-2</c:v>
                </c:pt>
                <c:pt idx="507">
                  <c:v>4.2968715633657097E-2</c:v>
                </c:pt>
                <c:pt idx="508">
                  <c:v>4.2982866631190303E-2</c:v>
                </c:pt>
                <c:pt idx="509">
                  <c:v>4.2997025038651861E-2</c:v>
                </c:pt>
                <c:pt idx="510">
                  <c:v>4.30111919866593E-2</c:v>
                </c:pt>
                <c:pt idx="511">
                  <c:v>4.3025368587803675E-2</c:v>
                </c:pt>
                <c:pt idx="512">
                  <c:v>4.3039555936616722E-2</c:v>
                </c:pt>
                <c:pt idx="513">
                  <c:v>4.3053755109544699E-2</c:v>
                </c:pt>
                <c:pt idx="514">
                  <c:v>4.3067967164916933E-2</c:v>
                </c:pt>
                <c:pt idx="515">
                  <c:v>4.3082193142912832E-2</c:v>
                </c:pt>
                <c:pt idx="516">
                  <c:v>4.3096434065533575E-2</c:v>
                </c:pt>
                <c:pt idx="517">
                  <c:v>4.3110690936567934E-2</c:v>
                </c:pt>
                <c:pt idx="518">
                  <c:v>4.3124964741577877E-2</c:v>
                </c:pt>
                <c:pt idx="519">
                  <c:v>4.3139256447877396E-2</c:v>
                </c:pt>
                <c:pt idx="520">
                  <c:v>4.3153567004521734E-2</c:v>
                </c:pt>
                <c:pt idx="521">
                  <c:v>4.3168190768340796E-2</c:v>
                </c:pt>
                <c:pt idx="522">
                  <c:v>4.3183756222480399E-2</c:v>
                </c:pt>
                <c:pt idx="523">
                  <c:v>4.3200203194537802E-2</c:v>
                </c:pt>
                <c:pt idx="524">
                  <c:v>4.3217504856382184E-2</c:v>
                </c:pt>
                <c:pt idx="525">
                  <c:v>4.3235618080881097E-2</c:v>
                </c:pt>
                <c:pt idx="526">
                  <c:v>4.3254498656520098E-2</c:v>
                </c:pt>
                <c:pt idx="527">
                  <c:v>4.3274099345275985E-2</c:v>
                </c:pt>
                <c:pt idx="528">
                  <c:v>4.3294370820672202E-2</c:v>
                </c:pt>
                <c:pt idx="529">
                  <c:v>4.3315261150297532E-2</c:v>
                </c:pt>
                <c:pt idx="530">
                  <c:v>4.3336716075608524E-2</c:v>
                </c:pt>
                <c:pt idx="531">
                  <c:v>4.3358678794952955E-2</c:v>
                </c:pt>
                <c:pt idx="532">
                  <c:v>4.3381090057334377E-2</c:v>
                </c:pt>
                <c:pt idx="533">
                  <c:v>4.3403888062007866E-2</c:v>
                </c:pt>
                <c:pt idx="534">
                  <c:v>4.3427008482456946E-2</c:v>
                </c:pt>
                <c:pt idx="535">
                  <c:v>4.3450384415596732E-2</c:v>
                </c:pt>
                <c:pt idx="536">
                  <c:v>4.3473946382516802E-2</c:v>
                </c:pt>
                <c:pt idx="537">
                  <c:v>4.3497644708783423E-2</c:v>
                </c:pt>
                <c:pt idx="538">
                  <c:v>4.3521540856951299E-2</c:v>
                </c:pt>
                <c:pt idx="539">
                  <c:v>4.3545709257988799E-2</c:v>
                </c:pt>
                <c:pt idx="540">
                  <c:v>4.3570228133234301E-2</c:v>
                </c:pt>
                <c:pt idx="541">
                  <c:v>4.3595178097018697E-2</c:v>
                </c:pt>
                <c:pt idx="542">
                  <c:v>4.3620641910424598E-2</c:v>
                </c:pt>
                <c:pt idx="543">
                  <c:v>4.3646704256661714E-2</c:v>
                </c:pt>
                <c:pt idx="544">
                  <c:v>4.3673451638758395E-2</c:v>
                </c:pt>
                <c:pt idx="545">
                  <c:v>4.3700972196341434E-2</c:v>
                </c:pt>
                <c:pt idx="546">
                  <c:v>4.3729355576838456E-2</c:v>
                </c:pt>
                <c:pt idx="547">
                  <c:v>4.37586927637926E-2</c:v>
                </c:pt>
                <c:pt idx="548">
                  <c:v>4.3789075932602804E-2</c:v>
                </c:pt>
                <c:pt idx="549">
                  <c:v>4.3820598284640001E-2</c:v>
                </c:pt>
                <c:pt idx="550">
                  <c:v>4.3853353895880499E-2</c:v>
                </c:pt>
                <c:pt idx="551">
                  <c:v>4.3887437555343432E-2</c:v>
                </c:pt>
                <c:pt idx="552">
                  <c:v>4.3922172274595946E-2</c:v>
                </c:pt>
                <c:pt idx="553">
                  <c:v>4.3957092434060097E-2</c:v>
                </c:pt>
                <c:pt idx="554">
                  <c:v>4.3992210292064314E-2</c:v>
                </c:pt>
                <c:pt idx="555">
                  <c:v>4.4027515134766812E-2</c:v>
                </c:pt>
                <c:pt idx="556">
                  <c:v>4.40630057790714E-2</c:v>
                </c:pt>
                <c:pt idx="557">
                  <c:v>4.4098680661595904E-2</c:v>
                </c:pt>
                <c:pt idx="558">
                  <c:v>4.4134538368133323E-2</c:v>
                </c:pt>
                <c:pt idx="559">
                  <c:v>4.4170577465543502E-2</c:v>
                </c:pt>
                <c:pt idx="560">
                  <c:v>4.4206796520746966E-2</c:v>
                </c:pt>
                <c:pt idx="561">
                  <c:v>4.4243194091377704E-2</c:v>
                </c:pt>
                <c:pt idx="562">
                  <c:v>4.4279768732266855E-2</c:v>
                </c:pt>
                <c:pt idx="563">
                  <c:v>4.4316518992824412E-2</c:v>
                </c:pt>
                <c:pt idx="564">
                  <c:v>4.4353443421064599E-2</c:v>
                </c:pt>
                <c:pt idx="565">
                  <c:v>4.4390164131384122E-2</c:v>
                </c:pt>
                <c:pt idx="566">
                  <c:v>4.4426500703753403E-2</c:v>
                </c:pt>
                <c:pt idx="567">
                  <c:v>4.4462439978190479E-2</c:v>
                </c:pt>
                <c:pt idx="568">
                  <c:v>4.4497977159384562E-2</c:v>
                </c:pt>
                <c:pt idx="569">
                  <c:v>4.4533117059967132E-2</c:v>
                </c:pt>
                <c:pt idx="570">
                  <c:v>4.45678652794637E-2</c:v>
                </c:pt>
                <c:pt idx="571">
                  <c:v>4.4602227702517434E-2</c:v>
                </c:pt>
                <c:pt idx="572">
                  <c:v>4.4636210623971932E-2</c:v>
                </c:pt>
                <c:pt idx="573">
                  <c:v>4.4669820442845884E-2</c:v>
                </c:pt>
                <c:pt idx="574">
                  <c:v>4.4703063853045691E-2</c:v>
                </c:pt>
                <c:pt idx="575">
                  <c:v>4.4735947678553899E-2</c:v>
                </c:pt>
                <c:pt idx="576">
                  <c:v>4.4768478965474423E-2</c:v>
                </c:pt>
                <c:pt idx="577">
                  <c:v>4.4800664889995588E-2</c:v>
                </c:pt>
                <c:pt idx="578">
                  <c:v>4.4832512797466813E-2</c:v>
                </c:pt>
                <c:pt idx="579">
                  <c:v>4.4864030147438838E-2</c:v>
                </c:pt>
                <c:pt idx="580">
                  <c:v>4.4895224525940872E-2</c:v>
                </c:pt>
                <c:pt idx="581">
                  <c:v>4.49261036095897E-2</c:v>
                </c:pt>
                <c:pt idx="582">
                  <c:v>4.4956675164468822E-2</c:v>
                </c:pt>
                <c:pt idx="583">
                  <c:v>4.4986947020292524E-2</c:v>
                </c:pt>
                <c:pt idx="584">
                  <c:v>4.5016927062784914E-2</c:v>
                </c:pt>
                <c:pt idx="585">
                  <c:v>4.5046623213452403E-2</c:v>
                </c:pt>
                <c:pt idx="586">
                  <c:v>4.5076043419074077E-2</c:v>
                </c:pt>
                <c:pt idx="587">
                  <c:v>4.5105195634886977E-2</c:v>
                </c:pt>
                <c:pt idx="588">
                  <c:v>4.5134087579458214E-2</c:v>
                </c:pt>
                <c:pt idx="589">
                  <c:v>4.5162727565940523E-2</c:v>
                </c:pt>
                <c:pt idx="590">
                  <c:v>4.5191123658774701E-2</c:v>
                </c:pt>
                <c:pt idx="591">
                  <c:v>4.5219283713005598E-2</c:v>
                </c:pt>
                <c:pt idx="592">
                  <c:v>4.5247215526532096E-2</c:v>
                </c:pt>
                <c:pt idx="593">
                  <c:v>4.5274926830403024E-2</c:v>
                </c:pt>
                <c:pt idx="594">
                  <c:v>4.5302425282824424E-2</c:v>
                </c:pt>
                <c:pt idx="595">
                  <c:v>4.5329718460618576E-2</c:v>
                </c:pt>
                <c:pt idx="596">
                  <c:v>4.5356813850207345E-2</c:v>
                </c:pt>
                <c:pt idx="597">
                  <c:v>4.5383718840070524E-2</c:v>
                </c:pt>
                <c:pt idx="598">
                  <c:v>4.54104407131974E-2</c:v>
                </c:pt>
                <c:pt idx="599">
                  <c:v>4.5436986640677024E-2</c:v>
                </c:pt>
                <c:pt idx="600">
                  <c:v>4.5463363675575977E-2</c:v>
                </c:pt>
                <c:pt idx="601">
                  <c:v>4.5489578747717495E-2</c:v>
                </c:pt>
                <c:pt idx="602">
                  <c:v>4.5515638658874001E-2</c:v>
                </c:pt>
                <c:pt idx="603">
                  <c:v>4.5541550078702746E-2</c:v>
                </c:pt>
                <c:pt idx="604">
                  <c:v>4.5567319541151001E-2</c:v>
                </c:pt>
                <c:pt idx="605">
                  <c:v>4.5592953361808103E-2</c:v>
                </c:pt>
                <c:pt idx="606">
                  <c:v>4.5618457370261899E-2</c:v>
                </c:pt>
                <c:pt idx="607">
                  <c:v>4.5643838000008985E-2</c:v>
                </c:pt>
                <c:pt idx="608">
                  <c:v>4.5669101220155696E-2</c:v>
                </c:pt>
                <c:pt idx="609">
                  <c:v>4.5694252878631422E-2</c:v>
                </c:pt>
                <c:pt idx="610">
                  <c:v>4.5719298665805999E-2</c:v>
                </c:pt>
                <c:pt idx="611">
                  <c:v>4.5744244126536923E-2</c:v>
                </c:pt>
                <c:pt idx="612">
                  <c:v>4.5769094371356733E-2</c:v>
                </c:pt>
                <c:pt idx="613">
                  <c:v>4.5793854511743934E-2</c:v>
                </c:pt>
                <c:pt idx="614">
                  <c:v>4.5818529717508112E-2</c:v>
                </c:pt>
                <c:pt idx="615">
                  <c:v>4.5843124975806504E-2</c:v>
                </c:pt>
                <c:pt idx="616">
                  <c:v>4.5867645131379899E-2</c:v>
                </c:pt>
                <c:pt idx="617">
                  <c:v>4.5892094885428975E-2</c:v>
                </c:pt>
                <c:pt idx="618">
                  <c:v>4.5916478797742813E-2</c:v>
                </c:pt>
                <c:pt idx="619">
                  <c:v>4.59408012891281E-2</c:v>
                </c:pt>
                <c:pt idx="620">
                  <c:v>4.5965066643440904E-2</c:v>
                </c:pt>
                <c:pt idx="621">
                  <c:v>4.5989279010229998E-2</c:v>
                </c:pt>
                <c:pt idx="622">
                  <c:v>4.6013442407176995E-2</c:v>
                </c:pt>
                <c:pt idx="623">
                  <c:v>4.6037560722899586E-2</c:v>
                </c:pt>
                <c:pt idx="624">
                  <c:v>4.6061637719674101E-2</c:v>
                </c:pt>
                <c:pt idx="625">
                  <c:v>4.6085677036377504E-2</c:v>
                </c:pt>
                <c:pt idx="626">
                  <c:v>4.6109682191400603E-2</c:v>
                </c:pt>
                <c:pt idx="627">
                  <c:v>4.61336565856914E-2</c:v>
                </c:pt>
                <c:pt idx="628">
                  <c:v>4.6157603505787702E-2</c:v>
                </c:pt>
                <c:pt idx="629">
                  <c:v>4.6181526126922896E-2</c:v>
                </c:pt>
                <c:pt idx="630">
                  <c:v>4.6205427516123498E-2</c:v>
                </c:pt>
                <c:pt idx="631">
                  <c:v>4.6229310635339665E-2</c:v>
                </c:pt>
                <c:pt idx="632">
                  <c:v>4.6253178344562246E-2</c:v>
                </c:pt>
                <c:pt idx="633">
                  <c:v>4.62770334049473E-2</c:v>
                </c:pt>
                <c:pt idx="634">
                  <c:v>4.6300878481913867E-2</c:v>
                </c:pt>
                <c:pt idx="635">
                  <c:v>4.6324716148234198E-2</c:v>
                </c:pt>
                <c:pt idx="636">
                  <c:v>4.6348548887087775E-2</c:v>
                </c:pt>
                <c:pt idx="637">
                  <c:v>4.6372379095089698E-2</c:v>
                </c:pt>
                <c:pt idx="638">
                  <c:v>4.6396209085275822E-2</c:v>
                </c:pt>
                <c:pt idx="639">
                  <c:v>4.6420041090053085E-2</c:v>
                </c:pt>
                <c:pt idx="640">
                  <c:v>4.6443877264098966E-2</c:v>
                </c:pt>
                <c:pt idx="641">
                  <c:v>4.6467719687216101E-2</c:v>
                </c:pt>
                <c:pt idx="642">
                  <c:v>4.6491570367130614E-2</c:v>
                </c:pt>
                <c:pt idx="643">
                  <c:v>4.6515431242242181E-2</c:v>
                </c:pt>
                <c:pt idx="644">
                  <c:v>4.6539304184306601E-2</c:v>
                </c:pt>
                <c:pt idx="645">
                  <c:v>4.6563191001079203E-2</c:v>
                </c:pt>
                <c:pt idx="646">
                  <c:v>4.6587093438874398E-2</c:v>
                </c:pt>
                <c:pt idx="647">
                  <c:v>4.6611013185081498E-2</c:v>
                </c:pt>
                <c:pt idx="648">
                  <c:v>4.6634951870611334E-2</c:v>
                </c:pt>
                <c:pt idx="649">
                  <c:v>4.66589110722807E-2</c:v>
                </c:pt>
                <c:pt idx="650">
                  <c:v>4.6682892315134887E-2</c:v>
                </c:pt>
                <c:pt idx="651">
                  <c:v>4.6706897074703914E-2</c:v>
                </c:pt>
                <c:pt idx="652">
                  <c:v>4.6730926779197303E-2</c:v>
                </c:pt>
                <c:pt idx="653">
                  <c:v>4.6754982811633934E-2</c:v>
                </c:pt>
                <c:pt idx="654">
                  <c:v>4.6779066511907795E-2</c:v>
                </c:pt>
                <c:pt idx="655">
                  <c:v>4.68031791787933E-2</c:v>
                </c:pt>
                <c:pt idx="656">
                  <c:v>4.6827322071884045E-2</c:v>
                </c:pt>
                <c:pt idx="657">
                  <c:v>4.6851496413472402E-2</c:v>
                </c:pt>
                <c:pt idx="658">
                  <c:v>4.6875703390366286E-2</c:v>
                </c:pt>
                <c:pt idx="659">
                  <c:v>4.6899944155647105E-2</c:v>
                </c:pt>
                <c:pt idx="660">
                  <c:v>4.6924219830361512E-2</c:v>
                </c:pt>
                <c:pt idx="661">
                  <c:v>4.6948531505169075E-2</c:v>
                </c:pt>
                <c:pt idx="662">
                  <c:v>4.6972880241912998E-2</c:v>
                </c:pt>
                <c:pt idx="663">
                  <c:v>4.6997267075148834E-2</c:v>
                </c:pt>
                <c:pt idx="664">
                  <c:v>4.7021693013607924E-2</c:v>
                </c:pt>
                <c:pt idx="665">
                  <c:v>4.7046159041617013E-2</c:v>
                </c:pt>
                <c:pt idx="666">
                  <c:v>4.7070666120451403E-2</c:v>
                </c:pt>
                <c:pt idx="667">
                  <c:v>4.7095215189645823E-2</c:v>
                </c:pt>
                <c:pt idx="668">
                  <c:v>4.7119807168249601E-2</c:v>
                </c:pt>
                <c:pt idx="669">
                  <c:v>4.7144442956033823E-2</c:v>
                </c:pt>
                <c:pt idx="670">
                  <c:v>4.7169123434647901E-2</c:v>
                </c:pt>
                <c:pt idx="671">
                  <c:v>5.5763721319080611E-2</c:v>
                </c:pt>
                <c:pt idx="672">
                  <c:v>5.7848417694334714E-2</c:v>
                </c:pt>
                <c:pt idx="673">
                  <c:v>5.8022574568467787E-2</c:v>
                </c:pt>
                <c:pt idx="674">
                  <c:v>5.8067616344492298E-2</c:v>
                </c:pt>
                <c:pt idx="675">
                  <c:v>5.8113813713817304E-2</c:v>
                </c:pt>
                <c:pt idx="676">
                  <c:v>5.8151898162268845E-2</c:v>
                </c:pt>
                <c:pt idx="677">
                  <c:v>5.8198316096913512E-2</c:v>
                </c:pt>
                <c:pt idx="678">
                  <c:v>5.82399089758334E-2</c:v>
                </c:pt>
                <c:pt idx="679">
                  <c:v>5.8284764292368986E-2</c:v>
                </c:pt>
                <c:pt idx="680">
                  <c:v>5.8327038446634324E-2</c:v>
                </c:pt>
                <c:pt idx="681">
                  <c:v>5.8370541014088312E-2</c:v>
                </c:pt>
                <c:pt idx="682">
                  <c:v>5.8412630602999199E-2</c:v>
                </c:pt>
                <c:pt idx="683">
                  <c:v>5.8455086894896424E-2</c:v>
                </c:pt>
                <c:pt idx="684">
                  <c:v>5.8496702855223764E-2</c:v>
                </c:pt>
                <c:pt idx="685">
                  <c:v>5.8538314081144321E-2</c:v>
                </c:pt>
                <c:pt idx="686">
                  <c:v>5.8579368742298285E-2</c:v>
                </c:pt>
                <c:pt idx="687">
                  <c:v>5.8620262792173763E-2</c:v>
                </c:pt>
                <c:pt idx="688">
                  <c:v>5.8660745795709755E-2</c:v>
                </c:pt>
                <c:pt idx="689">
                  <c:v>5.8701008127299087E-2</c:v>
                </c:pt>
                <c:pt idx="690">
                  <c:v>5.8740938192792497E-2</c:v>
                </c:pt>
                <c:pt idx="691">
                  <c:v>5.8780629673098432E-2</c:v>
                </c:pt>
                <c:pt idx="692">
                  <c:v>5.8820034756217922E-2</c:v>
                </c:pt>
                <c:pt idx="693">
                  <c:v>5.8859201243101594E-2</c:v>
                </c:pt>
                <c:pt idx="694">
                  <c:v>5.8898110381392602E-2</c:v>
                </c:pt>
                <c:pt idx="695">
                  <c:v>5.8936787899074132E-2</c:v>
                </c:pt>
                <c:pt idx="696">
                  <c:v>5.8975228049176404E-2</c:v>
                </c:pt>
                <c:pt idx="697">
                  <c:v>5.9013445702209802E-2</c:v>
                </c:pt>
                <c:pt idx="698">
                  <c:v>5.9051440719198704E-2</c:v>
                </c:pt>
                <c:pt idx="699">
                  <c:v>5.9089222440699404E-2</c:v>
                </c:pt>
                <c:pt idx="700">
                  <c:v>5.9126792954525206E-2</c:v>
                </c:pt>
                <c:pt idx="701">
                  <c:v>5.9164158634858702E-2</c:v>
                </c:pt>
                <c:pt idx="702">
                  <c:v>5.9201322275956786E-2</c:v>
                </c:pt>
                <c:pt idx="703">
                  <c:v>5.9238288544607012E-2</c:v>
                </c:pt>
                <c:pt idx="704">
                  <c:v>5.9275060280039697E-2</c:v>
                </c:pt>
                <c:pt idx="705">
                  <c:v>5.9311641079684133E-2</c:v>
                </c:pt>
                <c:pt idx="706">
                  <c:v>5.934803355943178E-2</c:v>
                </c:pt>
                <c:pt idx="707">
                  <c:v>5.9384240586016913E-2</c:v>
                </c:pt>
                <c:pt idx="708">
                  <c:v>5.9420264460727013E-2</c:v>
                </c:pt>
                <c:pt idx="709">
                  <c:v>5.9456107511025924E-2</c:v>
                </c:pt>
                <c:pt idx="710">
                  <c:v>5.9491771709548773E-2</c:v>
                </c:pt>
                <c:pt idx="711">
                  <c:v>5.9527258961266101E-2</c:v>
                </c:pt>
                <c:pt idx="712">
                  <c:v>5.9562570927644928E-2</c:v>
                </c:pt>
                <c:pt idx="713">
                  <c:v>5.9597709168439032E-2</c:v>
                </c:pt>
                <c:pt idx="714">
                  <c:v>5.9632675062406534E-2</c:v>
                </c:pt>
                <c:pt idx="715">
                  <c:v>5.9667469879234422E-2</c:v>
                </c:pt>
                <c:pt idx="716">
                  <c:v>5.9702094745503781E-2</c:v>
                </c:pt>
                <c:pt idx="717">
                  <c:v>5.9736550682720914E-2</c:v>
                </c:pt>
                <c:pt idx="718">
                  <c:v>5.9770838594325901E-2</c:v>
                </c:pt>
                <c:pt idx="719">
                  <c:v>5.9804959287039113E-2</c:v>
                </c:pt>
                <c:pt idx="720">
                  <c:v>5.9838913467498922E-2</c:v>
                </c:pt>
                <c:pt idx="721">
                  <c:v>5.9872701755248586E-2</c:v>
                </c:pt>
                <c:pt idx="722">
                  <c:v>5.9906324683649134E-2</c:v>
                </c:pt>
                <c:pt idx="723">
                  <c:v>5.99397827085607E-2</c:v>
                </c:pt>
                <c:pt idx="724">
                  <c:v>5.9973076211059302E-2</c:v>
                </c:pt>
                <c:pt idx="725">
                  <c:v>6.0006205503810812E-2</c:v>
                </c:pt>
                <c:pt idx="726">
                  <c:v>6.0039170834474999E-2</c:v>
                </c:pt>
                <c:pt idx="727">
                  <c:v>6.00719723908072E-2</c:v>
                </c:pt>
                <c:pt idx="728">
                  <c:v>6.0104610304253403E-2</c:v>
                </c:pt>
                <c:pt idx="729">
                  <c:v>6.0137084654326073E-2</c:v>
                </c:pt>
                <c:pt idx="730">
                  <c:v>6.0169395472197795E-2</c:v>
                </c:pt>
                <c:pt idx="731">
                  <c:v>6.0201542744661676E-2</c:v>
                </c:pt>
                <c:pt idx="732">
                  <c:v>6.0233526417669978E-2</c:v>
                </c:pt>
                <c:pt idx="733">
                  <c:v>6.0265346400046597E-2</c:v>
                </c:pt>
                <c:pt idx="734">
                  <c:v>6.0297002566989076E-2</c:v>
                </c:pt>
                <c:pt idx="735">
                  <c:v>6.0328494763649904E-2</c:v>
                </c:pt>
                <c:pt idx="736">
                  <c:v>6.0359822808621434E-2</c:v>
                </c:pt>
                <c:pt idx="737">
                  <c:v>6.0390986497469733E-2</c:v>
                </c:pt>
                <c:pt idx="738">
                  <c:v>6.04219856062354E-2</c:v>
                </c:pt>
                <c:pt idx="739">
                  <c:v>6.0452819894977403E-2</c:v>
                </c:pt>
                <c:pt idx="740">
                  <c:v>6.0483489111321988E-2</c:v>
                </c:pt>
                <c:pt idx="741">
                  <c:v>6.0513992994052024E-2</c:v>
                </c:pt>
                <c:pt idx="742">
                  <c:v>6.0544331276737098E-2</c:v>
                </c:pt>
                <c:pt idx="743">
                  <c:v>6.0574503691402298E-2</c:v>
                </c:pt>
                <c:pt idx="744">
                  <c:v>6.0604509972243314E-2</c:v>
                </c:pt>
                <c:pt idx="745">
                  <c:v>6.0634349859399313E-2</c:v>
                </c:pt>
                <c:pt idx="746">
                  <c:v>6.0664023102773912E-2</c:v>
                </c:pt>
                <c:pt idx="747">
                  <c:v>6.0693529465912804E-2</c:v>
                </c:pt>
                <c:pt idx="748">
                  <c:v>6.0723369500443103E-2</c:v>
                </c:pt>
                <c:pt idx="749">
                  <c:v>6.0753824137034375E-2</c:v>
                </c:pt>
                <c:pt idx="750">
                  <c:v>6.0784856645916423E-2</c:v>
                </c:pt>
                <c:pt idx="751">
                  <c:v>6.0816440134967932E-2</c:v>
                </c:pt>
                <c:pt idx="752">
                  <c:v>6.0848539518048902E-2</c:v>
                </c:pt>
                <c:pt idx="753">
                  <c:v>6.0881117295836423E-2</c:v>
                </c:pt>
                <c:pt idx="754">
                  <c:v>6.0914133516594103E-2</c:v>
                </c:pt>
                <c:pt idx="755">
                  <c:v>6.0947545688047465E-2</c:v>
                </c:pt>
                <c:pt idx="756">
                  <c:v>6.0981308884817703E-2</c:v>
                </c:pt>
                <c:pt idx="757">
                  <c:v>6.1015375655432712E-2</c:v>
                </c:pt>
                <c:pt idx="758">
                  <c:v>6.1049696074253895E-2</c:v>
                </c:pt>
                <c:pt idx="759">
                  <c:v>6.1084217689031432E-2</c:v>
                </c:pt>
                <c:pt idx="760">
                  <c:v>6.11188855443787E-2</c:v>
                </c:pt>
                <c:pt idx="761">
                  <c:v>6.1153642152926832E-2</c:v>
                </c:pt>
                <c:pt idx="762">
                  <c:v>6.11884275071755E-2</c:v>
                </c:pt>
                <c:pt idx="763">
                  <c:v>6.12231791219068E-2</c:v>
                </c:pt>
                <c:pt idx="764">
                  <c:v>6.1257903542263098E-2</c:v>
                </c:pt>
                <c:pt idx="765">
                  <c:v>6.1292667993097134E-2</c:v>
                </c:pt>
                <c:pt idx="766">
                  <c:v>6.1327539928879023E-2</c:v>
                </c:pt>
                <c:pt idx="767">
                  <c:v>6.1362590340382321E-2</c:v>
                </c:pt>
                <c:pt idx="768">
                  <c:v>6.1397892409662098E-2</c:v>
                </c:pt>
                <c:pt idx="769">
                  <c:v>6.1433521448813866E-2</c:v>
                </c:pt>
                <c:pt idx="770">
                  <c:v>6.1469554698628213E-2</c:v>
                </c:pt>
                <c:pt idx="771">
                  <c:v>6.1506071188808513E-2</c:v>
                </c:pt>
                <c:pt idx="772">
                  <c:v>6.1543151554859767E-2</c:v>
                </c:pt>
                <c:pt idx="773">
                  <c:v>6.1580877879270801E-2</c:v>
                </c:pt>
                <c:pt idx="774">
                  <c:v>6.16193335082394E-2</c:v>
                </c:pt>
                <c:pt idx="775">
                  <c:v>6.1658602881992486E-2</c:v>
                </c:pt>
                <c:pt idx="776">
                  <c:v>6.1698771351494312E-2</c:v>
                </c:pt>
                <c:pt idx="777">
                  <c:v>6.1739925003624622E-2</c:v>
                </c:pt>
                <c:pt idx="778">
                  <c:v>6.1782031998226974E-2</c:v>
                </c:pt>
                <c:pt idx="779">
                  <c:v>6.1824125813101732E-2</c:v>
                </c:pt>
                <c:pt idx="780">
                  <c:v>6.1866270635927534E-2</c:v>
                </c:pt>
                <c:pt idx="781">
                  <c:v>6.1908445185919446E-2</c:v>
                </c:pt>
                <c:pt idx="782">
                  <c:v>6.1950651865041867E-2</c:v>
                </c:pt>
                <c:pt idx="783">
                  <c:v>6.1992889127727824E-2</c:v>
                </c:pt>
                <c:pt idx="784">
                  <c:v>6.2035157937829911E-2</c:v>
                </c:pt>
                <c:pt idx="785">
                  <c:v>6.2077457743378014E-2</c:v>
                </c:pt>
                <c:pt idx="786">
                  <c:v>6.2119789286806823E-2</c:v>
                </c:pt>
                <c:pt idx="787">
                  <c:v>6.2162152497399085E-2</c:v>
                </c:pt>
                <c:pt idx="788">
                  <c:v>6.2204548073721486E-2</c:v>
                </c:pt>
                <c:pt idx="789">
                  <c:v>6.2246976284881995E-2</c:v>
                </c:pt>
                <c:pt idx="790">
                  <c:v>6.2289437872271924E-2</c:v>
                </c:pt>
                <c:pt idx="791">
                  <c:v>6.2331933362239113E-2</c:v>
                </c:pt>
                <c:pt idx="792">
                  <c:v>6.2374463581913023E-2</c:v>
                </c:pt>
                <c:pt idx="793">
                  <c:v>6.2417029262448222E-2</c:v>
                </c:pt>
                <c:pt idx="794">
                  <c:v>6.2459631334822512E-2</c:v>
                </c:pt>
                <c:pt idx="795">
                  <c:v>6.2502270699001494E-2</c:v>
                </c:pt>
                <c:pt idx="796">
                  <c:v>6.2544948393672056E-2</c:v>
                </c:pt>
                <c:pt idx="797">
                  <c:v>6.2587665460598393E-2</c:v>
                </c:pt>
                <c:pt idx="798">
                  <c:v>6.2630423041767094E-2</c:v>
                </c:pt>
                <c:pt idx="799">
                  <c:v>6.2673222298649203E-2</c:v>
                </c:pt>
                <c:pt idx="800">
                  <c:v>6.2716064467362734E-2</c:v>
                </c:pt>
                <c:pt idx="801">
                  <c:v>6.2758950809763833E-2</c:v>
                </c:pt>
                <c:pt idx="802">
                  <c:v>6.280188264424702E-2</c:v>
                </c:pt>
                <c:pt idx="803">
                  <c:v>6.2844861315407105E-2</c:v>
                </c:pt>
                <c:pt idx="804">
                  <c:v>6.2887888210670498E-2</c:v>
                </c:pt>
                <c:pt idx="805">
                  <c:v>6.2930964740879794E-2</c:v>
                </c:pt>
                <c:pt idx="806">
                  <c:v>6.2974092264522094E-2</c:v>
                </c:pt>
                <c:pt idx="807">
                  <c:v>6.3017272100374902E-2</c:v>
                </c:pt>
                <c:pt idx="808">
                  <c:v>6.3060506337592803E-2</c:v>
                </c:pt>
                <c:pt idx="809">
                  <c:v>6.3103796433530521E-2</c:v>
                </c:pt>
                <c:pt idx="810">
                  <c:v>6.3147143898068497E-2</c:v>
                </c:pt>
                <c:pt idx="811">
                  <c:v>6.3190550224521413E-2</c:v>
                </c:pt>
                <c:pt idx="812">
                  <c:v>6.3234016917055505E-2</c:v>
                </c:pt>
                <c:pt idx="813">
                  <c:v>6.3277544793719456E-2</c:v>
                </c:pt>
                <c:pt idx="814">
                  <c:v>6.3321135976402404E-2</c:v>
                </c:pt>
                <c:pt idx="815">
                  <c:v>6.3364792020319013E-2</c:v>
                </c:pt>
                <c:pt idx="816">
                  <c:v>6.3408513784068005E-2</c:v>
                </c:pt>
                <c:pt idx="817">
                  <c:v>6.3452303115368702E-2</c:v>
                </c:pt>
                <c:pt idx="818">
                  <c:v>6.3496161523113923E-2</c:v>
                </c:pt>
                <c:pt idx="819">
                  <c:v>6.3540090524645002E-2</c:v>
                </c:pt>
                <c:pt idx="820">
                  <c:v>6.3584091613560309E-2</c:v>
                </c:pt>
                <c:pt idx="821">
                  <c:v>6.3628166267086575E-2</c:v>
                </c:pt>
                <c:pt idx="822">
                  <c:v>6.3672315943143112E-2</c:v>
                </c:pt>
                <c:pt idx="823">
                  <c:v>6.3716542079530814E-2</c:v>
                </c:pt>
                <c:pt idx="824">
                  <c:v>6.3760846092170406E-2</c:v>
                </c:pt>
                <c:pt idx="825">
                  <c:v>6.3805229374173503E-2</c:v>
                </c:pt>
                <c:pt idx="826">
                  <c:v>6.3849693294496801E-2</c:v>
                </c:pt>
                <c:pt idx="827">
                  <c:v>6.3894239110725934E-2</c:v>
                </c:pt>
                <c:pt idx="828">
                  <c:v>6.3938867576317907E-2</c:v>
                </c:pt>
                <c:pt idx="829">
                  <c:v>6.3983580119643904E-2</c:v>
                </c:pt>
                <c:pt idx="830">
                  <c:v>6.4028378038608003E-2</c:v>
                </c:pt>
                <c:pt idx="831">
                  <c:v>6.4073262613033394E-2</c:v>
                </c:pt>
                <c:pt idx="832">
                  <c:v>6.4118235089537123E-2</c:v>
                </c:pt>
                <c:pt idx="833">
                  <c:v>6.4163296685234114E-2</c:v>
                </c:pt>
                <c:pt idx="834">
                  <c:v>6.4208448585755806E-2</c:v>
                </c:pt>
                <c:pt idx="835">
                  <c:v>6.4253691946419764E-2</c:v>
                </c:pt>
                <c:pt idx="836">
                  <c:v>6.4299027891207824E-2</c:v>
                </c:pt>
                <c:pt idx="837">
                  <c:v>6.4344457513593314E-2</c:v>
                </c:pt>
                <c:pt idx="838">
                  <c:v>6.4389981876037519E-2</c:v>
                </c:pt>
                <c:pt idx="839">
                  <c:v>6.4435602010647033E-2</c:v>
                </c:pt>
                <c:pt idx="840">
                  <c:v>6.4481318919059297E-2</c:v>
                </c:pt>
                <c:pt idx="841">
                  <c:v>6.4527133573032996E-2</c:v>
                </c:pt>
                <c:pt idx="842">
                  <c:v>6.4573046900637324E-2</c:v>
                </c:pt>
                <c:pt idx="843">
                  <c:v>6.4619059509028909E-2</c:v>
                </c:pt>
                <c:pt idx="844">
                  <c:v>6.4665171914084899E-2</c:v>
                </c:pt>
                <c:pt idx="845">
                  <c:v>6.4711384648752424E-2</c:v>
                </c:pt>
                <c:pt idx="846">
                  <c:v>6.4757698271239034E-2</c:v>
                </c:pt>
                <c:pt idx="847">
                  <c:v>6.4804113368357799E-2</c:v>
                </c:pt>
                <c:pt idx="848">
                  <c:v>6.4850630552557922E-2</c:v>
                </c:pt>
                <c:pt idx="849">
                  <c:v>6.4897250458541597E-2</c:v>
                </c:pt>
                <c:pt idx="850">
                  <c:v>6.4943973740029012E-2</c:v>
                </c:pt>
                <c:pt idx="851">
                  <c:v>6.4990801066454398E-2</c:v>
                </c:pt>
                <c:pt idx="852">
                  <c:v>6.5037733119951924E-2</c:v>
                </c:pt>
                <c:pt idx="853">
                  <c:v>6.5084770592372401E-2</c:v>
                </c:pt>
                <c:pt idx="854">
                  <c:v>6.5131914182555498E-2</c:v>
                </c:pt>
                <c:pt idx="855">
                  <c:v>6.5179164593667446E-2</c:v>
                </c:pt>
                <c:pt idx="856">
                  <c:v>6.5226522530761805E-2</c:v>
                </c:pt>
                <c:pt idx="857">
                  <c:v>6.5273988698433719E-2</c:v>
                </c:pt>
                <c:pt idx="858">
                  <c:v>6.5321563798668797E-2</c:v>
                </c:pt>
                <c:pt idx="859">
                  <c:v>6.5369248528803311E-2</c:v>
                </c:pt>
                <c:pt idx="860">
                  <c:v>6.5417043579654305E-2</c:v>
                </c:pt>
                <c:pt idx="861">
                  <c:v>6.5464949633768504E-2</c:v>
                </c:pt>
                <c:pt idx="862">
                  <c:v>6.551296736382442E-2</c:v>
                </c:pt>
                <c:pt idx="863">
                  <c:v>6.5561097431152099E-2</c:v>
                </c:pt>
                <c:pt idx="864">
                  <c:v>6.560934048439139E-2</c:v>
                </c:pt>
                <c:pt idx="865">
                  <c:v>6.5657697158264014E-2</c:v>
                </c:pt>
                <c:pt idx="866">
                  <c:v>6.5706168072469096E-2</c:v>
                </c:pt>
                <c:pt idx="867">
                  <c:v>6.5754753830688531E-2</c:v>
                </c:pt>
                <c:pt idx="868">
                  <c:v>6.5803455019700433E-2</c:v>
                </c:pt>
                <c:pt idx="869">
                  <c:v>6.5852272208594909E-2</c:v>
                </c:pt>
                <c:pt idx="870">
                  <c:v>6.5901205948087599E-2</c:v>
                </c:pt>
                <c:pt idx="871">
                  <c:v>6.5950256769923998E-2</c:v>
                </c:pt>
                <c:pt idx="872">
                  <c:v>6.599942518637171E-2</c:v>
                </c:pt>
                <c:pt idx="873">
                  <c:v>6.6048711689793496E-2</c:v>
                </c:pt>
                <c:pt idx="874">
                  <c:v>6.60981167522985E-2</c:v>
                </c:pt>
                <c:pt idx="875">
                  <c:v>6.6147640825463497E-2</c:v>
                </c:pt>
                <c:pt idx="876">
                  <c:v>6.6197284340122994E-2</c:v>
                </c:pt>
                <c:pt idx="877">
                  <c:v>6.6247047706219156E-2</c:v>
                </c:pt>
                <c:pt idx="878">
                  <c:v>6.6296931312714913E-2</c:v>
                </c:pt>
                <c:pt idx="879">
                  <c:v>6.63469355275524E-2</c:v>
                </c:pt>
                <c:pt idx="880">
                  <c:v>6.6397060697669694E-2</c:v>
                </c:pt>
                <c:pt idx="881">
                  <c:v>6.6447307149055598E-2</c:v>
                </c:pt>
                <c:pt idx="882">
                  <c:v>6.6497675186849722E-2</c:v>
                </c:pt>
                <c:pt idx="883">
                  <c:v>6.6548165095478756E-2</c:v>
                </c:pt>
                <c:pt idx="884">
                  <c:v>6.6598777138829404E-2</c:v>
                </c:pt>
                <c:pt idx="885">
                  <c:v>6.6649511560444866E-2</c:v>
                </c:pt>
                <c:pt idx="886">
                  <c:v>6.6700368583760605E-2</c:v>
                </c:pt>
                <c:pt idx="887">
                  <c:v>6.6751348412351946E-2</c:v>
                </c:pt>
                <c:pt idx="888">
                  <c:v>6.6802451230214013E-2</c:v>
                </c:pt>
                <c:pt idx="889">
                  <c:v>6.6853677202049433E-2</c:v>
                </c:pt>
                <c:pt idx="890">
                  <c:v>6.6905026565138498E-2</c:v>
                </c:pt>
                <c:pt idx="891">
                  <c:v>7.5045726180739597E-2</c:v>
                </c:pt>
                <c:pt idx="892">
                  <c:v>7.7042576957397524E-2</c:v>
                </c:pt>
                <c:pt idx="893">
                  <c:v>7.7230580454914197E-2</c:v>
                </c:pt>
                <c:pt idx="894">
                  <c:v>7.7292578459279102E-2</c:v>
                </c:pt>
                <c:pt idx="895">
                  <c:v>7.7353656061879703E-2</c:v>
                </c:pt>
                <c:pt idx="896">
                  <c:v>7.7409117222606114E-2</c:v>
                </c:pt>
                <c:pt idx="897">
                  <c:v>7.747081256034058E-2</c:v>
                </c:pt>
                <c:pt idx="898">
                  <c:v>7.7528876857775014E-2</c:v>
                </c:pt>
                <c:pt idx="899">
                  <c:v>7.7589586548035813E-2</c:v>
                </c:pt>
                <c:pt idx="900">
                  <c:v>7.7648097548388403E-2</c:v>
                </c:pt>
                <c:pt idx="901">
                  <c:v>7.7707776320817434E-2</c:v>
                </c:pt>
                <c:pt idx="902">
                  <c:v>7.7766151189702523E-2</c:v>
                </c:pt>
                <c:pt idx="903">
                  <c:v>7.7825012217879394E-2</c:v>
                </c:pt>
                <c:pt idx="904">
                  <c:v>7.7883081084237415E-2</c:v>
                </c:pt>
                <c:pt idx="905">
                  <c:v>7.7941311335920693E-2</c:v>
                </c:pt>
                <c:pt idx="906">
                  <c:v>7.7999040863136193E-2</c:v>
                </c:pt>
                <c:pt idx="907">
                  <c:v>7.805678034415911E-2</c:v>
                </c:pt>
                <c:pt idx="908">
                  <c:v>7.8114188432609505E-2</c:v>
                </c:pt>
                <c:pt idx="909">
                  <c:v>7.8171540976584075E-2</c:v>
                </c:pt>
                <c:pt idx="910">
                  <c:v>7.8228663912139632E-2</c:v>
                </c:pt>
                <c:pt idx="911">
                  <c:v>7.8285708181775548E-2</c:v>
                </c:pt>
                <c:pt idx="912">
                  <c:v>7.8342586832834141E-2</c:v>
                </c:pt>
                <c:pt idx="913">
                  <c:v>7.8399384058729524E-2</c:v>
                </c:pt>
                <c:pt idx="914">
                  <c:v>7.8456058062879294E-2</c:v>
                </c:pt>
                <c:pt idx="915">
                  <c:v>7.8512657119609822E-2</c:v>
                </c:pt>
                <c:pt idx="916">
                  <c:v>7.8569162637565471E-2</c:v>
                </c:pt>
                <c:pt idx="917">
                  <c:v>7.8625603362249802E-2</c:v>
                </c:pt>
                <c:pt idx="918">
                  <c:v>7.8681972446201801E-2</c:v>
                </c:pt>
                <c:pt idx="919">
                  <c:v>7.8738287855478206E-2</c:v>
                </c:pt>
                <c:pt idx="920">
                  <c:v>7.8794548527083896E-2</c:v>
                </c:pt>
                <c:pt idx="921">
                  <c:v>7.8850766346113599E-2</c:v>
                </c:pt>
                <c:pt idx="922">
                  <c:v>7.8906942957937834E-2</c:v>
                </c:pt>
                <c:pt idx="923">
                  <c:v>7.8963086711857103E-2</c:v>
                </c:pt>
                <c:pt idx="924">
                  <c:v>7.9019200393225922E-2</c:v>
                </c:pt>
                <c:pt idx="925">
                  <c:v>7.9075290211775812E-2</c:v>
                </c:pt>
                <c:pt idx="926">
                  <c:v>7.9131359309756094E-2</c:v>
                </c:pt>
                <c:pt idx="927">
                  <c:v>7.9187412537104998E-2</c:v>
                </c:pt>
                <c:pt idx="928">
                  <c:v>7.9243453016193413E-2</c:v>
                </c:pt>
                <c:pt idx="929">
                  <c:v>7.9299484683556423E-2</c:v>
                </c:pt>
                <c:pt idx="930">
                  <c:v>7.9355510472838522E-2</c:v>
                </c:pt>
                <c:pt idx="931">
                  <c:v>7.9411533671176524E-2</c:v>
                </c:pt>
                <c:pt idx="932">
                  <c:v>7.9467556959117558E-2</c:v>
                </c:pt>
                <c:pt idx="933">
                  <c:v>7.9523583136989012E-2</c:v>
                </c:pt>
                <c:pt idx="934">
                  <c:v>7.9579614618731934E-2</c:v>
                </c:pt>
                <c:pt idx="935">
                  <c:v>7.9635653822807934E-2</c:v>
                </c:pt>
                <c:pt idx="936">
                  <c:v>7.9691702906404011E-2</c:v>
                </c:pt>
                <c:pt idx="937">
                  <c:v>7.9747763977301933E-2</c:v>
                </c:pt>
                <c:pt idx="938">
                  <c:v>7.9803838955294734E-2</c:v>
                </c:pt>
                <c:pt idx="939">
                  <c:v>7.9859929688190501E-2</c:v>
                </c:pt>
                <c:pt idx="940">
                  <c:v>7.9916037880468235E-2</c:v>
                </c:pt>
                <c:pt idx="941">
                  <c:v>7.9972165157721514E-2</c:v>
                </c:pt>
                <c:pt idx="942">
                  <c:v>8.0028313030761328E-2</c:v>
                </c:pt>
                <c:pt idx="943">
                  <c:v>8.0084482932187701E-2</c:v>
                </c:pt>
                <c:pt idx="944">
                  <c:v>8.0140676199071545E-2</c:v>
                </c:pt>
                <c:pt idx="945">
                  <c:v>8.0196894094353766E-2</c:v>
                </c:pt>
                <c:pt idx="946">
                  <c:v>8.0253137799200805E-2</c:v>
                </c:pt>
                <c:pt idx="947">
                  <c:v>8.0309408426051596E-2</c:v>
                </c:pt>
                <c:pt idx="948">
                  <c:v>8.0365707015954482E-2</c:v>
                </c:pt>
                <c:pt idx="949">
                  <c:v>8.0422034546955484E-2</c:v>
                </c:pt>
                <c:pt idx="950">
                  <c:v>8.047839193395849E-2</c:v>
                </c:pt>
                <c:pt idx="951">
                  <c:v>8.0534780034478226E-2</c:v>
                </c:pt>
                <c:pt idx="952">
                  <c:v>8.0591199649740528E-2</c:v>
                </c:pt>
                <c:pt idx="953">
                  <c:v>8.0647651528923781E-2</c:v>
                </c:pt>
                <c:pt idx="954">
                  <c:v>8.0704136370848237E-2</c:v>
                </c:pt>
                <c:pt idx="955">
                  <c:v>8.0760654827328179E-2</c:v>
                </c:pt>
                <c:pt idx="956">
                  <c:v>8.0817207505143901E-2</c:v>
                </c:pt>
                <c:pt idx="957">
                  <c:v>8.0873794968869345E-2</c:v>
                </c:pt>
                <c:pt idx="958">
                  <c:v>8.0930531028850783E-2</c:v>
                </c:pt>
                <c:pt idx="959">
                  <c:v>8.0988052601001281E-2</c:v>
                </c:pt>
                <c:pt idx="960">
                  <c:v>8.1046299340404498E-2</c:v>
                </c:pt>
                <c:pt idx="961">
                  <c:v>8.1105257764835251E-2</c:v>
                </c:pt>
                <c:pt idx="962">
                  <c:v>8.1164896238387726E-2</c:v>
                </c:pt>
                <c:pt idx="963">
                  <c:v>8.1225182849289548E-2</c:v>
                </c:pt>
                <c:pt idx="964">
                  <c:v>8.1286081246744302E-2</c:v>
                </c:pt>
                <c:pt idx="965">
                  <c:v>8.1347553267963904E-2</c:v>
                </c:pt>
                <c:pt idx="966">
                  <c:v>8.1409557110498729E-2</c:v>
                </c:pt>
                <c:pt idx="967">
                  <c:v>8.1472048649006992E-2</c:v>
                </c:pt>
                <c:pt idx="968">
                  <c:v>8.1534980440084726E-2</c:v>
                </c:pt>
                <c:pt idx="969">
                  <c:v>8.1598302427821248E-2</c:v>
                </c:pt>
                <c:pt idx="970">
                  <c:v>8.1661961395431748E-2</c:v>
                </c:pt>
                <c:pt idx="971">
                  <c:v>8.1725901342431267E-2</c:v>
                </c:pt>
                <c:pt idx="972">
                  <c:v>8.1790063181161748E-2</c:v>
                </c:pt>
                <c:pt idx="973">
                  <c:v>8.1854388100334768E-2</c:v>
                </c:pt>
                <c:pt idx="974">
                  <c:v>8.1918904700639783E-2</c:v>
                </c:pt>
                <c:pt idx="975">
                  <c:v>8.1983678854811379E-2</c:v>
                </c:pt>
                <c:pt idx="976">
                  <c:v>8.2048778341214101E-2</c:v>
                </c:pt>
                <c:pt idx="977">
                  <c:v>8.2114274273345639E-2</c:v>
                </c:pt>
                <c:pt idx="978">
                  <c:v>8.2180240308455402E-2</c:v>
                </c:pt>
                <c:pt idx="979">
                  <c:v>8.2246752480971186E-2</c:v>
                </c:pt>
                <c:pt idx="980">
                  <c:v>8.2313889058037659E-2</c:v>
                </c:pt>
                <c:pt idx="981">
                  <c:v>8.2381730349106119E-2</c:v>
                </c:pt>
                <c:pt idx="982">
                  <c:v>8.2450358545644725E-2</c:v>
                </c:pt>
                <c:pt idx="983">
                  <c:v>8.2519857526812526E-2</c:v>
                </c:pt>
                <c:pt idx="984">
                  <c:v>8.2590312681994543E-2</c:v>
                </c:pt>
                <c:pt idx="985">
                  <c:v>8.2661810712927997E-2</c:v>
                </c:pt>
                <c:pt idx="986">
                  <c:v>8.2734439445678043E-2</c:v>
                </c:pt>
                <c:pt idx="987">
                  <c:v>8.2808231250147982E-2</c:v>
                </c:pt>
                <c:pt idx="988">
                  <c:v>8.288219387252968E-2</c:v>
                </c:pt>
                <c:pt idx="989">
                  <c:v>8.2956400999941546E-2</c:v>
                </c:pt>
                <c:pt idx="990">
                  <c:v>8.3030829158255881E-2</c:v>
                </c:pt>
                <c:pt idx="991">
                  <c:v>8.3105479365469526E-2</c:v>
                </c:pt>
                <c:pt idx="992">
                  <c:v>8.3180348291588727E-2</c:v>
                </c:pt>
                <c:pt idx="993">
                  <c:v>8.3255435246892689E-2</c:v>
                </c:pt>
                <c:pt idx="994">
                  <c:v>8.3330737828512649E-2</c:v>
                </c:pt>
                <c:pt idx="995">
                  <c:v>8.3406255008425995E-2</c:v>
                </c:pt>
                <c:pt idx="996">
                  <c:v>8.3481984802280487E-2</c:v>
                </c:pt>
                <c:pt idx="997">
                  <c:v>8.3557926044241823E-2</c:v>
                </c:pt>
                <c:pt idx="998">
                  <c:v>8.3634077039455759E-2</c:v>
                </c:pt>
                <c:pt idx="999">
                  <c:v>8.3710436595114526E-2</c:v>
                </c:pt>
                <c:pt idx="1000">
                  <c:v>8.3787003238031024E-2</c:v>
                </c:pt>
                <c:pt idx="1001">
                  <c:v>8.3863775815851596E-2</c:v>
                </c:pt>
                <c:pt idx="1002">
                  <c:v>8.3940753041692726E-2</c:v>
                </c:pt>
                <c:pt idx="1003">
                  <c:v>8.4017933846051204E-2</c:v>
                </c:pt>
                <c:pt idx="1004">
                  <c:v>8.4095317111258727E-2</c:v>
                </c:pt>
                <c:pt idx="1005">
                  <c:v>8.4172901878287895E-2</c:v>
                </c:pt>
                <c:pt idx="1006">
                  <c:v>8.4250687191667048E-2</c:v>
                </c:pt>
                <c:pt idx="1007">
                  <c:v>8.4328672221508805E-2</c:v>
                </c:pt>
                <c:pt idx="1008">
                  <c:v>8.4406856172804745E-2</c:v>
                </c:pt>
                <c:pt idx="1009">
                  <c:v>8.4485238357725187E-2</c:v>
                </c:pt>
                <c:pt idx="1010">
                  <c:v>8.4563818142482511E-2</c:v>
                </c:pt>
                <c:pt idx="1011">
                  <c:v>8.4642594990277764E-2</c:v>
                </c:pt>
                <c:pt idx="1012">
                  <c:v>8.4721568430094263E-2</c:v>
                </c:pt>
                <c:pt idx="1013">
                  <c:v>8.4800738082194946E-2</c:v>
                </c:pt>
                <c:pt idx="1014">
                  <c:v>8.4880103639662724E-2</c:v>
                </c:pt>
                <c:pt idx="1015">
                  <c:v>8.4959664720420727E-2</c:v>
                </c:pt>
                <c:pt idx="1016">
                  <c:v>8.5039421185451061E-2</c:v>
                </c:pt>
                <c:pt idx="1017">
                  <c:v>8.5119373474234525E-2</c:v>
                </c:pt>
                <c:pt idx="1018">
                  <c:v>8.5199521150965143E-2</c:v>
                </c:pt>
                <c:pt idx="1019">
                  <c:v>8.5279863170981227E-2</c:v>
                </c:pt>
                <c:pt idx="1020">
                  <c:v>8.5360401349652767E-2</c:v>
                </c:pt>
                <c:pt idx="1021">
                  <c:v>8.5441135893321959E-2</c:v>
                </c:pt>
                <c:pt idx="1022">
                  <c:v>8.5522066797118268E-2</c:v>
                </c:pt>
                <c:pt idx="1023">
                  <c:v>8.5603194149477244E-2</c:v>
                </c:pt>
                <c:pt idx="1024">
                  <c:v>8.5684518668362547E-2</c:v>
                </c:pt>
                <c:pt idx="1025">
                  <c:v>8.5766040935818313E-2</c:v>
                </c:pt>
                <c:pt idx="1026">
                  <c:v>8.5847761624884805E-2</c:v>
                </c:pt>
                <c:pt idx="1027">
                  <c:v>8.5929681469579994E-2</c:v>
                </c:pt>
                <c:pt idx="1028">
                  <c:v>8.6011801273424504E-2</c:v>
                </c:pt>
                <c:pt idx="1029">
                  <c:v>8.6094121903207504E-2</c:v>
                </c:pt>
                <c:pt idx="1030">
                  <c:v>8.6176644290011803E-2</c:v>
                </c:pt>
                <c:pt idx="1031">
                  <c:v>8.6259369230464247E-2</c:v>
                </c:pt>
                <c:pt idx="1032">
                  <c:v>8.6342297081964989E-2</c:v>
                </c:pt>
                <c:pt idx="1033">
                  <c:v>8.6425429110292273E-2</c:v>
                </c:pt>
                <c:pt idx="1034">
                  <c:v>8.6508766523713948E-2</c:v>
                </c:pt>
                <c:pt idx="1035">
                  <c:v>8.6592310593537225E-2</c:v>
                </c:pt>
                <c:pt idx="1036">
                  <c:v>8.667606263404784E-2</c:v>
                </c:pt>
                <c:pt idx="1037">
                  <c:v>8.6760024004511299E-2</c:v>
                </c:pt>
                <c:pt idx="1038">
                  <c:v>8.6844196104773244E-2</c:v>
                </c:pt>
                <c:pt idx="1039">
                  <c:v>8.6928580374108305E-2</c:v>
                </c:pt>
                <c:pt idx="1040">
                  <c:v>8.7013178287717083E-2</c:v>
                </c:pt>
                <c:pt idx="1041">
                  <c:v>8.7097991355034224E-2</c:v>
                </c:pt>
                <c:pt idx="1042">
                  <c:v>8.7183021116657988E-2</c:v>
                </c:pt>
                <c:pt idx="1043">
                  <c:v>8.7268269142406846E-2</c:v>
                </c:pt>
                <c:pt idx="1044">
                  <c:v>8.7353737028569481E-2</c:v>
                </c:pt>
                <c:pt idx="1045">
                  <c:v>8.7439426395869727E-2</c:v>
                </c:pt>
                <c:pt idx="1046">
                  <c:v>8.7525338886981191E-2</c:v>
                </c:pt>
                <c:pt idx="1047">
                  <c:v>8.7611476164502725E-2</c:v>
                </c:pt>
                <c:pt idx="1048">
                  <c:v>8.7697839908723804E-2</c:v>
                </c:pt>
                <c:pt idx="1049">
                  <c:v>8.7784431815679603E-2</c:v>
                </c:pt>
                <c:pt idx="1050">
                  <c:v>8.7871253595132801E-2</c:v>
                </c:pt>
                <c:pt idx="1051">
                  <c:v>8.7958306968783248E-2</c:v>
                </c:pt>
                <c:pt idx="1052">
                  <c:v>8.8045593668457767E-2</c:v>
                </c:pt>
                <c:pt idx="1053">
                  <c:v>8.8133115434494147E-2</c:v>
                </c:pt>
                <c:pt idx="1054">
                  <c:v>8.8220874014153225E-2</c:v>
                </c:pt>
                <c:pt idx="1055">
                  <c:v>8.8308871160180727E-2</c:v>
                </c:pt>
                <c:pt idx="1056">
                  <c:v>8.8397108629437726E-2</c:v>
                </c:pt>
                <c:pt idx="1057">
                  <c:v>8.8485588181668795E-2</c:v>
                </c:pt>
                <c:pt idx="1058">
                  <c:v>8.8574311578337839E-2</c:v>
                </c:pt>
                <c:pt idx="1059">
                  <c:v>8.8663280581584347E-2</c:v>
                </c:pt>
                <c:pt idx="1060">
                  <c:v>8.8752496953290572E-2</c:v>
                </c:pt>
                <c:pt idx="1061">
                  <c:v>8.8841962454208098E-2</c:v>
                </c:pt>
                <c:pt idx="1062">
                  <c:v>8.8931678843228043E-2</c:v>
                </c:pt>
                <c:pt idx="1063">
                  <c:v>8.9021647876713947E-2</c:v>
                </c:pt>
                <c:pt idx="1064">
                  <c:v>8.9111871307925902E-2</c:v>
                </c:pt>
                <c:pt idx="1065">
                  <c:v>8.9202350886546225E-2</c:v>
                </c:pt>
                <c:pt idx="1066">
                  <c:v>8.9293088358277747E-2</c:v>
                </c:pt>
                <c:pt idx="1067">
                  <c:v>8.9384085464524782E-2</c:v>
                </c:pt>
                <c:pt idx="1068">
                  <c:v>8.9475343942151744E-2</c:v>
                </c:pt>
                <c:pt idx="1069">
                  <c:v>8.9566865523312805E-2</c:v>
                </c:pt>
                <c:pt idx="1070">
                  <c:v>8.9658651935337008E-2</c:v>
                </c:pt>
                <c:pt idx="1071">
                  <c:v>8.9750704900715197E-2</c:v>
                </c:pt>
                <c:pt idx="1072">
                  <c:v>8.9843026137094745E-2</c:v>
                </c:pt>
                <c:pt idx="1073">
                  <c:v>8.9935617357367395E-2</c:v>
                </c:pt>
                <c:pt idx="1074">
                  <c:v>9.0028480269795805E-2</c:v>
                </c:pt>
                <c:pt idx="1075">
                  <c:v>9.0121616578187527E-2</c:v>
                </c:pt>
                <c:pt idx="1076">
                  <c:v>9.0215027982112797E-2</c:v>
                </c:pt>
                <c:pt idx="1077">
                  <c:v>9.0308716177162393E-2</c:v>
                </c:pt>
                <c:pt idx="1078">
                  <c:v>9.0402682855239905E-2</c:v>
                </c:pt>
                <c:pt idx="1079">
                  <c:v>9.0496929704887749E-2</c:v>
                </c:pt>
                <c:pt idx="1080">
                  <c:v>9.0591458411631728E-2</c:v>
                </c:pt>
                <c:pt idx="1081">
                  <c:v>9.0686270658372828E-2</c:v>
                </c:pt>
                <c:pt idx="1082">
                  <c:v>9.0781368125771728E-2</c:v>
                </c:pt>
                <c:pt idx="1083">
                  <c:v>9.0876752492663568E-2</c:v>
                </c:pt>
                <c:pt idx="1084">
                  <c:v>9.0972425436502524E-2</c:v>
                </c:pt>
                <c:pt idx="1085">
                  <c:v>9.1068388633788799E-2</c:v>
                </c:pt>
                <c:pt idx="1086">
                  <c:v>9.1164643760526548E-2</c:v>
                </c:pt>
                <c:pt idx="1087">
                  <c:v>9.1261192492680068E-2</c:v>
                </c:pt>
                <c:pt idx="1088">
                  <c:v>9.1358036506635126E-2</c:v>
                </c:pt>
                <c:pt idx="1089">
                  <c:v>9.1455177479661781E-2</c:v>
                </c:pt>
                <c:pt idx="1090">
                  <c:v>9.1552617090376945E-2</c:v>
                </c:pt>
                <c:pt idx="1091">
                  <c:v>9.1650357019203765E-2</c:v>
                </c:pt>
                <c:pt idx="1092">
                  <c:v>9.1748398948825707E-2</c:v>
                </c:pt>
                <c:pt idx="1093">
                  <c:v>9.1846744564638691E-2</c:v>
                </c:pt>
                <c:pt idx="1094">
                  <c:v>9.1945395555191767E-2</c:v>
                </c:pt>
                <c:pt idx="1095">
                  <c:v>9.2044353612614024E-2</c:v>
                </c:pt>
                <c:pt idx="1096">
                  <c:v>9.2143620433047649E-2</c:v>
                </c:pt>
                <c:pt idx="1097">
                  <c:v>9.224319771704928E-2</c:v>
                </c:pt>
                <c:pt idx="1098">
                  <c:v>0.100130899058475</c:v>
                </c:pt>
                <c:pt idx="1099">
                  <c:v>0.10210469415314199</c:v>
                </c:pt>
                <c:pt idx="1100">
                  <c:v>0.102342691777505</c:v>
                </c:pt>
                <c:pt idx="1101">
                  <c:v>0.10245299333262695</c:v>
                </c:pt>
                <c:pt idx="1102">
                  <c:v>0.10256385145545223</c:v>
                </c:pt>
                <c:pt idx="1103">
                  <c:v>0.102670917210026</c:v>
                </c:pt>
                <c:pt idx="1104">
                  <c:v>0.102783177507707</c:v>
                </c:pt>
                <c:pt idx="1105">
                  <c:v>0.10289277966134699</c:v>
                </c:pt>
                <c:pt idx="1106">
                  <c:v>0.10300446654629802</c:v>
                </c:pt>
                <c:pt idx="1107">
                  <c:v>0.10311455430880502</c:v>
                </c:pt>
                <c:pt idx="1108">
                  <c:v>0.10322555287368161</c:v>
                </c:pt>
                <c:pt idx="1109">
                  <c:v>0.10333565437365629</c:v>
                </c:pt>
                <c:pt idx="1110">
                  <c:v>0.10344616278658574</c:v>
                </c:pt>
                <c:pt idx="1111">
                  <c:v>0.10355618206379499</c:v>
                </c:pt>
                <c:pt idx="1112">
                  <c:v>0.10366638968469929</c:v>
                </c:pt>
                <c:pt idx="1113">
                  <c:v>0.10377634410148623</c:v>
                </c:pt>
                <c:pt idx="1114">
                  <c:v>0.103886400048547</c:v>
                </c:pt>
                <c:pt idx="1115">
                  <c:v>0.10399634355924819</c:v>
                </c:pt>
                <c:pt idx="1116">
                  <c:v>0.10410636320258899</c:v>
                </c:pt>
                <c:pt idx="1117">
                  <c:v>0.10421635864690602</c:v>
                </c:pt>
                <c:pt idx="1118">
                  <c:v>0.10432643263195512</c:v>
                </c:pt>
                <c:pt idx="1119">
                  <c:v>0.10443654111068174</c:v>
                </c:pt>
                <c:pt idx="1120">
                  <c:v>0.10454674217012823</c:v>
                </c:pt>
                <c:pt idx="1121">
                  <c:v>0.10465701923332495</c:v>
                </c:pt>
                <c:pt idx="1122">
                  <c:v>0.10476740686423502</c:v>
                </c:pt>
                <c:pt idx="1123">
                  <c:v>0.104877901546946</c:v>
                </c:pt>
                <c:pt idx="1124">
                  <c:v>0.10498852520237698</c:v>
                </c:pt>
                <c:pt idx="1125">
                  <c:v>0.10509928022922313</c:v>
                </c:pt>
                <c:pt idx="1126">
                  <c:v>0.1052101815446123</c:v>
                </c:pt>
                <c:pt idx="1127">
                  <c:v>0.10532123396506322</c:v>
                </c:pt>
                <c:pt idx="1128">
                  <c:v>0.10543244835931299</c:v>
                </c:pt>
                <c:pt idx="1129">
                  <c:v>0.10554383028923429</c:v>
                </c:pt>
                <c:pt idx="1130">
                  <c:v>0.10565538815123079</c:v>
                </c:pt>
                <c:pt idx="1131">
                  <c:v>0.1057671274843011</c:v>
                </c:pt>
                <c:pt idx="1132">
                  <c:v>0.105879055075043</c:v>
                </c:pt>
                <c:pt idx="1133">
                  <c:v>0.10599117611357409</c:v>
                </c:pt>
                <c:pt idx="1134">
                  <c:v>0.10610349626604502</c:v>
                </c:pt>
                <c:pt idx="1135">
                  <c:v>0.10621602025915952</c:v>
                </c:pt>
                <c:pt idx="1136">
                  <c:v>0.10632875292943712</c:v>
                </c:pt>
                <c:pt idx="1137">
                  <c:v>0.106441698522856</c:v>
                </c:pt>
                <c:pt idx="1138">
                  <c:v>0.106554861228754</c:v>
                </c:pt>
                <c:pt idx="1139">
                  <c:v>0.10666824483645276</c:v>
                </c:pt>
                <c:pt idx="1140">
                  <c:v>0.10678185300924302</c:v>
                </c:pt>
                <c:pt idx="1141">
                  <c:v>0.10689568911855619</c:v>
                </c:pt>
                <c:pt idx="1142">
                  <c:v>0.10700975638647522</c:v>
                </c:pt>
                <c:pt idx="1143">
                  <c:v>0.10712405780769479</c:v>
                </c:pt>
                <c:pt idx="1144">
                  <c:v>0.1072385962252331</c:v>
                </c:pt>
                <c:pt idx="1145">
                  <c:v>0.107353374295401</c:v>
                </c:pt>
                <c:pt idx="1146">
                  <c:v>0.107468394529282</c:v>
                </c:pt>
                <c:pt idx="1147">
                  <c:v>0.10758365927849217</c:v>
                </c:pt>
                <c:pt idx="1148">
                  <c:v>0.10769917075886636</c:v>
                </c:pt>
                <c:pt idx="1149">
                  <c:v>0.10781493104604099</c:v>
                </c:pt>
                <c:pt idx="1150">
                  <c:v>0.10793094208973612</c:v>
                </c:pt>
                <c:pt idx="1151">
                  <c:v>0.108047205713768</c:v>
                </c:pt>
                <c:pt idx="1152">
                  <c:v>0.10816372362522381</c:v>
                </c:pt>
                <c:pt idx="1153">
                  <c:v>0.10828049741633312</c:v>
                </c:pt>
                <c:pt idx="1154">
                  <c:v>0.108397528570795</c:v>
                </c:pt>
                <c:pt idx="1155">
                  <c:v>0.10851515363667152</c:v>
                </c:pt>
                <c:pt idx="1156">
                  <c:v>0.10863371637153105</c:v>
                </c:pt>
                <c:pt idx="1157">
                  <c:v>0.10875317868045722</c:v>
                </c:pt>
                <c:pt idx="1158">
                  <c:v>0.10887352395879522</c:v>
                </c:pt>
                <c:pt idx="1159">
                  <c:v>0.10899472434210278</c:v>
                </c:pt>
                <c:pt idx="1160">
                  <c:v>0.10911674920589344</c:v>
                </c:pt>
                <c:pt idx="1161">
                  <c:v>0.10923956385181423</c:v>
                </c:pt>
                <c:pt idx="1162">
                  <c:v>0.109363130194103</c:v>
                </c:pt>
                <c:pt idx="1163">
                  <c:v>0.109487406285143</c:v>
                </c:pt>
                <c:pt idx="1164">
                  <c:v>0.10961234658745322</c:v>
                </c:pt>
                <c:pt idx="1165">
                  <c:v>0.10973790171842122</c:v>
                </c:pt>
                <c:pt idx="1166">
                  <c:v>0.10986401856332002</c:v>
                </c:pt>
                <c:pt idx="1167">
                  <c:v>0.10999064012784319</c:v>
                </c:pt>
                <c:pt idx="1168">
                  <c:v>0.11011770557449301</c:v>
                </c:pt>
                <c:pt idx="1169">
                  <c:v>0.11024516861396598</c:v>
                </c:pt>
                <c:pt idx="1170">
                  <c:v>0.110373085738376</c:v>
                </c:pt>
                <c:pt idx="1171">
                  <c:v>0.11050152606103512</c:v>
                </c:pt>
                <c:pt idx="1172">
                  <c:v>0.11063056325076498</c:v>
                </c:pt>
                <c:pt idx="1173">
                  <c:v>0.11076027457448336</c:v>
                </c:pt>
                <c:pt idx="1174">
                  <c:v>0.11089074081443299</c:v>
                </c:pt>
                <c:pt idx="1175">
                  <c:v>0.111022045924798</c:v>
                </c:pt>
                <c:pt idx="1176">
                  <c:v>0.111154276994485</c:v>
                </c:pt>
                <c:pt idx="1177">
                  <c:v>0.11128752397624229</c:v>
                </c:pt>
                <c:pt idx="1178">
                  <c:v>0.11142187956610312</c:v>
                </c:pt>
                <c:pt idx="1179">
                  <c:v>0.11155743895804693</c:v>
                </c:pt>
                <c:pt idx="1180">
                  <c:v>0.111694299672422</c:v>
                </c:pt>
                <c:pt idx="1181">
                  <c:v>0.11183256131792398</c:v>
                </c:pt>
                <c:pt idx="1182">
                  <c:v>0.11197174205676499</c:v>
                </c:pt>
                <c:pt idx="1183">
                  <c:v>0.11211136918834678</c:v>
                </c:pt>
                <c:pt idx="1184">
                  <c:v>0.11225147442808023</c:v>
                </c:pt>
                <c:pt idx="1185">
                  <c:v>0.11239204546597036</c:v>
                </c:pt>
                <c:pt idx="1186">
                  <c:v>0.11253308060794601</c:v>
                </c:pt>
                <c:pt idx="1187">
                  <c:v>0.11267457703314412</c:v>
                </c:pt>
                <c:pt idx="1188">
                  <c:v>0.11281653248308122</c:v>
                </c:pt>
                <c:pt idx="1189">
                  <c:v>0.112958944455517</c:v>
                </c:pt>
                <c:pt idx="1190">
                  <c:v>0.1131018106931449</c:v>
                </c:pt>
                <c:pt idx="1191">
                  <c:v>0.11324512885230922</c:v>
                </c:pt>
                <c:pt idx="1192">
                  <c:v>0.11338889675094348</c:v>
                </c:pt>
                <c:pt idx="1193">
                  <c:v>0.11353311220545502</c:v>
                </c:pt>
                <c:pt idx="1194">
                  <c:v>0.11367777316078102</c:v>
                </c:pt>
                <c:pt idx="1195">
                  <c:v>0.11382287761172501</c:v>
                </c:pt>
                <c:pt idx="1196">
                  <c:v>0.11396842367320002</c:v>
                </c:pt>
                <c:pt idx="1197">
                  <c:v>0.11411440954432395</c:v>
                </c:pt>
                <c:pt idx="1198">
                  <c:v>0.11426083354815612</c:v>
                </c:pt>
                <c:pt idx="1199">
                  <c:v>0.11440769411731998</c:v>
                </c:pt>
                <c:pt idx="1200">
                  <c:v>0.11455498981799295</c:v>
                </c:pt>
                <c:pt idx="1201">
                  <c:v>0.11470271934615622</c:v>
                </c:pt>
                <c:pt idx="1202">
                  <c:v>0.114850881543214</c:v>
                </c:pt>
                <c:pt idx="1203">
                  <c:v>0.11499947539726298</c:v>
                </c:pt>
                <c:pt idx="1204">
                  <c:v>0.11514850005397199</c:v>
                </c:pt>
                <c:pt idx="1205">
                  <c:v>0.115297954819907</c:v>
                </c:pt>
                <c:pt idx="1206">
                  <c:v>0.11544783917046615</c:v>
                </c:pt>
                <c:pt idx="1207">
                  <c:v>0.11559815275367241</c:v>
                </c:pt>
                <c:pt idx="1208">
                  <c:v>0.11574889539598485</c:v>
                </c:pt>
                <c:pt idx="1209">
                  <c:v>0.11590006710571395</c:v>
                </c:pt>
                <c:pt idx="1210">
                  <c:v>0.116051668077105</c:v>
                </c:pt>
                <c:pt idx="1211">
                  <c:v>0.11620369869287098</c:v>
                </c:pt>
                <c:pt idx="1212">
                  <c:v>0.116356159526734</c:v>
                </c:pt>
                <c:pt idx="1213">
                  <c:v>0.116509051179624</c:v>
                </c:pt>
                <c:pt idx="1214">
                  <c:v>0.11666237447495133</c:v>
                </c:pt>
                <c:pt idx="1215">
                  <c:v>0.116816127687302</c:v>
                </c:pt>
                <c:pt idx="1216">
                  <c:v>0.116970314316222</c:v>
                </c:pt>
                <c:pt idx="1217">
                  <c:v>0.11712493748681302</c:v>
                </c:pt>
                <c:pt idx="1218">
                  <c:v>0.117279999047452</c:v>
                </c:pt>
                <c:pt idx="1219">
                  <c:v>0.11743549988466</c:v>
                </c:pt>
                <c:pt idx="1220">
                  <c:v>0.11759144222643766</c:v>
                </c:pt>
                <c:pt idx="1221">
                  <c:v>0.11774782845053899</c:v>
                </c:pt>
                <c:pt idx="1222">
                  <c:v>0.11790466106147512</c:v>
                </c:pt>
                <c:pt idx="1223">
                  <c:v>0.11806194196547538</c:v>
                </c:pt>
                <c:pt idx="1224">
                  <c:v>0.11821967350152709</c:v>
                </c:pt>
                <c:pt idx="1225">
                  <c:v>0.11837785881596553</c:v>
                </c:pt>
                <c:pt idx="1226">
                  <c:v>0.118536501139358</c:v>
                </c:pt>
                <c:pt idx="1227">
                  <c:v>0.11869560385596509</c:v>
                </c:pt>
                <c:pt idx="1228">
                  <c:v>0.11885517048840059</c:v>
                </c:pt>
                <c:pt idx="1229">
                  <c:v>0.119015204691958</c:v>
                </c:pt>
                <c:pt idx="1230">
                  <c:v>0.11917571024881381</c:v>
                </c:pt>
                <c:pt idx="1231">
                  <c:v>0.11933669106082299</c:v>
                </c:pt>
                <c:pt idx="1232">
                  <c:v>0.11949815114318309</c:v>
                </c:pt>
                <c:pt idx="1233">
                  <c:v>0.119660094617243</c:v>
                </c:pt>
                <c:pt idx="1234">
                  <c:v>0.11982252570381829</c:v>
                </c:pt>
                <c:pt idx="1235">
                  <c:v>0.11998544871609412</c:v>
                </c:pt>
                <c:pt idx="1236">
                  <c:v>0.12014886805283601</c:v>
                </c:pt>
                <c:pt idx="1237">
                  <c:v>0.12031278819147</c:v>
                </c:pt>
                <c:pt idx="1238">
                  <c:v>0.120477213681388</c:v>
                </c:pt>
                <c:pt idx="1239">
                  <c:v>0.12064214913727422</c:v>
                </c:pt>
                <c:pt idx="1240">
                  <c:v>0.12080759923266195</c:v>
                </c:pt>
                <c:pt idx="1241">
                  <c:v>0.120973568693602</c:v>
                </c:pt>
                <c:pt idx="1242">
                  <c:v>0.12114006229256398</c:v>
                </c:pt>
                <c:pt idx="1243">
                  <c:v>0.121307084842532</c:v>
                </c:pt>
                <c:pt idx="1244">
                  <c:v>0.12147464119133509</c:v>
                </c:pt>
                <c:pt idx="1245">
                  <c:v>0.12164273621621795</c:v>
                </c:pt>
                <c:pt idx="1246">
                  <c:v>0.121811374818661</c:v>
                </c:pt>
                <c:pt idx="1247">
                  <c:v>0.121980561919486</c:v>
                </c:pt>
                <c:pt idx="1248">
                  <c:v>0.12215030245419102</c:v>
                </c:pt>
                <c:pt idx="1249">
                  <c:v>0.12232060136859065</c:v>
                </c:pt>
                <c:pt idx="1250">
                  <c:v>0.122491463614716</c:v>
                </c:pt>
                <c:pt idx="1251">
                  <c:v>0.12266289414701002</c:v>
                </c:pt>
                <c:pt idx="1252">
                  <c:v>0.12283489791876701</c:v>
                </c:pt>
                <c:pt idx="1253">
                  <c:v>0.123007479878875</c:v>
                </c:pt>
                <c:pt idx="1254">
                  <c:v>0.12318064496881224</c:v>
                </c:pt>
                <c:pt idx="1255">
                  <c:v>0.12335439811990279</c:v>
                </c:pt>
                <c:pt idx="1256">
                  <c:v>0.12352874425086516</c:v>
                </c:pt>
                <c:pt idx="1257">
                  <c:v>0.12370368826554629</c:v>
                </c:pt>
                <c:pt idx="1258">
                  <c:v>0.123879235050965</c:v>
                </c:pt>
                <c:pt idx="1259">
                  <c:v>0.12405538947556002</c:v>
                </c:pt>
                <c:pt idx="1260">
                  <c:v>0.12423215638764824</c:v>
                </c:pt>
                <c:pt idx="1261">
                  <c:v>0.12440954061413102</c:v>
                </c:pt>
                <c:pt idx="1262">
                  <c:v>0.12458754695938502</c:v>
                </c:pt>
                <c:pt idx="1263">
                  <c:v>0.12476618020434722</c:v>
                </c:pt>
                <c:pt idx="1264">
                  <c:v>0.124945445105797</c:v>
                </c:pt>
                <c:pt idx="1265">
                  <c:v>0.125125346395801</c:v>
                </c:pt>
                <c:pt idx="1266">
                  <c:v>0.12530588878132809</c:v>
                </c:pt>
                <c:pt idx="1267">
                  <c:v>0.12548707694400088</c:v>
                </c:pt>
                <c:pt idx="1268">
                  <c:v>0.12566891554002901</c:v>
                </c:pt>
                <c:pt idx="1269">
                  <c:v>0.125851409200222</c:v>
                </c:pt>
                <c:pt idx="1270">
                  <c:v>0.12603456253016199</c:v>
                </c:pt>
                <c:pt idx="1271">
                  <c:v>0.12621838011047795</c:v>
                </c:pt>
                <c:pt idx="1272">
                  <c:v>0.12640286649720486</c:v>
                </c:pt>
                <c:pt idx="1273">
                  <c:v>0.12658802622227988</c:v>
                </c:pt>
                <c:pt idx="1274">
                  <c:v>0.12677386379407588</c:v>
                </c:pt>
                <c:pt idx="1275">
                  <c:v>0.126960383698032</c:v>
                </c:pt>
                <c:pt idx="1276">
                  <c:v>0.12714759039734999</c:v>
                </c:pt>
                <c:pt idx="1277">
                  <c:v>0.12733548833376099</c:v>
                </c:pt>
                <c:pt idx="1278">
                  <c:v>0.12752408192832301</c:v>
                </c:pt>
                <c:pt idx="1279">
                  <c:v>0.12771337558228588</c:v>
                </c:pt>
                <c:pt idx="1280">
                  <c:v>0.12790337367796886</c:v>
                </c:pt>
                <c:pt idx="1281">
                  <c:v>0.12809408057971094</c:v>
                </c:pt>
                <c:pt idx="1282">
                  <c:v>0.12828550063481187</c:v>
                </c:pt>
                <c:pt idx="1283">
                  <c:v>0.128477638174509</c:v>
                </c:pt>
                <c:pt idx="1284">
                  <c:v>0.128670497514972</c:v>
                </c:pt>
                <c:pt idx="1285">
                  <c:v>0.12886408295831001</c:v>
                </c:pt>
                <c:pt idx="1286">
                  <c:v>0.12905839879358397</c:v>
                </c:pt>
                <c:pt idx="1287">
                  <c:v>0.12925344929782509</c:v>
                </c:pt>
                <c:pt idx="1288">
                  <c:v>0.12944923873705141</c:v>
                </c:pt>
                <c:pt idx="1289">
                  <c:v>0.12964577136728</c:v>
                </c:pt>
                <c:pt idx="1290">
                  <c:v>0.13743945604113353</c:v>
                </c:pt>
                <c:pt idx="1291">
                  <c:v>0.13946596399665701</c:v>
                </c:pt>
                <c:pt idx="1292">
                  <c:v>0.13980762601170088</c:v>
                </c:pt>
                <c:pt idx="1293">
                  <c:v>0.14001595349566609</c:v>
                </c:pt>
                <c:pt idx="1294">
                  <c:v>0.14022782070711201</c:v>
                </c:pt>
                <c:pt idx="1295">
                  <c:v>0.14043832912254489</c:v>
                </c:pt>
                <c:pt idx="1296">
                  <c:v>0.14065264643952197</c:v>
                </c:pt>
                <c:pt idx="1297">
                  <c:v>0.14086600073420699</c:v>
                </c:pt>
                <c:pt idx="1298">
                  <c:v>0.14108060607626399</c:v>
                </c:pt>
                <c:pt idx="1299">
                  <c:v>0.14129475876761124</c:v>
                </c:pt>
                <c:pt idx="1300">
                  <c:v>0.14150948002544553</c:v>
                </c:pt>
                <c:pt idx="1301">
                  <c:v>0.14172411446701041</c:v>
                </c:pt>
                <c:pt idx="1302">
                  <c:v>0.14193912573486941</c:v>
                </c:pt>
                <c:pt idx="1303">
                  <c:v>0.14215426669544201</c:v>
                </c:pt>
                <c:pt idx="1304">
                  <c:v>0.142369754301541</c:v>
                </c:pt>
                <c:pt idx="1305">
                  <c:v>0.14258550533904987</c:v>
                </c:pt>
                <c:pt idx="1306">
                  <c:v>0.142801628411029</c:v>
                </c:pt>
                <c:pt idx="1307">
                  <c:v>0.14301810526376599</c:v>
                </c:pt>
                <c:pt idx="1308">
                  <c:v>0.14323499613347745</c:v>
                </c:pt>
                <c:pt idx="1309">
                  <c:v>0.14345230729218092</c:v>
                </c:pt>
                <c:pt idx="1310">
                  <c:v>0.14367007651456587</c:v>
                </c:pt>
                <c:pt idx="1311">
                  <c:v>0.143888318243071</c:v>
                </c:pt>
                <c:pt idx="1312">
                  <c:v>0.144107059084712</c:v>
                </c:pt>
                <c:pt idx="1313">
                  <c:v>0.14432631522174497</c:v>
                </c:pt>
                <c:pt idx="1314">
                  <c:v>0.14454610714203095</c:v>
                </c:pt>
                <c:pt idx="1315">
                  <c:v>0.14476645039529601</c:v>
                </c:pt>
                <c:pt idx="1316">
                  <c:v>0.14498736171524446</c:v>
                </c:pt>
                <c:pt idx="1317">
                  <c:v>0.14520885527522412</c:v>
                </c:pt>
                <c:pt idx="1318">
                  <c:v>0.14543094524795999</c:v>
                </c:pt>
                <c:pt idx="1319">
                  <c:v>0.145653644315063</c:v>
                </c:pt>
                <c:pt idx="1320">
                  <c:v>0.14587696475269399</c:v>
                </c:pt>
                <c:pt idx="1321">
                  <c:v>0.14610091785769599</c:v>
                </c:pt>
                <c:pt idx="1322">
                  <c:v>0.14632551442154287</c:v>
                </c:pt>
                <c:pt idx="1323">
                  <c:v>0.146550764524738</c:v>
                </c:pt>
                <c:pt idx="1324">
                  <c:v>0.14677667775469797</c:v>
                </c:pt>
                <c:pt idx="1325">
                  <c:v>0.14700326314490741</c:v>
                </c:pt>
                <c:pt idx="1326">
                  <c:v>0.14723052928355337</c:v>
                </c:pt>
                <c:pt idx="1327">
                  <c:v>0.14745848430713807</c:v>
                </c:pt>
                <c:pt idx="1328">
                  <c:v>0.14768713596070801</c:v>
                </c:pt>
                <c:pt idx="1329">
                  <c:v>0.14791649161000381</c:v>
                </c:pt>
                <c:pt idx="1330">
                  <c:v>0.14814655827883497</c:v>
                </c:pt>
                <c:pt idx="1331">
                  <c:v>0.14837734266578101</c:v>
                </c:pt>
                <c:pt idx="1332">
                  <c:v>0.148608851169758</c:v>
                </c:pt>
                <c:pt idx="1333">
                  <c:v>0.14884108990614744</c:v>
                </c:pt>
                <c:pt idx="1334">
                  <c:v>0.14907406472549886</c:v>
                </c:pt>
                <c:pt idx="1335">
                  <c:v>0.14930778122752186</c:v>
                </c:pt>
                <c:pt idx="1336">
                  <c:v>0.14954258872552209</c:v>
                </c:pt>
                <c:pt idx="1337">
                  <c:v>0.14977876736824</c:v>
                </c:pt>
                <c:pt idx="1338">
                  <c:v>0.15001628995520519</c:v>
                </c:pt>
                <c:pt idx="1339">
                  <c:v>0.15025514664995099</c:v>
                </c:pt>
                <c:pt idx="1340">
                  <c:v>0.15049531692870124</c:v>
                </c:pt>
                <c:pt idx="1341">
                  <c:v>0.15073677619868101</c:v>
                </c:pt>
                <c:pt idx="1342">
                  <c:v>0.15097903270323076</c:v>
                </c:pt>
                <c:pt idx="1343">
                  <c:v>0.15122156963991387</c:v>
                </c:pt>
                <c:pt idx="1344">
                  <c:v>0.15146427539922908</c:v>
                </c:pt>
                <c:pt idx="1345">
                  <c:v>0.15170699354140743</c:v>
                </c:pt>
                <c:pt idx="1346">
                  <c:v>0.15194966511277996</c:v>
                </c:pt>
                <c:pt idx="1347">
                  <c:v>0.15219221933662141</c:v>
                </c:pt>
                <c:pt idx="1348">
                  <c:v>0.15243459086221295</c:v>
                </c:pt>
                <c:pt idx="1349">
                  <c:v>0.15267673658976799</c:v>
                </c:pt>
                <c:pt idx="1350">
                  <c:v>0.15291872108498741</c:v>
                </c:pt>
                <c:pt idx="1351">
                  <c:v>0.15316061526399197</c:v>
                </c:pt>
                <c:pt idx="1352">
                  <c:v>0.15340249704143955</c:v>
                </c:pt>
                <c:pt idx="1353">
                  <c:v>0.15364444925139495</c:v>
                </c:pt>
                <c:pt idx="1354">
                  <c:v>0.15388656023984387</c:v>
                </c:pt>
                <c:pt idx="1355">
                  <c:v>0.15412892326329997</c:v>
                </c:pt>
                <c:pt idx="1356">
                  <c:v>0.15437163666310497</c:v>
                </c:pt>
                <c:pt idx="1357">
                  <c:v>0.15461480352057999</c:v>
                </c:pt>
                <c:pt idx="1358">
                  <c:v>0.154858531608356</c:v>
                </c:pt>
                <c:pt idx="1359">
                  <c:v>0.15510293312496809</c:v>
                </c:pt>
                <c:pt idx="1360">
                  <c:v>0.15534812453658686</c:v>
                </c:pt>
                <c:pt idx="1361">
                  <c:v>0.15559321980800844</c:v>
                </c:pt>
                <c:pt idx="1362">
                  <c:v>0.15583816202818701</c:v>
                </c:pt>
                <c:pt idx="1363">
                  <c:v>0.15608294219041688</c:v>
                </c:pt>
                <c:pt idx="1364">
                  <c:v>0.15632755855647346</c:v>
                </c:pt>
                <c:pt idx="1365">
                  <c:v>0.15657200668342641</c:v>
                </c:pt>
                <c:pt idx="1366">
                  <c:v>0.15681628543272622</c:v>
                </c:pt>
                <c:pt idx="1367">
                  <c:v>0.15706039220029519</c:v>
                </c:pt>
                <c:pt idx="1368">
                  <c:v>0.157304325973259</c:v>
                </c:pt>
                <c:pt idx="1369">
                  <c:v>0.15754808543080107</c:v>
                </c:pt>
                <c:pt idx="1370">
                  <c:v>0.15779167016008899</c:v>
                </c:pt>
                <c:pt idx="1371">
                  <c:v>0.15803507992381588</c:v>
                </c:pt>
                <c:pt idx="1372">
                  <c:v>0.15827831514060109</c:v>
                </c:pt>
                <c:pt idx="1373">
                  <c:v>0.15852137660749688</c:v>
                </c:pt>
                <c:pt idx="1374">
                  <c:v>0.15876426569214999</c:v>
                </c:pt>
                <c:pt idx="1375">
                  <c:v>0.15900698423011486</c:v>
                </c:pt>
                <c:pt idx="1376">
                  <c:v>0.15924953460302388</c:v>
                </c:pt>
                <c:pt idx="1377">
                  <c:v>0.15949191970148308</c:v>
                </c:pt>
                <c:pt idx="1378">
                  <c:v>0.15973414295679841</c:v>
                </c:pt>
                <c:pt idx="1379">
                  <c:v>0.15997620832693288</c:v>
                </c:pt>
                <c:pt idx="1380">
                  <c:v>0.16021812030787044</c:v>
                </c:pt>
                <c:pt idx="1381">
                  <c:v>0.16045988392610699</c:v>
                </c:pt>
                <c:pt idx="1382">
                  <c:v>0.160701504739725</c:v>
                </c:pt>
                <c:pt idx="1383">
                  <c:v>0.16094298883102795</c:v>
                </c:pt>
                <c:pt idx="1384">
                  <c:v>0.16118434280129343</c:v>
                </c:pt>
                <c:pt idx="1385">
                  <c:v>0.161425573761182</c:v>
                </c:pt>
                <c:pt idx="1386">
                  <c:v>0.16166668932084588</c:v>
                </c:pt>
                <c:pt idx="1387">
                  <c:v>0.16190769757731979</c:v>
                </c:pt>
                <c:pt idx="1388">
                  <c:v>0.16214860710083001</c:v>
                </c:pt>
                <c:pt idx="1389">
                  <c:v>0.16238942691917588</c:v>
                </c:pt>
                <c:pt idx="1390">
                  <c:v>0.162630166500801</c:v>
                </c:pt>
                <c:pt idx="1391">
                  <c:v>0.162870835736387</c:v>
                </c:pt>
                <c:pt idx="1392">
                  <c:v>0.16311144491927401</c:v>
                </c:pt>
                <c:pt idx="1393">
                  <c:v>0.16335200472470687</c:v>
                </c:pt>
                <c:pt idx="1394">
                  <c:v>0.163592526188126</c:v>
                </c:pt>
                <c:pt idx="1395">
                  <c:v>0.16383302030669</c:v>
                </c:pt>
                <c:pt idx="1396">
                  <c:v>0.16407349082079944</c:v>
                </c:pt>
                <c:pt idx="1397">
                  <c:v>0.164313952624948</c:v>
                </c:pt>
                <c:pt idx="1398">
                  <c:v>0.16455442445569299</c:v>
                </c:pt>
                <c:pt idx="1399">
                  <c:v>0.164794919091546</c:v>
                </c:pt>
                <c:pt idx="1400">
                  <c:v>0.16503544788538782</c:v>
                </c:pt>
                <c:pt idx="1401">
                  <c:v>0.165276022530151</c:v>
                </c:pt>
                <c:pt idx="1402">
                  <c:v>0.16551665549547609</c:v>
                </c:pt>
                <c:pt idx="1403">
                  <c:v>0.16575736025330701</c:v>
                </c:pt>
                <c:pt idx="1404">
                  <c:v>0.16599815030151599</c:v>
                </c:pt>
                <c:pt idx="1405">
                  <c:v>0.16623903923531044</c:v>
                </c:pt>
                <c:pt idx="1406">
                  <c:v>0.166480040708857</c:v>
                </c:pt>
                <c:pt idx="1407">
                  <c:v>0.16672116841857887</c:v>
                </c:pt>
                <c:pt idx="1408">
                  <c:v>0.16696243608051586</c:v>
                </c:pt>
                <c:pt idx="1409">
                  <c:v>0.16720385741099286</c:v>
                </c:pt>
                <c:pt idx="1410">
                  <c:v>0.16744544610656775</c:v>
                </c:pt>
                <c:pt idx="1411">
                  <c:v>0.16768721582572499</c:v>
                </c:pt>
                <c:pt idx="1412">
                  <c:v>0.16792918017100647</c:v>
                </c:pt>
                <c:pt idx="1413">
                  <c:v>0.16817135267237501</c:v>
                </c:pt>
                <c:pt idx="1414">
                  <c:v>0.16841374677148208</c:v>
                </c:pt>
                <c:pt idx="1415">
                  <c:v>0.16865637580697401</c:v>
                </c:pt>
                <c:pt idx="1416">
                  <c:v>0.16889925300086486</c:v>
                </c:pt>
                <c:pt idx="1417">
                  <c:v>0.16914239144590545</c:v>
                </c:pt>
                <c:pt idx="1418">
                  <c:v>0.16938580409403001</c:v>
                </c:pt>
                <c:pt idx="1419">
                  <c:v>0.16962950374583</c:v>
                </c:pt>
                <c:pt idx="1420">
                  <c:v>0.169873503041023</c:v>
                </c:pt>
                <c:pt idx="1421">
                  <c:v>0.170117814449945</c:v>
                </c:pt>
                <c:pt idx="1422">
                  <c:v>0.17036245026601801</c:v>
                </c:pt>
                <c:pt idx="1423">
                  <c:v>0.17060742259916209</c:v>
                </c:pt>
                <c:pt idx="1424">
                  <c:v>0.17085274337012099</c:v>
                </c:pt>
                <c:pt idx="1425">
                  <c:v>0.17109842430571001</c:v>
                </c:pt>
                <c:pt idx="1426">
                  <c:v>0.17134447693486901</c:v>
                </c:pt>
                <c:pt idx="1427">
                  <c:v>0.17159091258556741</c:v>
                </c:pt>
                <c:pt idx="1428">
                  <c:v>0.17183774210913041</c:v>
                </c:pt>
                <c:pt idx="1429">
                  <c:v>0.17208497029745301</c:v>
                </c:pt>
                <c:pt idx="1430">
                  <c:v>0.17233259991804767</c:v>
                </c:pt>
                <c:pt idx="1431">
                  <c:v>0.17258063243149788</c:v>
                </c:pt>
                <c:pt idx="1432">
                  <c:v>0.17282906883420601</c:v>
                </c:pt>
                <c:pt idx="1433">
                  <c:v>0.17307791005967987</c:v>
                </c:pt>
                <c:pt idx="1434">
                  <c:v>0.173327157058627</c:v>
                </c:pt>
                <c:pt idx="1435">
                  <c:v>0.17357681083513901</c:v>
                </c:pt>
                <c:pt idx="1436">
                  <c:v>0.17382687244957787</c:v>
                </c:pt>
                <c:pt idx="1437">
                  <c:v>0.17407734301447644</c:v>
                </c:pt>
                <c:pt idx="1438">
                  <c:v>0.17432822369005888</c:v>
                </c:pt>
                <c:pt idx="1439">
                  <c:v>0.17457951567817387</c:v>
                </c:pt>
                <c:pt idx="1440">
                  <c:v>0.17483122021751188</c:v>
                </c:pt>
                <c:pt idx="1441">
                  <c:v>0.17508333857857344</c:v>
                </c:pt>
                <c:pt idx="1442">
                  <c:v>0.175335872059485</c:v>
                </c:pt>
                <c:pt idx="1443">
                  <c:v>0.175588821981986</c:v>
                </c:pt>
                <c:pt idx="1444">
                  <c:v>0.17584218968797694</c:v>
                </c:pt>
                <c:pt idx="1445">
                  <c:v>0.17609597653635409</c:v>
                </c:pt>
                <c:pt idx="1446">
                  <c:v>0.17635018390030399</c:v>
                </c:pt>
                <c:pt idx="1447">
                  <c:v>0.17660481316488888</c:v>
                </c:pt>
                <c:pt idx="1448">
                  <c:v>0.17685986572498397</c:v>
                </c:pt>
                <c:pt idx="1449">
                  <c:v>0.17711534298352399</c:v>
                </c:pt>
                <c:pt idx="1450">
                  <c:v>0.177371246350051</c:v>
                </c:pt>
                <c:pt idx="1451">
                  <c:v>0.17762757723950778</c:v>
                </c:pt>
                <c:pt idx="1452">
                  <c:v>0.17788433707132595</c:v>
                </c:pt>
                <c:pt idx="1453">
                  <c:v>0.17814152726865704</c:v>
                </c:pt>
                <c:pt idx="1454">
                  <c:v>0.17839914925796954</c:v>
                </c:pt>
                <c:pt idx="1455">
                  <c:v>0.178657204468644</c:v>
                </c:pt>
                <c:pt idx="1456">
                  <c:v>0.17891569433293919</c:v>
                </c:pt>
                <c:pt idx="1457">
                  <c:v>0.17917462028596087</c:v>
                </c:pt>
                <c:pt idx="1458">
                  <c:v>0.17943398376590444</c:v>
                </c:pt>
                <c:pt idx="1459">
                  <c:v>0.17969378621430901</c:v>
                </c:pt>
                <c:pt idx="1460">
                  <c:v>0.17995402907654401</c:v>
                </c:pt>
                <c:pt idx="1461">
                  <c:v>0.18021471380230644</c:v>
                </c:pt>
                <c:pt idx="1462">
                  <c:v>0.18047584184624388</c:v>
                </c:pt>
                <c:pt idx="1463">
                  <c:v>0.18073741466867499</c:v>
                </c:pt>
                <c:pt idx="1464">
                  <c:v>0.18099943373635849</c:v>
                </c:pt>
                <c:pt idx="1465">
                  <c:v>0.18126190052328309</c:v>
                </c:pt>
                <c:pt idx="1466">
                  <c:v>0.18900101846610609</c:v>
                </c:pt>
                <c:pt idx="1467">
                  <c:v>0.19106461607806197</c:v>
                </c:pt>
                <c:pt idx="1468">
                  <c:v>0.19147659795599001</c:v>
                </c:pt>
                <c:pt idx="1469">
                  <c:v>0.19174749206859346</c:v>
                </c:pt>
                <c:pt idx="1470">
                  <c:v>0.19202634896715701</c:v>
                </c:pt>
                <c:pt idx="1471">
                  <c:v>0.19230527363130101</c:v>
                </c:pt>
                <c:pt idx="1472">
                  <c:v>0.19258630101369401</c:v>
                </c:pt>
                <c:pt idx="1473">
                  <c:v>0.19286699066640794</c:v>
                </c:pt>
                <c:pt idx="1474">
                  <c:v>0.19314768769661</c:v>
                </c:pt>
                <c:pt idx="1475">
                  <c:v>0.193427978376916</c:v>
                </c:pt>
                <c:pt idx="1476">
                  <c:v>0.19370802324813888</c:v>
                </c:pt>
                <c:pt idx="1477">
                  <c:v>0.19398775622910897</c:v>
                </c:pt>
                <c:pt idx="1478">
                  <c:v>0.19426726589621945</c:v>
                </c:pt>
                <c:pt idx="1479">
                  <c:v>0.194546563926873</c:v>
                </c:pt>
                <c:pt idx="1480">
                  <c:v>0.19482570700815185</c:v>
                </c:pt>
                <c:pt idx="1481">
                  <c:v>0.19510472366732201</c:v>
                </c:pt>
                <c:pt idx="1482">
                  <c:v>0.19538365435095767</c:v>
                </c:pt>
                <c:pt idx="1483">
                  <c:v>0.19566252790988273</c:v>
                </c:pt>
                <c:pt idx="1484">
                  <c:v>0.19594137492740946</c:v>
                </c:pt>
                <c:pt idx="1485">
                  <c:v>0.196220220249122</c:v>
                </c:pt>
                <c:pt idx="1486">
                  <c:v>0.19649908750700415</c:v>
                </c:pt>
                <c:pt idx="1487">
                  <c:v>0.19677799684436886</c:v>
                </c:pt>
                <c:pt idx="1488">
                  <c:v>0.19705696652900001</c:v>
                </c:pt>
                <c:pt idx="1489">
                  <c:v>0.197336012340846</c:v>
                </c:pt>
                <c:pt idx="1490">
                  <c:v>0.19761514820877288</c:v>
                </c:pt>
                <c:pt idx="1491">
                  <c:v>0.19789438611362944</c:v>
                </c:pt>
                <c:pt idx="1492">
                  <c:v>0.19817373638476687</c:v>
                </c:pt>
                <c:pt idx="1493">
                  <c:v>0.19845320774941341</c:v>
                </c:pt>
                <c:pt idx="1494">
                  <c:v>0.19873280750018901</c:v>
                </c:pt>
                <c:pt idx="1495">
                  <c:v>0.19901254157491699</c:v>
                </c:pt>
                <c:pt idx="1496">
                  <c:v>0.19929241466734288</c:v>
                </c:pt>
                <c:pt idx="1497">
                  <c:v>0.199572430303214</c:v>
                </c:pt>
                <c:pt idx="1498">
                  <c:v>0.19985259092062088</c:v>
                </c:pt>
                <c:pt idx="1499">
                  <c:v>0.200132897934098</c:v>
                </c:pt>
                <c:pt idx="1500">
                  <c:v>0.20041335179558409</c:v>
                </c:pt>
                <c:pt idx="1501">
                  <c:v>0.20069395204617399</c:v>
                </c:pt>
                <c:pt idx="1502">
                  <c:v>0.20097469736332901</c:v>
                </c:pt>
                <c:pt idx="1503">
                  <c:v>0.20125582672096801</c:v>
                </c:pt>
                <c:pt idx="1504">
                  <c:v>0.20153765764040801</c:v>
                </c:pt>
                <c:pt idx="1505">
                  <c:v>0.20182015570260001</c:v>
                </c:pt>
                <c:pt idx="1506">
                  <c:v>0.202103310380572</c:v>
                </c:pt>
                <c:pt idx="1507">
                  <c:v>0.20238709779050701</c:v>
                </c:pt>
                <c:pt idx="1508">
                  <c:v>0.20267148945879501</c:v>
                </c:pt>
                <c:pt idx="1509">
                  <c:v>0.20295645023757344</c:v>
                </c:pt>
                <c:pt idx="1510">
                  <c:v>0.20324193925034031</c:v>
                </c:pt>
                <c:pt idx="1511">
                  <c:v>0.20352790920129199</c:v>
                </c:pt>
                <c:pt idx="1512">
                  <c:v>0.20381430658645819</c:v>
                </c:pt>
                <c:pt idx="1513">
                  <c:v>0.20410107137426201</c:v>
                </c:pt>
                <c:pt idx="1514">
                  <c:v>0.20438813697691799</c:v>
                </c:pt>
                <c:pt idx="1515">
                  <c:v>0.20467543122406101</c:v>
                </c:pt>
                <c:pt idx="1516">
                  <c:v>0.20496296755893886</c:v>
                </c:pt>
                <c:pt idx="1517">
                  <c:v>0.20525081166373088</c:v>
                </c:pt>
                <c:pt idx="1518">
                  <c:v>0.20553903182495786</c:v>
                </c:pt>
                <c:pt idx="1519">
                  <c:v>0.20582770322364485</c:v>
                </c:pt>
                <c:pt idx="1520">
                  <c:v>0.206116906994918</c:v>
                </c:pt>
                <c:pt idx="1521">
                  <c:v>0.20640673026612888</c:v>
                </c:pt>
                <c:pt idx="1522">
                  <c:v>0.20669726607123437</c:v>
                </c:pt>
                <c:pt idx="1523">
                  <c:v>0.20698861328351487</c:v>
                </c:pt>
                <c:pt idx="1524">
                  <c:v>0.20728087650700341</c:v>
                </c:pt>
                <c:pt idx="1525">
                  <c:v>0.20757416595871367</c:v>
                </c:pt>
                <c:pt idx="1526">
                  <c:v>0.20786844027820844</c:v>
                </c:pt>
                <c:pt idx="1527">
                  <c:v>0.20816281510932699</c:v>
                </c:pt>
                <c:pt idx="1528">
                  <c:v>0.20845737000196743</c:v>
                </c:pt>
                <c:pt idx="1529">
                  <c:v>0.20875206775012786</c:v>
                </c:pt>
                <c:pt idx="1530">
                  <c:v>0.20904689544913488</c:v>
                </c:pt>
                <c:pt idx="1531">
                  <c:v>0.20934183400615741</c:v>
                </c:pt>
                <c:pt idx="1532">
                  <c:v>0.20963686734959</c:v>
                </c:pt>
                <c:pt idx="1533">
                  <c:v>0.20993197771490801</c:v>
                </c:pt>
                <c:pt idx="1534">
                  <c:v>0.21022714837059644</c:v>
                </c:pt>
                <c:pt idx="1535">
                  <c:v>0.21052236214865597</c:v>
                </c:pt>
                <c:pt idx="1536">
                  <c:v>0.21081760236955588</c:v>
                </c:pt>
                <c:pt idx="1537">
                  <c:v>0.211112852415582</c:v>
                </c:pt>
                <c:pt idx="1538">
                  <c:v>0.21140809606924763</c:v>
                </c:pt>
                <c:pt idx="1539">
                  <c:v>0.21170331742519888</c:v>
                </c:pt>
                <c:pt idx="1540">
                  <c:v>0.21199850104401799</c:v>
                </c:pt>
                <c:pt idx="1541">
                  <c:v>0.21229363197258241</c:v>
                </c:pt>
                <c:pt idx="1542">
                  <c:v>0.21258869584054099</c:v>
                </c:pt>
                <c:pt idx="1543">
                  <c:v>0.21288367891484167</c:v>
                </c:pt>
                <c:pt idx="1544">
                  <c:v>0.21317856817759001</c:v>
                </c:pt>
                <c:pt idx="1545">
                  <c:v>0.21347335138983686</c:v>
                </c:pt>
                <c:pt idx="1546">
                  <c:v>0.21376801716137192</c:v>
                </c:pt>
                <c:pt idx="1547">
                  <c:v>0.21406255501436741</c:v>
                </c:pt>
                <c:pt idx="1548">
                  <c:v>0.21435695544681799</c:v>
                </c:pt>
                <c:pt idx="1549">
                  <c:v>0.21465120999148399</c:v>
                </c:pt>
                <c:pt idx="1550">
                  <c:v>0.21494531127192407</c:v>
                </c:pt>
                <c:pt idx="1551">
                  <c:v>0.21523925305386388</c:v>
                </c:pt>
                <c:pt idx="1552">
                  <c:v>0.21553303029212958</c:v>
                </c:pt>
                <c:pt idx="1553">
                  <c:v>0.21582663917225009</c:v>
                </c:pt>
                <c:pt idx="1554">
                  <c:v>0.21612007714661197</c:v>
                </c:pt>
                <c:pt idx="1555">
                  <c:v>0.21641334296466619</c:v>
                </c:pt>
                <c:pt idx="1556">
                  <c:v>0.21670643669697301</c:v>
                </c:pt>
                <c:pt idx="1557">
                  <c:v>0.21699935975289245</c:v>
                </c:pt>
                <c:pt idx="1558">
                  <c:v>0.21729211489173453</c:v>
                </c:pt>
                <c:pt idx="1559">
                  <c:v>0.21758470622733198</c:v>
                </c:pt>
                <c:pt idx="1560">
                  <c:v>0.21787713922603241</c:v>
                </c:pt>
                <c:pt idx="1561">
                  <c:v>0.21816942069818801</c:v>
                </c:pt>
                <c:pt idx="1562">
                  <c:v>0.21846155755997168</c:v>
                </c:pt>
                <c:pt idx="1563">
                  <c:v>0.21875353459146643</c:v>
                </c:pt>
                <c:pt idx="1564">
                  <c:v>0.21904538503541149</c:v>
                </c:pt>
                <c:pt idx="1565">
                  <c:v>0.21933712440159941</c:v>
                </c:pt>
                <c:pt idx="1566">
                  <c:v>0.21962876859433444</c:v>
                </c:pt>
                <c:pt idx="1567">
                  <c:v>0.21992032807152312</c:v>
                </c:pt>
                <c:pt idx="1568">
                  <c:v>0.22021181769078288</c:v>
                </c:pt>
                <c:pt idx="1569">
                  <c:v>0.22050325433387</c:v>
                </c:pt>
                <c:pt idx="1570">
                  <c:v>0.22079465584121499</c:v>
                </c:pt>
                <c:pt idx="1571">
                  <c:v>0.22108604094989701</c:v>
                </c:pt>
                <c:pt idx="1572">
                  <c:v>0.22137742930256588</c:v>
                </c:pt>
                <c:pt idx="1573">
                  <c:v>0.22166884135405787</c:v>
                </c:pt>
                <c:pt idx="1574">
                  <c:v>0.22196029833164799</c:v>
                </c:pt>
                <c:pt idx="1575">
                  <c:v>0.222251822160939</c:v>
                </c:pt>
                <c:pt idx="1576">
                  <c:v>0.22254343540903843</c:v>
                </c:pt>
                <c:pt idx="1577">
                  <c:v>0.22283516121765687</c:v>
                </c:pt>
                <c:pt idx="1578">
                  <c:v>0.22312702324218187</c:v>
                </c:pt>
                <c:pt idx="1579">
                  <c:v>0.22341904558843095</c:v>
                </c:pt>
                <c:pt idx="1580">
                  <c:v>0.22371125275227499</c:v>
                </c:pt>
                <c:pt idx="1581">
                  <c:v>0.224003669559806</c:v>
                </c:pt>
                <c:pt idx="1582">
                  <c:v>0.22429632110972386</c:v>
                </c:pt>
                <c:pt idx="1583">
                  <c:v>0.22458923271740719</c:v>
                </c:pt>
                <c:pt idx="1584">
                  <c:v>0.22488242986134699</c:v>
                </c:pt>
                <c:pt idx="1585">
                  <c:v>0.225175938131846</c:v>
                </c:pt>
                <c:pt idx="1586">
                  <c:v>0.22546978318221841</c:v>
                </c:pt>
                <c:pt idx="1587">
                  <c:v>0.22576399068257799</c:v>
                </c:pt>
                <c:pt idx="1588">
                  <c:v>0.226058586276356</c:v>
                </c:pt>
                <c:pt idx="1589">
                  <c:v>0.22635359553946999</c:v>
                </c:pt>
                <c:pt idx="1590">
                  <c:v>0.22664904394229743</c:v>
                </c:pt>
                <c:pt idx="1591">
                  <c:v>0.22694495681438709</c:v>
                </c:pt>
                <c:pt idx="1592">
                  <c:v>0.22724135931193046</c:v>
                </c:pt>
                <c:pt idx="1593">
                  <c:v>0.22753827638790999</c:v>
                </c:pt>
                <c:pt idx="1594">
                  <c:v>0.22783573276493499</c:v>
                </c:pt>
                <c:pt idx="1595">
                  <c:v>0.22813375291063587</c:v>
                </c:pt>
                <c:pt idx="1596">
                  <c:v>0.22843236101559541</c:v>
                </c:pt>
                <c:pt idx="1597">
                  <c:v>0.22873158097369101</c:v>
                </c:pt>
                <c:pt idx="1598">
                  <c:v>0.22903143636477399</c:v>
                </c:pt>
                <c:pt idx="1599">
                  <c:v>0.229331950439569</c:v>
                </c:pt>
                <c:pt idx="1600">
                  <c:v>0.22963314610670399</c:v>
                </c:pt>
                <c:pt idx="1601">
                  <c:v>0.22993504592174299</c:v>
                </c:pt>
                <c:pt idx="1602">
                  <c:v>0.23023767207811688</c:v>
                </c:pt>
                <c:pt idx="1603">
                  <c:v>0.23054104639984699</c:v>
                </c:pt>
                <c:pt idx="1604">
                  <c:v>0.23084519033593046</c:v>
                </c:pt>
                <c:pt idx="1605">
                  <c:v>0.23115012495627488</c:v>
                </c:pt>
                <c:pt idx="1606">
                  <c:v>0.23145587094911887</c:v>
                </c:pt>
                <c:pt idx="1607">
                  <c:v>0.23176244861973441</c:v>
                </c:pt>
                <c:pt idx="1608">
                  <c:v>0.23206987789040509</c:v>
                </c:pt>
                <c:pt idx="1609">
                  <c:v>0.23237817830151067</c:v>
                </c:pt>
                <c:pt idx="1610">
                  <c:v>0.23268736901366588</c:v>
                </c:pt>
                <c:pt idx="1611">
                  <c:v>0.23299746881076519</c:v>
                </c:pt>
                <c:pt idx="1612">
                  <c:v>0.23330849610388299</c:v>
                </c:pt>
                <c:pt idx="1613">
                  <c:v>0.233620468935965</c:v>
                </c:pt>
                <c:pt idx="1614">
                  <c:v>0.23393340498714763</c:v>
                </c:pt>
                <c:pt idx="1615">
                  <c:v>0.23424732158070025</c:v>
                </c:pt>
                <c:pt idx="1616">
                  <c:v>0.23456223568951001</c:v>
                </c:pt>
                <c:pt idx="1617">
                  <c:v>0.23487816394301667</c:v>
                </c:pt>
                <c:pt idx="1618">
                  <c:v>0.235195122634524</c:v>
                </c:pt>
                <c:pt idx="1619">
                  <c:v>0.235513127728875</c:v>
                </c:pt>
                <c:pt idx="1620">
                  <c:v>0.23583219487040788</c:v>
                </c:pt>
                <c:pt idx="1621">
                  <c:v>0.23615233939111899</c:v>
                </c:pt>
                <c:pt idx="1622">
                  <c:v>0.23647357631905497</c:v>
                </c:pt>
                <c:pt idx="1623">
                  <c:v>0.23679592038680344</c:v>
                </c:pt>
                <c:pt idx="1624">
                  <c:v>0.23711938604010119</c:v>
                </c:pt>
                <c:pt idx="1625">
                  <c:v>0.23744398744651846</c:v>
                </c:pt>
                <c:pt idx="1626">
                  <c:v>0.23776973850417751</c:v>
                </c:pt>
                <c:pt idx="1627">
                  <c:v>0.23809665285045886</c:v>
                </c:pt>
                <c:pt idx="1628">
                  <c:v>0.24582093175504999</c:v>
                </c:pt>
                <c:pt idx="1629">
                  <c:v>0.24793118770925088</c:v>
                </c:pt>
                <c:pt idx="1630">
                  <c:v>0.24841221874805899</c:v>
                </c:pt>
                <c:pt idx="1631">
                  <c:v>0.24874756852772595</c:v>
                </c:pt>
                <c:pt idx="1632">
                  <c:v>0.24909738275159729</c:v>
                </c:pt>
                <c:pt idx="1633">
                  <c:v>0.24944895484599228</c:v>
                </c:pt>
                <c:pt idx="1634">
                  <c:v>0.24980273389437588</c:v>
                </c:pt>
                <c:pt idx="1635">
                  <c:v>0.25015725019198648</c:v>
                </c:pt>
                <c:pt idx="1636">
                  <c:v>0.250511973580332</c:v>
                </c:pt>
                <c:pt idx="1637">
                  <c:v>0.25086701399115302</c:v>
                </c:pt>
                <c:pt idx="1638">
                  <c:v>0.251222241718359</c:v>
                </c:pt>
                <c:pt idx="1639">
                  <c:v>0.25157778378391432</c:v>
                </c:pt>
                <c:pt idx="1640">
                  <c:v>0.25193365113810973</c:v>
                </c:pt>
                <c:pt idx="1641">
                  <c:v>0.25228992828608499</c:v>
                </c:pt>
                <c:pt idx="1642">
                  <c:v>0.25264666039316108</c:v>
                </c:pt>
                <c:pt idx="1643">
                  <c:v>0.25300390976431708</c:v>
                </c:pt>
                <c:pt idx="1644">
                  <c:v>0.25336172454218803</c:v>
                </c:pt>
                <c:pt idx="1645">
                  <c:v>0.253720154638852</c:v>
                </c:pt>
                <c:pt idx="1646">
                  <c:v>0.25407924345689975</c:v>
                </c:pt>
                <c:pt idx="1647">
                  <c:v>0.25443903245098348</c:v>
                </c:pt>
                <c:pt idx="1648">
                  <c:v>0.25479955911326074</c:v>
                </c:pt>
                <c:pt idx="1649">
                  <c:v>0.25516085840314873</c:v>
                </c:pt>
                <c:pt idx="1650">
                  <c:v>0.25552191634284926</c:v>
                </c:pt>
                <c:pt idx="1651">
                  <c:v>0.25588258429628652</c:v>
                </c:pt>
                <c:pt idx="1652">
                  <c:v>0.25624264582359679</c:v>
                </c:pt>
                <c:pt idx="1653">
                  <c:v>0.25660206902867388</c:v>
                </c:pt>
                <c:pt idx="1654">
                  <c:v>0.25696084738749125</c:v>
                </c:pt>
                <c:pt idx="1655">
                  <c:v>0.25731899436397038</c:v>
                </c:pt>
                <c:pt idx="1656">
                  <c:v>0.25767652405191499</c:v>
                </c:pt>
                <c:pt idx="1657">
                  <c:v>0.25803345183291493</c:v>
                </c:pt>
                <c:pt idx="1658">
                  <c:v>0.25838979148512797</c:v>
                </c:pt>
                <c:pt idx="1659">
                  <c:v>0.25874589097968897</c:v>
                </c:pt>
                <c:pt idx="1660">
                  <c:v>0.25910192618211175</c:v>
                </c:pt>
                <c:pt idx="1661">
                  <c:v>0.2594578972382795</c:v>
                </c:pt>
                <c:pt idx="1662">
                  <c:v>0.25981380866913101</c:v>
                </c:pt>
                <c:pt idx="1663">
                  <c:v>0.26016965554154375</c:v>
                </c:pt>
                <c:pt idx="1664">
                  <c:v>0.26052542622292602</c:v>
                </c:pt>
                <c:pt idx="1665">
                  <c:v>0.26088110214541432</c:v>
                </c:pt>
                <c:pt idx="1666">
                  <c:v>0.26123665774628579</c:v>
                </c:pt>
                <c:pt idx="1667">
                  <c:v>0.26159206031153975</c:v>
                </c:pt>
                <c:pt idx="1668">
                  <c:v>0.26194726985786626</c:v>
                </c:pt>
                <c:pt idx="1669">
                  <c:v>0.26230223896989951</c:v>
                </c:pt>
                <c:pt idx="1670">
                  <c:v>0.26265691264701102</c:v>
                </c:pt>
                <c:pt idx="1671">
                  <c:v>0.26301127716016598</c:v>
                </c:pt>
                <c:pt idx="1672">
                  <c:v>0.26336541188253232</c:v>
                </c:pt>
                <c:pt idx="1673">
                  <c:v>0.26371939806987038</c:v>
                </c:pt>
                <c:pt idx="1674">
                  <c:v>0.264073326100839</c:v>
                </c:pt>
                <c:pt idx="1675">
                  <c:v>0.26442729363213002</c:v>
                </c:pt>
                <c:pt idx="1676">
                  <c:v>0.26478140612193379</c:v>
                </c:pt>
                <c:pt idx="1677">
                  <c:v>0.26513577661777399</c:v>
                </c:pt>
                <c:pt idx="1678">
                  <c:v>0.26549052589049532</c:v>
                </c:pt>
                <c:pt idx="1679">
                  <c:v>0.26584578233755451</c:v>
                </c:pt>
                <c:pt idx="1680">
                  <c:v>0.26620168196338401</c:v>
                </c:pt>
                <c:pt idx="1681">
                  <c:v>0.26655793871085198</c:v>
                </c:pt>
                <c:pt idx="1682">
                  <c:v>0.26691397957267526</c:v>
                </c:pt>
                <c:pt idx="1683">
                  <c:v>0.267269867269816</c:v>
                </c:pt>
                <c:pt idx="1684">
                  <c:v>0.26762558989699098</c:v>
                </c:pt>
                <c:pt idx="1685">
                  <c:v>0.26798115100032999</c:v>
                </c:pt>
                <c:pt idx="1686">
                  <c:v>0.2683365509401</c:v>
                </c:pt>
                <c:pt idx="1687">
                  <c:v>0.268691792077148</c:v>
                </c:pt>
                <c:pt idx="1688">
                  <c:v>0.26904687632848195</c:v>
                </c:pt>
                <c:pt idx="1689">
                  <c:v>0.26940180654003293</c:v>
                </c:pt>
                <c:pt idx="1690">
                  <c:v>0.26975658583947898</c:v>
                </c:pt>
                <c:pt idx="1691">
                  <c:v>0.27011121805794802</c:v>
                </c:pt>
                <c:pt idx="1692">
                  <c:v>0.27046570759262395</c:v>
                </c:pt>
                <c:pt idx="1693">
                  <c:v>0.27082005955803801</c:v>
                </c:pt>
                <c:pt idx="1694">
                  <c:v>0.27117427978861425</c:v>
                </c:pt>
                <c:pt idx="1695">
                  <c:v>0.27152837491622567</c:v>
                </c:pt>
                <c:pt idx="1696">
                  <c:v>0.271882352408084</c:v>
                </c:pt>
                <c:pt idx="1697">
                  <c:v>0.27223622062279879</c:v>
                </c:pt>
                <c:pt idx="1698">
                  <c:v>0.27258998885457525</c:v>
                </c:pt>
                <c:pt idx="1699">
                  <c:v>0.27294366738025028</c:v>
                </c:pt>
                <c:pt idx="1700">
                  <c:v>0.27329726750108074</c:v>
                </c:pt>
                <c:pt idx="1701">
                  <c:v>0.27365080158278998</c:v>
                </c:pt>
                <c:pt idx="1702">
                  <c:v>0.27400428309138902</c:v>
                </c:pt>
                <c:pt idx="1703">
                  <c:v>0.27435772662555802</c:v>
                </c:pt>
                <c:pt idx="1704">
                  <c:v>0.27471114794460288</c:v>
                </c:pt>
                <c:pt idx="1705">
                  <c:v>0.27506456399194446</c:v>
                </c:pt>
                <c:pt idx="1706">
                  <c:v>0.27541799291373598</c:v>
                </c:pt>
                <c:pt idx="1707">
                  <c:v>0.275771454072466</c:v>
                </c:pt>
                <c:pt idx="1708">
                  <c:v>0.27612496805520825</c:v>
                </c:pt>
                <c:pt idx="1709">
                  <c:v>0.27647855667652299</c:v>
                </c:pt>
                <c:pt idx="1710">
                  <c:v>0.276832242975937</c:v>
                </c:pt>
                <c:pt idx="1711">
                  <c:v>0.27718605120984441</c:v>
                </c:pt>
                <c:pt idx="1712">
                  <c:v>0.27754000683803476</c:v>
                </c:pt>
                <c:pt idx="1713">
                  <c:v>0.27789413650498002</c:v>
                </c:pt>
                <c:pt idx="1714">
                  <c:v>0.27824846801587738</c:v>
                </c:pt>
                <c:pt idx="1715">
                  <c:v>0.278603030307915</c:v>
                </c:pt>
                <c:pt idx="1716">
                  <c:v>0.27895785341692475</c:v>
                </c:pt>
                <c:pt idx="1717">
                  <c:v>0.27931296491362689</c:v>
                </c:pt>
                <c:pt idx="1718">
                  <c:v>0.27966834005161101</c:v>
                </c:pt>
                <c:pt idx="1719">
                  <c:v>0.28002397010958074</c:v>
                </c:pt>
                <c:pt idx="1720">
                  <c:v>0.28037987543082438</c:v>
                </c:pt>
                <c:pt idx="1721">
                  <c:v>0.28073604509072375</c:v>
                </c:pt>
                <c:pt idx="1722">
                  <c:v>0.28109246968483637</c:v>
                </c:pt>
                <c:pt idx="1723">
                  <c:v>0.28144913376931002</c:v>
                </c:pt>
                <c:pt idx="1724">
                  <c:v>0.28180602927172432</c:v>
                </c:pt>
                <c:pt idx="1725">
                  <c:v>0.28216314762641276</c:v>
                </c:pt>
                <c:pt idx="1726">
                  <c:v>0.28252048134422819</c:v>
                </c:pt>
                <c:pt idx="1727">
                  <c:v>0.28287802365329101</c:v>
                </c:pt>
                <c:pt idx="1728">
                  <c:v>0.28323576861440602</c:v>
                </c:pt>
                <c:pt idx="1729">
                  <c:v>0.28359371104693293</c:v>
                </c:pt>
                <c:pt idx="1730">
                  <c:v>0.28395184652197075</c:v>
                </c:pt>
                <c:pt idx="1731">
                  <c:v>0.2843101713178815</c:v>
                </c:pt>
                <c:pt idx="1732">
                  <c:v>0.28466868238996496</c:v>
                </c:pt>
                <c:pt idx="1733">
                  <c:v>0.28502737733058425</c:v>
                </c:pt>
                <c:pt idx="1734">
                  <c:v>0.28538625433228426</c:v>
                </c:pt>
                <c:pt idx="1735">
                  <c:v>0.28574531214837873</c:v>
                </c:pt>
                <c:pt idx="1736">
                  <c:v>0.28610455005451402</c:v>
                </c:pt>
                <c:pt idx="1737">
                  <c:v>0.28646396780989097</c:v>
                </c:pt>
                <c:pt idx="1738">
                  <c:v>0.28682356561936689</c:v>
                </c:pt>
                <c:pt idx="1739">
                  <c:v>0.28718334409636193</c:v>
                </c:pt>
                <c:pt idx="1740">
                  <c:v>0.28754330422691893</c:v>
                </c:pt>
                <c:pt idx="1741">
                  <c:v>0.28790344733506595</c:v>
                </c:pt>
                <c:pt idx="1742">
                  <c:v>0.28826377504978995</c:v>
                </c:pt>
                <c:pt idx="1743">
                  <c:v>0.28862428927370026</c:v>
                </c:pt>
                <c:pt idx="1744">
                  <c:v>0.28898499215346896</c:v>
                </c:pt>
                <c:pt idx="1745">
                  <c:v>0.28934588605219302</c:v>
                </c:pt>
                <c:pt idx="1746">
                  <c:v>0.28970697352376051</c:v>
                </c:pt>
                <c:pt idx="1747">
                  <c:v>0.29006825728909852</c:v>
                </c:pt>
                <c:pt idx="1748">
                  <c:v>0.29042974021456425</c:v>
                </c:pt>
                <c:pt idx="1749">
                  <c:v>0.29079142529223101</c:v>
                </c:pt>
                <c:pt idx="1750">
                  <c:v>0.29115331562221097</c:v>
                </c:pt>
                <c:pt idx="1751">
                  <c:v>0.29151541439683598</c:v>
                </c:pt>
                <c:pt idx="1752">
                  <c:v>0.29187772488676095</c:v>
                </c:pt>
                <c:pt idx="1753">
                  <c:v>0.29224025042881374</c:v>
                </c:pt>
                <c:pt idx="1754">
                  <c:v>0.29260299441562598</c:v>
                </c:pt>
                <c:pt idx="1755">
                  <c:v>0.29296596028682026</c:v>
                </c:pt>
                <c:pt idx="1756">
                  <c:v>0.29332915152176198</c:v>
                </c:pt>
                <c:pt idx="1757">
                  <c:v>0.29369257163381546</c:v>
                </c:pt>
                <c:pt idx="1758">
                  <c:v>0.29405622416581595</c:v>
                </c:pt>
                <c:pt idx="1759">
                  <c:v>0.29442011268690332</c:v>
                </c:pt>
                <c:pt idx="1760">
                  <c:v>0.29478424079044951</c:v>
                </c:pt>
                <c:pt idx="1761">
                  <c:v>0.29514861209299198</c:v>
                </c:pt>
                <c:pt idx="1762">
                  <c:v>0.29551323023420695</c:v>
                </c:pt>
                <c:pt idx="1763">
                  <c:v>0.29587809887761796</c:v>
                </c:pt>
                <c:pt idx="1764">
                  <c:v>0.29624322171214101</c:v>
                </c:pt>
                <c:pt idx="1765">
                  <c:v>0.29660860245430698</c:v>
                </c:pt>
                <c:pt idx="1766">
                  <c:v>0.29697424485097412</c:v>
                </c:pt>
                <c:pt idx="1767">
                  <c:v>0.29734015268261832</c:v>
                </c:pt>
                <c:pt idx="1768">
                  <c:v>0.29770632976706252</c:v>
                </c:pt>
                <c:pt idx="1769">
                  <c:v>0.29807277996347037</c:v>
                </c:pt>
                <c:pt idx="1770">
                  <c:v>0.29843950717669032</c:v>
                </c:pt>
                <c:pt idx="1771">
                  <c:v>0.29880651536186559</c:v>
                </c:pt>
                <c:pt idx="1772">
                  <c:v>0.29917380852902298</c:v>
                </c:pt>
                <c:pt idx="1773">
                  <c:v>0.29954139074803099</c:v>
                </c:pt>
                <c:pt idx="1774">
                  <c:v>0.29990926615337332</c:v>
                </c:pt>
                <c:pt idx="1775">
                  <c:v>0.30027743894908798</c:v>
                </c:pt>
                <c:pt idx="1776">
                  <c:v>0.30064591341361901</c:v>
                </c:pt>
                <c:pt idx="1777">
                  <c:v>0.3010146939046332</c:v>
                </c:pt>
                <c:pt idx="1778">
                  <c:v>0.30138378486366596</c:v>
                </c:pt>
                <c:pt idx="1779">
                  <c:v>0.30175319082077101</c:v>
                </c:pt>
                <c:pt idx="1780">
                  <c:v>0.30946182569416725</c:v>
                </c:pt>
                <c:pt idx="1781">
                  <c:v>0.31159892345712098</c:v>
                </c:pt>
                <c:pt idx="1782">
                  <c:v>0.31211818634144389</c:v>
                </c:pt>
                <c:pt idx="1783">
                  <c:v>0.31248521316670025</c:v>
                </c:pt>
                <c:pt idx="1784">
                  <c:v>0.31287296682628396</c:v>
                </c:pt>
                <c:pt idx="1785">
                  <c:v>0.31326176532589189</c:v>
                </c:pt>
                <c:pt idx="1786">
                  <c:v>0.31365195328458295</c:v>
                </c:pt>
                <c:pt idx="1787">
                  <c:v>0.31404208399359335</c:v>
                </c:pt>
                <c:pt idx="1788">
                  <c:v>0.314431256285089</c:v>
                </c:pt>
                <c:pt idx="1789">
                  <c:v>0.31481974950816038</c:v>
                </c:pt>
                <c:pt idx="1790">
                  <c:v>0.31520731564301802</c:v>
                </c:pt>
                <c:pt idx="1791">
                  <c:v>0.31559413385788526</c:v>
                </c:pt>
                <c:pt idx="1792">
                  <c:v>0.31598018572318426</c:v>
                </c:pt>
                <c:pt idx="1793">
                  <c:v>0.31636556502079544</c:v>
                </c:pt>
                <c:pt idx="1794">
                  <c:v>0.31675030778940488</c:v>
                </c:pt>
                <c:pt idx="1795">
                  <c:v>0.3171344739967375</c:v>
                </c:pt>
                <c:pt idx="1796">
                  <c:v>0.3175181055648072</c:v>
                </c:pt>
                <c:pt idx="1797">
                  <c:v>0.31790124670071501</c:v>
                </c:pt>
                <c:pt idx="1798">
                  <c:v>0.31828393411127098</c:v>
                </c:pt>
                <c:pt idx="1799">
                  <c:v>0.31866620214511998</c:v>
                </c:pt>
                <c:pt idx="1800">
                  <c:v>0.31904808074322638</c:v>
                </c:pt>
                <c:pt idx="1801">
                  <c:v>0.31942959690086198</c:v>
                </c:pt>
                <c:pt idx="1802">
                  <c:v>0.31981077441027811</c:v>
                </c:pt>
                <c:pt idx="1803">
                  <c:v>0.32019163440770593</c:v>
                </c:pt>
                <c:pt idx="1804">
                  <c:v>0.32057219549563715</c:v>
                </c:pt>
                <c:pt idx="1805">
                  <c:v>0.32095247403441091</c:v>
                </c:pt>
                <c:pt idx="1806">
                  <c:v>0.32133266423743095</c:v>
                </c:pt>
                <c:pt idx="1807">
                  <c:v>0.32171306120059695</c:v>
                </c:pt>
                <c:pt idx="1808">
                  <c:v>0.32209366063052702</c:v>
                </c:pt>
                <c:pt idx="1809">
                  <c:v>0.32247447559040693</c:v>
                </c:pt>
                <c:pt idx="1810">
                  <c:v>0.32285550500086097</c:v>
                </c:pt>
                <c:pt idx="1811">
                  <c:v>0.32323674143826597</c:v>
                </c:pt>
                <c:pt idx="1812">
                  <c:v>0.32361816902605189</c:v>
                </c:pt>
                <c:pt idx="1813">
                  <c:v>0.3239997643278329</c:v>
                </c:pt>
                <c:pt idx="1814">
                  <c:v>0.32438149567440455</c:v>
                </c:pt>
                <c:pt idx="1815">
                  <c:v>0.3247633232630055</c:v>
                </c:pt>
                <c:pt idx="1816">
                  <c:v>0.32514519882811199</c:v>
                </c:pt>
                <c:pt idx="1817">
                  <c:v>0.32552706549863625</c:v>
                </c:pt>
                <c:pt idx="1818">
                  <c:v>0.32590891241497655</c:v>
                </c:pt>
                <c:pt idx="1819">
                  <c:v>0.32629081434576795</c:v>
                </c:pt>
                <c:pt idx="1820">
                  <c:v>0.32667284824503495</c:v>
                </c:pt>
                <c:pt idx="1821">
                  <c:v>0.32705510073865995</c:v>
                </c:pt>
                <c:pt idx="1822">
                  <c:v>0.32743766647578598</c:v>
                </c:pt>
                <c:pt idx="1823">
                  <c:v>0.32782064867626226</c:v>
                </c:pt>
                <c:pt idx="1824">
                  <c:v>0.32820415904500932</c:v>
                </c:pt>
                <c:pt idx="1825">
                  <c:v>0.32858831796261451</c:v>
                </c:pt>
                <c:pt idx="1826">
                  <c:v>0.32897325448801401</c:v>
                </c:pt>
                <c:pt idx="1827">
                  <c:v>0.32935910641143701</c:v>
                </c:pt>
                <c:pt idx="1828">
                  <c:v>0.32974508398605396</c:v>
                </c:pt>
                <c:pt idx="1829">
                  <c:v>0.33013112216884932</c:v>
                </c:pt>
                <c:pt idx="1830">
                  <c:v>0.33051721118536398</c:v>
                </c:pt>
                <c:pt idx="1831">
                  <c:v>0.33090334434497948</c:v>
                </c:pt>
                <c:pt idx="1832">
                  <c:v>0.3312895128398809</c:v>
                </c:pt>
                <c:pt idx="1833">
                  <c:v>0.33167570973416355</c:v>
                </c:pt>
                <c:pt idx="1834">
                  <c:v>0.33206192715166838</c:v>
                </c:pt>
                <c:pt idx="1835">
                  <c:v>0.33244815786705689</c:v>
                </c:pt>
                <c:pt idx="1836">
                  <c:v>0.33283439460923925</c:v>
                </c:pt>
                <c:pt idx="1837">
                  <c:v>0.33322063052336698</c:v>
                </c:pt>
                <c:pt idx="1838">
                  <c:v>0.33360685906433352</c:v>
                </c:pt>
                <c:pt idx="1839">
                  <c:v>0.33399307417312402</c:v>
                </c:pt>
                <c:pt idx="1840">
                  <c:v>0.33437927032089937</c:v>
                </c:pt>
                <c:pt idx="1841">
                  <c:v>0.33476544262155</c:v>
                </c:pt>
                <c:pt idx="1842">
                  <c:v>0.33515158691536395</c:v>
                </c:pt>
                <c:pt idx="1843">
                  <c:v>0.3355376998696239</c:v>
                </c:pt>
                <c:pt idx="1844">
                  <c:v>0.33592377907329496</c:v>
                </c:pt>
                <c:pt idx="1845">
                  <c:v>0.33630982313564384</c:v>
                </c:pt>
                <c:pt idx="1846">
                  <c:v>0.33669583178273232</c:v>
                </c:pt>
                <c:pt idx="1847">
                  <c:v>0.33708180595347043</c:v>
                </c:pt>
                <c:pt idx="1848">
                  <c:v>0.33746774789279738</c:v>
                </c:pt>
                <c:pt idx="1849">
                  <c:v>0.33785366124192989</c:v>
                </c:pt>
                <c:pt idx="1850">
                  <c:v>0.33823955112391002</c:v>
                </c:pt>
                <c:pt idx="1851">
                  <c:v>0.33862542422393238</c:v>
                </c:pt>
                <c:pt idx="1852">
                  <c:v>0.33901128886304627</c:v>
                </c:pt>
                <c:pt idx="1853">
                  <c:v>0.33939715506449714</c:v>
                </c:pt>
                <c:pt idx="1854">
                  <c:v>0.33978303461168702</c:v>
                </c:pt>
                <c:pt idx="1855">
                  <c:v>0.34016894109689932</c:v>
                </c:pt>
                <c:pt idx="1856">
                  <c:v>0.34055488996004618</c:v>
                </c:pt>
                <c:pt idx="1857">
                  <c:v>0.34094089851684595</c:v>
                </c:pt>
                <c:pt idx="1858">
                  <c:v>0.34132698597598043</c:v>
                </c:pt>
                <c:pt idx="1859">
                  <c:v>0.34171317344470598</c:v>
                </c:pt>
                <c:pt idx="1860">
                  <c:v>0.34209948392302508</c:v>
                </c:pt>
                <c:pt idx="1861">
                  <c:v>0.34248594228600598</c:v>
                </c:pt>
                <c:pt idx="1862">
                  <c:v>0.34287257525472453</c:v>
                </c:pt>
                <c:pt idx="1863">
                  <c:v>0.34325941135582438</c:v>
                </c:pt>
                <c:pt idx="1864">
                  <c:v>0.34364648087038502</c:v>
                </c:pt>
                <c:pt idx="1865">
                  <c:v>0.34403378199990242</c:v>
                </c:pt>
                <c:pt idx="1866">
                  <c:v>0.34442132784757795</c:v>
                </c:pt>
                <c:pt idx="1867">
                  <c:v>0.34480920886049232</c:v>
                </c:pt>
                <c:pt idx="1868">
                  <c:v>0.34519745991173079</c:v>
                </c:pt>
                <c:pt idx="1869">
                  <c:v>0.34558612502298774</c:v>
                </c:pt>
                <c:pt idx="1870">
                  <c:v>0.34597523668741598</c:v>
                </c:pt>
                <c:pt idx="1871">
                  <c:v>0.34636483763521625</c:v>
                </c:pt>
                <c:pt idx="1872">
                  <c:v>0.34675496929814625</c:v>
                </c:pt>
                <c:pt idx="1873">
                  <c:v>0.34714567450096301</c:v>
                </c:pt>
                <c:pt idx="1874">
                  <c:v>0.34753699660656301</c:v>
                </c:pt>
                <c:pt idx="1875">
                  <c:v>0.34792897973203396</c:v>
                </c:pt>
                <c:pt idx="1876">
                  <c:v>0.34832166851955726</c:v>
                </c:pt>
                <c:pt idx="1877">
                  <c:v>0.34871510808149903</c:v>
                </c:pt>
                <c:pt idx="1878">
                  <c:v>0.34910934386549408</c:v>
                </c:pt>
                <c:pt idx="1879">
                  <c:v>0.34950442155792538</c:v>
                </c:pt>
                <c:pt idx="1880">
                  <c:v>0.34990006579348026</c:v>
                </c:pt>
                <c:pt idx="1881">
                  <c:v>0.35029481596267525</c:v>
                </c:pt>
                <c:pt idx="1882">
                  <c:v>0.35068888524226249</c:v>
                </c:pt>
                <c:pt idx="1883">
                  <c:v>0.35108188018249264</c:v>
                </c:pt>
                <c:pt idx="1884">
                  <c:v>0.35147390882217638</c:v>
                </c:pt>
                <c:pt idx="1885">
                  <c:v>0.35186497301614178</c:v>
                </c:pt>
                <c:pt idx="1886">
                  <c:v>0.35225514479951803</c:v>
                </c:pt>
                <c:pt idx="1887">
                  <c:v>0.35264447871099108</c:v>
                </c:pt>
                <c:pt idx="1888">
                  <c:v>0.35303303785265938</c:v>
                </c:pt>
                <c:pt idx="1889">
                  <c:v>0.35342088115769543</c:v>
                </c:pt>
                <c:pt idx="1890">
                  <c:v>0.35380806779124796</c:v>
                </c:pt>
                <c:pt idx="1891">
                  <c:v>0.35419465497407232</c:v>
                </c:pt>
                <c:pt idx="1892">
                  <c:v>0.35458069885555726</c:v>
                </c:pt>
                <c:pt idx="1893">
                  <c:v>0.35496625407527332</c:v>
                </c:pt>
                <c:pt idx="1894">
                  <c:v>0.35535137395456989</c:v>
                </c:pt>
                <c:pt idx="1895">
                  <c:v>0.35573611040441599</c:v>
                </c:pt>
                <c:pt idx="1896">
                  <c:v>0.35612051397523525</c:v>
                </c:pt>
                <c:pt idx="1897">
                  <c:v>0.3565046338454535</c:v>
                </c:pt>
                <c:pt idx="1898">
                  <c:v>0.35688851784471243</c:v>
                </c:pt>
                <c:pt idx="1899">
                  <c:v>0.357272212465507</c:v>
                </c:pt>
                <c:pt idx="1900">
                  <c:v>0.35765576288482576</c:v>
                </c:pt>
                <c:pt idx="1901">
                  <c:v>0.35803921298493901</c:v>
                </c:pt>
                <c:pt idx="1902">
                  <c:v>0.35842260537830289</c:v>
                </c:pt>
                <c:pt idx="1903">
                  <c:v>0.35880598143357695</c:v>
                </c:pt>
                <c:pt idx="1904">
                  <c:v>0.35918938130398026</c:v>
                </c:pt>
                <c:pt idx="1905">
                  <c:v>0.35957284395687528</c:v>
                </c:pt>
                <c:pt idx="1906">
                  <c:v>0.35995640720484667</c:v>
                </c:pt>
                <c:pt idx="1907">
                  <c:v>0.36034010773777825</c:v>
                </c:pt>
                <c:pt idx="1908">
                  <c:v>0.360723981155888</c:v>
                </c:pt>
                <c:pt idx="1909">
                  <c:v>0.36110806200336298</c:v>
                </c:pt>
                <c:pt idx="1910">
                  <c:v>0.36149238380264037</c:v>
                </c:pt>
                <c:pt idx="1911">
                  <c:v>0.3618769790888885</c:v>
                </c:pt>
                <c:pt idx="1912">
                  <c:v>0.36226187944482552</c:v>
                </c:pt>
                <c:pt idx="1913">
                  <c:v>0.362647115535571</c:v>
                </c:pt>
                <c:pt idx="1914">
                  <c:v>0.36303271714341695</c:v>
                </c:pt>
                <c:pt idx="1915">
                  <c:v>0.3634187132024545</c:v>
                </c:pt>
                <c:pt idx="1916">
                  <c:v>0.36380513183296126</c:v>
                </c:pt>
                <c:pt idx="1917">
                  <c:v>0.36419200037547456</c:v>
                </c:pt>
                <c:pt idx="1918">
                  <c:v>0.36457934542438297</c:v>
                </c:pt>
                <c:pt idx="1919">
                  <c:v>0.36496719286109702</c:v>
                </c:pt>
                <c:pt idx="1920">
                  <c:v>0.36535556788665496</c:v>
                </c:pt>
                <c:pt idx="1921">
                  <c:v>0.36574449505373602</c:v>
                </c:pt>
                <c:pt idx="1922">
                  <c:v>0.36613399829814702</c:v>
                </c:pt>
                <c:pt idx="1923">
                  <c:v>0.37382002521877794</c:v>
                </c:pt>
                <c:pt idx="1924">
                  <c:v>0.37596714361743488</c:v>
                </c:pt>
                <c:pt idx="1925">
                  <c:v>0.37650401611503098</c:v>
                </c:pt>
                <c:pt idx="1926">
                  <c:v>0.37688339793660486</c:v>
                </c:pt>
                <c:pt idx="1927">
                  <c:v>0.377291718542003</c:v>
                </c:pt>
                <c:pt idx="1928">
                  <c:v>0.37770060765351432</c:v>
                </c:pt>
                <c:pt idx="1929">
                  <c:v>0.37811190245759801</c:v>
                </c:pt>
                <c:pt idx="1930">
                  <c:v>0.37852332035847325</c:v>
                </c:pt>
                <c:pt idx="1931">
                  <c:v>0.37893410754139201</c:v>
                </c:pt>
                <c:pt idx="1932">
                  <c:v>0.37934448419081496</c:v>
                </c:pt>
                <c:pt idx="1933">
                  <c:v>0.37975424794066837</c:v>
                </c:pt>
                <c:pt idx="1934">
                  <c:v>0.38016359620654488</c:v>
                </c:pt>
                <c:pt idx="1935">
                  <c:v>0.38057254808398538</c:v>
                </c:pt>
                <c:pt idx="1936">
                  <c:v>0.38098122468064738</c:v>
                </c:pt>
                <c:pt idx="1937">
                  <c:v>0.38138969548489843</c:v>
                </c:pt>
                <c:pt idx="1938">
                  <c:v>0.38179804937598188</c:v>
                </c:pt>
                <c:pt idx="1939">
                  <c:v>0.38220635916233597</c:v>
                </c:pt>
                <c:pt idx="1940">
                  <c:v>0.38261469813974186</c:v>
                </c:pt>
                <c:pt idx="1941">
                  <c:v>0.38302313264345988</c:v>
                </c:pt>
                <c:pt idx="1942">
                  <c:v>0.38343172602699699</c:v>
                </c:pt>
                <c:pt idx="1943">
                  <c:v>0.38384053740456053</c:v>
                </c:pt>
                <c:pt idx="1944">
                  <c:v>0.38424962282320302</c:v>
                </c:pt>
                <c:pt idx="1945">
                  <c:v>0.38465903529155798</c:v>
                </c:pt>
                <c:pt idx="1946">
                  <c:v>0.38506921880020961</c:v>
                </c:pt>
                <c:pt idx="1947">
                  <c:v>0.38548024041810097</c:v>
                </c:pt>
                <c:pt idx="1948">
                  <c:v>0.38589215718695552</c:v>
                </c:pt>
                <c:pt idx="1949">
                  <c:v>0.38630501163564795</c:v>
                </c:pt>
                <c:pt idx="1950">
                  <c:v>0.38671883950942726</c:v>
                </c:pt>
                <c:pt idx="1951">
                  <c:v>0.38713366134349425</c:v>
                </c:pt>
                <c:pt idx="1952">
                  <c:v>0.38754945887029801</c:v>
                </c:pt>
                <c:pt idx="1953">
                  <c:v>0.38796620222323414</c:v>
                </c:pt>
                <c:pt idx="1954">
                  <c:v>0.38838384204051452</c:v>
                </c:pt>
                <c:pt idx="1955">
                  <c:v>0.38880231806901305</c:v>
                </c:pt>
                <c:pt idx="1956">
                  <c:v>0.3892215582299835</c:v>
                </c:pt>
                <c:pt idx="1957">
                  <c:v>0.38964150846975198</c:v>
                </c:pt>
                <c:pt idx="1958">
                  <c:v>0.39006221230626625</c:v>
                </c:pt>
                <c:pt idx="1959">
                  <c:v>0.39048372129345343</c:v>
                </c:pt>
                <c:pt idx="1960">
                  <c:v>0.39090609582823238</c:v>
                </c:pt>
                <c:pt idx="1961">
                  <c:v>0.39132940406416339</c:v>
                </c:pt>
                <c:pt idx="1962">
                  <c:v>0.39175372244693279</c:v>
                </c:pt>
                <c:pt idx="1963">
                  <c:v>0.39217913572523938</c:v>
                </c:pt>
                <c:pt idx="1964">
                  <c:v>0.39260573722864567</c:v>
                </c:pt>
                <c:pt idx="1965">
                  <c:v>0.39303362896793198</c:v>
                </c:pt>
                <c:pt idx="1966">
                  <c:v>0.39346292177774117</c:v>
                </c:pt>
                <c:pt idx="1967">
                  <c:v>0.39389273093058208</c:v>
                </c:pt>
                <c:pt idx="1968">
                  <c:v>0.39432304228476389</c:v>
                </c:pt>
                <c:pt idx="1969">
                  <c:v>0.39475380036109597</c:v>
                </c:pt>
                <c:pt idx="1970">
                  <c:v>0.39518496432410549</c:v>
                </c:pt>
                <c:pt idx="1971">
                  <c:v>0.39561648784326686</c:v>
                </c:pt>
                <c:pt idx="1972">
                  <c:v>0.39604832597655726</c:v>
                </c:pt>
                <c:pt idx="1973">
                  <c:v>0.39648043162102625</c:v>
                </c:pt>
                <c:pt idx="1974">
                  <c:v>0.39691275741893495</c:v>
                </c:pt>
                <c:pt idx="1975">
                  <c:v>0.39734525496626538</c:v>
                </c:pt>
                <c:pt idx="1976">
                  <c:v>0.39777787535658138</c:v>
                </c:pt>
                <c:pt idx="1977">
                  <c:v>0.39821056909422786</c:v>
                </c:pt>
                <c:pt idx="1978">
                  <c:v>0.3986432863195315</c:v>
                </c:pt>
                <c:pt idx="1979">
                  <c:v>0.39907597690029772</c:v>
                </c:pt>
                <c:pt idx="1980">
                  <c:v>0.39950859059850002</c:v>
                </c:pt>
                <c:pt idx="1981">
                  <c:v>0.39994107721461708</c:v>
                </c:pt>
                <c:pt idx="1982">
                  <c:v>0.40037338675411432</c:v>
                </c:pt>
                <c:pt idx="1983">
                  <c:v>0.40080546959473207</c:v>
                </c:pt>
                <c:pt idx="1984">
                  <c:v>0.40123727666312048</c:v>
                </c:pt>
                <c:pt idx="1985">
                  <c:v>0.40166875961566195</c:v>
                </c:pt>
                <c:pt idx="1986">
                  <c:v>0.40209987102394895</c:v>
                </c:pt>
                <c:pt idx="1987">
                  <c:v>0.40253056456300901</c:v>
                </c:pt>
                <c:pt idx="1988">
                  <c:v>0.40296079520090505</c:v>
                </c:pt>
                <c:pt idx="1989">
                  <c:v>0.40339051938795689</c:v>
                </c:pt>
                <c:pt idx="1990">
                  <c:v>0.40381969524407291</c:v>
                </c:pt>
                <c:pt idx="1991">
                  <c:v>0.40424828274214408</c:v>
                </c:pt>
                <c:pt idx="1992">
                  <c:v>0.40467624388587725</c:v>
                </c:pt>
                <c:pt idx="1993">
                  <c:v>0.405103542880005</c:v>
                </c:pt>
                <c:pt idx="1994">
                  <c:v>0.40553014629136203</c:v>
                </c:pt>
                <c:pt idx="1995">
                  <c:v>0.40595602319879598</c:v>
                </c:pt>
                <c:pt idx="1996">
                  <c:v>0.40638114533052638</c:v>
                </c:pt>
                <c:pt idx="1997">
                  <c:v>0.40680548718736925</c:v>
                </c:pt>
                <c:pt idx="1998">
                  <c:v>0.40722902615053003</c:v>
                </c:pt>
                <c:pt idx="1999">
                  <c:v>0.40765174257298675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val>
            <c:numRef>
              <c:f>comparison_level_share_ed0!$O$1:$O$2000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2.033304001365881E-2</c:v>
                </c:pt>
                <c:pt idx="2">
                  <c:v>1.9543787085769669E-2</c:v>
                </c:pt>
                <c:pt idx="3">
                  <c:v>1.9770694202919051E-2</c:v>
                </c:pt>
                <c:pt idx="4">
                  <c:v>1.9702955361830067E-2</c:v>
                </c:pt>
                <c:pt idx="5">
                  <c:v>1.9670204371964605E-2</c:v>
                </c:pt>
                <c:pt idx="6">
                  <c:v>1.9637105066789503E-2</c:v>
                </c:pt>
                <c:pt idx="7">
                  <c:v>1.9606307534372223E-2</c:v>
                </c:pt>
                <c:pt idx="8">
                  <c:v>1.9576249447701703E-2</c:v>
                </c:pt>
                <c:pt idx="9">
                  <c:v>1.9546521305239133E-2</c:v>
                </c:pt>
                <c:pt idx="10">
                  <c:v>1.9516873104155338E-2</c:v>
                </c:pt>
                <c:pt idx="11">
                  <c:v>1.9487173644120993E-2</c:v>
                </c:pt>
                <c:pt idx="12">
                  <c:v>1.9457346001686499E-2</c:v>
                </c:pt>
                <c:pt idx="13">
                  <c:v>1.9427343650464102E-2</c:v>
                </c:pt>
                <c:pt idx="14">
                  <c:v>1.9397137677601605E-2</c:v>
                </c:pt>
                <c:pt idx="15">
                  <c:v>1.936670996684843E-2</c:v>
                </c:pt>
                <c:pt idx="16">
                  <c:v>1.9336049277052361E-2</c:v>
                </c:pt>
                <c:pt idx="17">
                  <c:v>1.9305148884777527E-2</c:v>
                </c:pt>
                <c:pt idx="18">
                  <c:v>1.92740051092497E-2</c:v>
                </c:pt>
                <c:pt idx="19">
                  <c:v>1.9242616358722403E-2</c:v>
                </c:pt>
                <c:pt idx="20">
                  <c:v>1.9210982496593202E-2</c:v>
                </c:pt>
                <c:pt idx="21">
                  <c:v>1.9179104410023601E-2</c:v>
                </c:pt>
                <c:pt idx="22">
                  <c:v>1.9146983710408141E-2</c:v>
                </c:pt>
                <c:pt idx="23">
                  <c:v>1.91146225218039E-2</c:v>
                </c:pt>
                <c:pt idx="24">
                  <c:v>1.9082023329303439E-2</c:v>
                </c:pt>
                <c:pt idx="25">
                  <c:v>1.9049188869036664E-2</c:v>
                </c:pt>
                <c:pt idx="26">
                  <c:v>1.9016122047574403E-2</c:v>
                </c:pt>
                <c:pt idx="27">
                  <c:v>1.898282588240939E-2</c:v>
                </c:pt>
                <c:pt idx="28">
                  <c:v>1.8949303457747205E-2</c:v>
                </c:pt>
                <c:pt idx="29">
                  <c:v>1.8915557891568287E-2</c:v>
                </c:pt>
                <c:pt idx="30">
                  <c:v>1.8881592311055278E-2</c:v>
                </c:pt>
                <c:pt idx="31">
                  <c:v>1.8847409834317496E-2</c:v>
                </c:pt>
                <c:pt idx="32">
                  <c:v>1.8813013556874796E-2</c:v>
                </c:pt>
                <c:pt idx="33">
                  <c:v>1.87784065417895E-2</c:v>
                </c:pt>
                <c:pt idx="34">
                  <c:v>1.8743591812598725E-2</c:v>
                </c:pt>
                <c:pt idx="35">
                  <c:v>1.870857234842687E-2</c:v>
                </c:pt>
                <c:pt idx="36">
                  <c:v>1.8673351080799202E-2</c:v>
                </c:pt>
                <c:pt idx="37">
                  <c:v>1.8637930891796502E-2</c:v>
                </c:pt>
                <c:pt idx="38">
                  <c:v>1.8602314613267688E-2</c:v>
                </c:pt>
                <c:pt idx="39">
                  <c:v>1.8566505026893623E-2</c:v>
                </c:pt>
                <c:pt idx="40">
                  <c:v>1.8530504864936532E-2</c:v>
                </c:pt>
                <c:pt idx="41">
                  <c:v>1.8494316811536099E-2</c:v>
                </c:pt>
                <c:pt idx="42">
                  <c:v>1.8457943504467899E-2</c:v>
                </c:pt>
                <c:pt idx="43">
                  <c:v>1.8421387537271201E-2</c:v>
                </c:pt>
                <c:pt idx="44">
                  <c:v>1.8384651461694101E-2</c:v>
                </c:pt>
                <c:pt idx="45">
                  <c:v>1.8347737790401601E-2</c:v>
                </c:pt>
                <c:pt idx="46">
                  <c:v>1.8310648999911399E-2</c:v>
                </c:pt>
                <c:pt idx="47">
                  <c:v>1.8273889067757378E-2</c:v>
                </c:pt>
                <c:pt idx="48">
                  <c:v>1.8238061595897501E-2</c:v>
                </c:pt>
                <c:pt idx="49">
                  <c:v>1.8203142415948701E-2</c:v>
                </c:pt>
                <c:pt idx="50">
                  <c:v>1.81691109986249E-2</c:v>
                </c:pt>
                <c:pt idx="51">
                  <c:v>1.8135928820548E-2</c:v>
                </c:pt>
                <c:pt idx="52">
                  <c:v>1.8103550484441303E-2</c:v>
                </c:pt>
                <c:pt idx="53">
                  <c:v>1.8071923366528502E-2</c:v>
                </c:pt>
                <c:pt idx="54">
                  <c:v>1.8040987734563401E-2</c:v>
                </c:pt>
                <c:pt idx="55">
                  <c:v>1.80106767061947E-2</c:v>
                </c:pt>
                <c:pt idx="56">
                  <c:v>1.7980916211972602E-2</c:v>
                </c:pt>
                <c:pt idx="57">
                  <c:v>1.7951624955503499E-2</c:v>
                </c:pt>
                <c:pt idx="58">
                  <c:v>1.7922714374762901E-2</c:v>
                </c:pt>
                <c:pt idx="59">
                  <c:v>1.7894088606372201E-2</c:v>
                </c:pt>
                <c:pt idx="60">
                  <c:v>1.7865644454957801E-2</c:v>
                </c:pt>
                <c:pt idx="61">
                  <c:v>1.7837310811265401E-2</c:v>
                </c:pt>
                <c:pt idx="62">
                  <c:v>1.7809184394487559E-2</c:v>
                </c:pt>
                <c:pt idx="63">
                  <c:v>1.7781386512010902E-2</c:v>
                </c:pt>
                <c:pt idx="64">
                  <c:v>1.77540481430923E-2</c:v>
                </c:pt>
                <c:pt idx="65">
                  <c:v>1.7727307441936003E-2</c:v>
                </c:pt>
                <c:pt idx="66">
                  <c:v>1.7701309213287612E-2</c:v>
                </c:pt>
                <c:pt idx="67">
                  <c:v>1.76762046023708E-2</c:v>
                </c:pt>
                <c:pt idx="68">
                  <c:v>1.7652150786568049E-2</c:v>
                </c:pt>
                <c:pt idx="69">
                  <c:v>1.7629310646909802E-2</c:v>
                </c:pt>
                <c:pt idx="70">
                  <c:v>1.7607852417980421E-2</c:v>
                </c:pt>
                <c:pt idx="71">
                  <c:v>1.7587949317467936E-2</c:v>
                </c:pt>
                <c:pt idx="72">
                  <c:v>1.7569779157040902E-2</c:v>
                </c:pt>
                <c:pt idx="73">
                  <c:v>1.7553523936404799E-2</c:v>
                </c:pt>
                <c:pt idx="74">
                  <c:v>1.7537970911235001E-2</c:v>
                </c:pt>
                <c:pt idx="75">
                  <c:v>1.7522718420406199E-2</c:v>
                </c:pt>
                <c:pt idx="76">
                  <c:v>1.7507748466338301E-2</c:v>
                </c:pt>
                <c:pt idx="77">
                  <c:v>1.7493051740486303E-2</c:v>
                </c:pt>
                <c:pt idx="78">
                  <c:v>1.74786258465904E-2</c:v>
                </c:pt>
                <c:pt idx="79">
                  <c:v>1.7464468489547805E-2</c:v>
                </c:pt>
                <c:pt idx="80">
                  <c:v>1.7450577466344701E-2</c:v>
                </c:pt>
                <c:pt idx="81">
                  <c:v>1.7436950569545799E-2</c:v>
                </c:pt>
                <c:pt idx="82">
                  <c:v>1.7423585583258641E-2</c:v>
                </c:pt>
                <c:pt idx="83">
                  <c:v>1.7410480277776599E-2</c:v>
                </c:pt>
                <c:pt idx="84">
                  <c:v>1.7397632405708997E-2</c:v>
                </c:pt>
                <c:pt idx="85">
                  <c:v>1.7385039698339176E-2</c:v>
                </c:pt>
                <c:pt idx="86">
                  <c:v>1.73726998622716E-2</c:v>
                </c:pt>
                <c:pt idx="87">
                  <c:v>1.7360610576374197E-2</c:v>
                </c:pt>
                <c:pt idx="88">
                  <c:v>1.7348769489025001E-2</c:v>
                </c:pt>
                <c:pt idx="89">
                  <c:v>1.7337174215686545E-2</c:v>
                </c:pt>
                <c:pt idx="90">
                  <c:v>1.7325822336815466E-2</c:v>
                </c:pt>
                <c:pt idx="91">
                  <c:v>1.7314711396122801E-2</c:v>
                </c:pt>
                <c:pt idx="92">
                  <c:v>1.7303838899189523E-2</c:v>
                </c:pt>
                <c:pt idx="93">
                  <c:v>1.7293202312442899E-2</c:v>
                </c:pt>
                <c:pt idx="94">
                  <c:v>1.7282799062499899E-2</c:v>
                </c:pt>
                <c:pt idx="95">
                  <c:v>1.7272626535873699E-2</c:v>
                </c:pt>
                <c:pt idx="96">
                  <c:v>1.7262682079040897E-2</c:v>
                </c:pt>
                <c:pt idx="97">
                  <c:v>1.7252962998864297E-2</c:v>
                </c:pt>
                <c:pt idx="98">
                  <c:v>1.724346656336E-2</c:v>
                </c:pt>
                <c:pt idx="99">
                  <c:v>1.7234190002798001E-2</c:v>
                </c:pt>
                <c:pt idx="100">
                  <c:v>1.7225130511121102E-2</c:v>
                </c:pt>
                <c:pt idx="101">
                  <c:v>1.7216285247664401E-2</c:v>
                </c:pt>
                <c:pt idx="102">
                  <c:v>1.7207651339156405E-2</c:v>
                </c:pt>
                <c:pt idx="103">
                  <c:v>1.7199225881980199E-2</c:v>
                </c:pt>
                <c:pt idx="104">
                  <c:v>1.71910059446699E-2</c:v>
                </c:pt>
                <c:pt idx="105">
                  <c:v>1.7182988570620797E-2</c:v>
                </c:pt>
                <c:pt idx="106">
                  <c:v>1.7175170780983601E-2</c:v>
                </c:pt>
                <c:pt idx="107">
                  <c:v>1.7167549577720199E-2</c:v>
                </c:pt>
                <c:pt idx="108">
                  <c:v>1.7160121946790743E-2</c:v>
                </c:pt>
                <c:pt idx="109">
                  <c:v>1.71528848614474E-2</c:v>
                </c:pt>
                <c:pt idx="110">
                  <c:v>1.7145835285606821E-2</c:v>
                </c:pt>
                <c:pt idx="111">
                  <c:v>1.7138970177275198E-2</c:v>
                </c:pt>
                <c:pt idx="112">
                  <c:v>1.7132286431379196E-2</c:v>
                </c:pt>
                <c:pt idx="113">
                  <c:v>1.7125780955483099E-2</c:v>
                </c:pt>
                <c:pt idx="114">
                  <c:v>1.7119450822640696E-2</c:v>
                </c:pt>
                <c:pt idx="115">
                  <c:v>1.7113292993615199E-2</c:v>
                </c:pt>
                <c:pt idx="116">
                  <c:v>1.71073044415559E-2</c:v>
                </c:pt>
                <c:pt idx="117">
                  <c:v>1.7101482153231599E-2</c:v>
                </c:pt>
                <c:pt idx="118">
                  <c:v>1.7095823133853199E-2</c:v>
                </c:pt>
                <c:pt idx="119">
                  <c:v>1.7090324410042802E-2</c:v>
                </c:pt>
                <c:pt idx="120">
                  <c:v>1.7084983032727302E-2</c:v>
                </c:pt>
                <c:pt idx="121">
                  <c:v>1.7079796079870396E-2</c:v>
                </c:pt>
                <c:pt idx="122">
                  <c:v>1.70747606590585E-2</c:v>
                </c:pt>
                <c:pt idx="123">
                  <c:v>1.7069873909931501E-2</c:v>
                </c:pt>
                <c:pt idx="124">
                  <c:v>1.7065133006453105E-2</c:v>
                </c:pt>
                <c:pt idx="125">
                  <c:v>1.7060535159016461E-2</c:v>
                </c:pt>
                <c:pt idx="126">
                  <c:v>1.7056077616382524E-2</c:v>
                </c:pt>
                <c:pt idx="127">
                  <c:v>1.7051757667449301E-2</c:v>
                </c:pt>
                <c:pt idx="128">
                  <c:v>1.7047572642854263E-2</c:v>
                </c:pt>
                <c:pt idx="129">
                  <c:v>1.7043519916406603E-2</c:v>
                </c:pt>
                <c:pt idx="130">
                  <c:v>1.7039596906358097E-2</c:v>
                </c:pt>
                <c:pt idx="131">
                  <c:v>1.70358010765106E-2</c:v>
                </c:pt>
                <c:pt idx="132">
                  <c:v>1.7032129937167642E-2</c:v>
                </c:pt>
                <c:pt idx="133">
                  <c:v>1.7028581045933001E-2</c:v>
                </c:pt>
                <c:pt idx="134">
                  <c:v>1.70251520083647E-2</c:v>
                </c:pt>
                <c:pt idx="135">
                  <c:v>1.7021840478488405E-2</c:v>
                </c:pt>
                <c:pt idx="136">
                  <c:v>1.7018644159175898E-2</c:v>
                </c:pt>
                <c:pt idx="137">
                  <c:v>1.7015560802398598E-2</c:v>
                </c:pt>
                <c:pt idx="138">
                  <c:v>1.7012588209361641E-2</c:v>
                </c:pt>
                <c:pt idx="139">
                  <c:v>1.70097242305247E-2</c:v>
                </c:pt>
                <c:pt idx="140">
                  <c:v>1.7006966765519702E-2</c:v>
                </c:pt>
                <c:pt idx="141">
                  <c:v>1.7004313762969101E-2</c:v>
                </c:pt>
                <c:pt idx="142">
                  <c:v>1.7001763220216001E-2</c:v>
                </c:pt>
                <c:pt idx="143">
                  <c:v>1.6999313182969999E-2</c:v>
                </c:pt>
                <c:pt idx="144">
                  <c:v>1.6996961744877841E-2</c:v>
                </c:pt>
                <c:pt idx="145">
                  <c:v>1.6994707047024601E-2</c:v>
                </c:pt>
                <c:pt idx="146">
                  <c:v>1.6992547277373801E-2</c:v>
                </c:pt>
                <c:pt idx="147">
                  <c:v>1.69904806701494E-2</c:v>
                </c:pt>
                <c:pt idx="148">
                  <c:v>1.6988505505169962E-2</c:v>
                </c:pt>
                <c:pt idx="149">
                  <c:v>1.6986620107136623E-2</c:v>
                </c:pt>
                <c:pt idx="150">
                  <c:v>1.6984822844887264E-2</c:v>
                </c:pt>
                <c:pt idx="151">
                  <c:v>1.6983112130609303E-2</c:v>
                </c:pt>
                <c:pt idx="152">
                  <c:v>1.6981486419034738E-2</c:v>
                </c:pt>
                <c:pt idx="153">
                  <c:v>1.6979944206600501E-2</c:v>
                </c:pt>
                <c:pt idx="154">
                  <c:v>1.6978484030599702E-2</c:v>
                </c:pt>
                <c:pt idx="155">
                  <c:v>1.6977104468309641E-2</c:v>
                </c:pt>
                <c:pt idx="156">
                  <c:v>1.6975804136113253E-2</c:v>
                </c:pt>
                <c:pt idx="157">
                  <c:v>1.6974581688609332E-2</c:v>
                </c:pt>
                <c:pt idx="158">
                  <c:v>1.6973435817720532E-2</c:v>
                </c:pt>
                <c:pt idx="159">
                  <c:v>1.6972365251797523E-2</c:v>
                </c:pt>
                <c:pt idx="160">
                  <c:v>1.6971368754723999E-2</c:v>
                </c:pt>
                <c:pt idx="161">
                  <c:v>1.6970445125025109E-2</c:v>
                </c:pt>
                <c:pt idx="162">
                  <c:v>1.696959319498053E-2</c:v>
                </c:pt>
                <c:pt idx="163">
                  <c:v>1.6968811829744402E-2</c:v>
                </c:pt>
                <c:pt idx="164">
                  <c:v>1.6968099926476701E-2</c:v>
                </c:pt>
                <c:pt idx="165">
                  <c:v>1.6967456413480551E-2</c:v>
                </c:pt>
                <c:pt idx="166">
                  <c:v>1.6966880249354298E-2</c:v>
                </c:pt>
                <c:pt idx="167">
                  <c:v>1.6966370422155801E-2</c:v>
                </c:pt>
                <c:pt idx="168">
                  <c:v>1.6965925948581748E-2</c:v>
                </c:pt>
                <c:pt idx="169">
                  <c:v>1.6965545873158301E-2</c:v>
                </c:pt>
                <c:pt idx="170">
                  <c:v>1.6965229267452711E-2</c:v>
                </c:pt>
                <c:pt idx="171">
                  <c:v>1.6964975229293848E-2</c:v>
                </c:pt>
                <c:pt idx="172">
                  <c:v>1.6964782882017936E-2</c:v>
                </c:pt>
                <c:pt idx="173">
                  <c:v>1.6964651373723903E-2</c:v>
                </c:pt>
                <c:pt idx="174">
                  <c:v>1.6964579876551391E-2</c:v>
                </c:pt>
                <c:pt idx="175">
                  <c:v>1.6964567585971001E-2</c:v>
                </c:pt>
                <c:pt idx="176">
                  <c:v>1.69646137200993E-2</c:v>
                </c:pt>
                <c:pt idx="177">
                  <c:v>1.6964717519024501E-2</c:v>
                </c:pt>
                <c:pt idx="178">
                  <c:v>1.6964878244154727E-2</c:v>
                </c:pt>
                <c:pt idx="179">
                  <c:v>1.6965095177580141E-2</c:v>
                </c:pt>
                <c:pt idx="180">
                  <c:v>1.6965367621458709E-2</c:v>
                </c:pt>
                <c:pt idx="181">
                  <c:v>1.6965694897411603E-2</c:v>
                </c:pt>
                <c:pt idx="182">
                  <c:v>1.6966076345941643E-2</c:v>
                </c:pt>
                <c:pt idx="183">
                  <c:v>1.6966511325866688E-2</c:v>
                </c:pt>
                <c:pt idx="184">
                  <c:v>1.6966999213769155E-2</c:v>
                </c:pt>
                <c:pt idx="185">
                  <c:v>1.6967539403463749E-2</c:v>
                </c:pt>
                <c:pt idx="186">
                  <c:v>2.9585396635227801E-2</c:v>
                </c:pt>
                <c:pt idx="187">
                  <c:v>3.2614393626005232E-2</c:v>
                </c:pt>
                <c:pt idx="188">
                  <c:v>3.2807552261556912E-2</c:v>
                </c:pt>
                <c:pt idx="189">
                  <c:v>3.2831182395942751E-2</c:v>
                </c:pt>
                <c:pt idx="190">
                  <c:v>3.2822136697525851E-2</c:v>
                </c:pt>
                <c:pt idx="191">
                  <c:v>3.2815075731552019E-2</c:v>
                </c:pt>
                <c:pt idx="192">
                  <c:v>3.2811342112005953E-2</c:v>
                </c:pt>
                <c:pt idx="193">
                  <c:v>3.2809014764740692E-2</c:v>
                </c:pt>
                <c:pt idx="194">
                  <c:v>3.2807401321373844E-2</c:v>
                </c:pt>
                <c:pt idx="195">
                  <c:v>3.2806036288774994E-2</c:v>
                </c:pt>
                <c:pt idx="196">
                  <c:v>3.2804712357995612E-2</c:v>
                </c:pt>
                <c:pt idx="197">
                  <c:v>3.2803310171584631E-2</c:v>
                </c:pt>
                <c:pt idx="198">
                  <c:v>3.2801765821400992E-2</c:v>
                </c:pt>
                <c:pt idx="199">
                  <c:v>3.2800042699686296E-2</c:v>
                </c:pt>
                <c:pt idx="200">
                  <c:v>3.2798120562317297E-2</c:v>
                </c:pt>
                <c:pt idx="201">
                  <c:v>3.2795988662737099E-2</c:v>
                </c:pt>
                <c:pt idx="202">
                  <c:v>3.2793642120741012E-2</c:v>
                </c:pt>
                <c:pt idx="203">
                  <c:v>3.2791079696556542E-2</c:v>
                </c:pt>
                <c:pt idx="204">
                  <c:v>3.2788302449864713E-2</c:v>
                </c:pt>
                <c:pt idx="205">
                  <c:v>3.2785312889735803E-2</c:v>
                </c:pt>
                <c:pt idx="206">
                  <c:v>3.2782114429910726E-2</c:v>
                </c:pt>
                <c:pt idx="207">
                  <c:v>3.2778711032137697E-2</c:v>
                </c:pt>
                <c:pt idx="208">
                  <c:v>3.2775106970343533E-2</c:v>
                </c:pt>
                <c:pt idx="209">
                  <c:v>3.2771306673386208E-2</c:v>
                </c:pt>
                <c:pt idx="210">
                  <c:v>3.2767314620008002E-2</c:v>
                </c:pt>
                <c:pt idx="211">
                  <c:v>3.2763135268877051E-2</c:v>
                </c:pt>
                <c:pt idx="212">
                  <c:v>3.2758773012504211E-2</c:v>
                </c:pt>
                <c:pt idx="213">
                  <c:v>3.2754232147549099E-2</c:v>
                </c:pt>
                <c:pt idx="214">
                  <c:v>3.2749516856427602E-2</c:v>
                </c:pt>
                <c:pt idx="215">
                  <c:v>3.2744631196741501E-2</c:v>
                </c:pt>
                <c:pt idx="216">
                  <c:v>3.2739579096116411E-2</c:v>
                </c:pt>
                <c:pt idx="217">
                  <c:v>3.2734364350760201E-2</c:v>
                </c:pt>
                <c:pt idx="218">
                  <c:v>3.2728990626555002E-2</c:v>
                </c:pt>
                <c:pt idx="219">
                  <c:v>3.2723461461843205E-2</c:v>
                </c:pt>
                <c:pt idx="220">
                  <c:v>3.2717780271313016E-2</c:v>
                </c:pt>
                <c:pt idx="221">
                  <c:v>3.2711950350558398E-2</c:v>
                </c:pt>
                <c:pt idx="222">
                  <c:v>3.2705974881018292E-2</c:v>
                </c:pt>
                <c:pt idx="223">
                  <c:v>3.2699856935079055E-2</c:v>
                </c:pt>
                <c:pt idx="224">
                  <c:v>3.2693599481197606E-2</c:v>
                </c:pt>
                <c:pt idx="225">
                  <c:v>3.2687205388940418E-2</c:v>
                </c:pt>
                <c:pt idx="226">
                  <c:v>3.2680677433869806E-2</c:v>
                </c:pt>
                <c:pt idx="227">
                  <c:v>3.26740183022384E-2</c:v>
                </c:pt>
                <c:pt idx="228">
                  <c:v>3.2667230595462012E-2</c:v>
                </c:pt>
                <c:pt idx="229">
                  <c:v>3.2660316834349792E-2</c:v>
                </c:pt>
                <c:pt idx="230">
                  <c:v>3.2653279463102362E-2</c:v>
                </c:pt>
                <c:pt idx="231">
                  <c:v>3.2646120853063412E-2</c:v>
                </c:pt>
                <c:pt idx="232">
                  <c:v>3.2638843306244204E-2</c:v>
                </c:pt>
                <c:pt idx="233">
                  <c:v>3.2631449058614988E-2</c:v>
                </c:pt>
                <c:pt idx="234">
                  <c:v>3.2623940283187387E-2</c:v>
                </c:pt>
                <c:pt idx="235">
                  <c:v>3.2616319092892206E-2</c:v>
                </c:pt>
                <c:pt idx="236">
                  <c:v>3.2608587543268355E-2</c:v>
                </c:pt>
                <c:pt idx="237">
                  <c:v>3.2600747634970347E-2</c:v>
                </c:pt>
                <c:pt idx="238">
                  <c:v>3.2592801316113411E-2</c:v>
                </c:pt>
                <c:pt idx="239">
                  <c:v>3.2584750484471812E-2</c:v>
                </c:pt>
                <c:pt idx="240">
                  <c:v>3.2576596989524052E-2</c:v>
                </c:pt>
                <c:pt idx="241">
                  <c:v>3.2568342634383414E-2</c:v>
                </c:pt>
                <c:pt idx="242">
                  <c:v>3.2559989177600605E-2</c:v>
                </c:pt>
                <c:pt idx="243">
                  <c:v>3.2551538334865099E-2</c:v>
                </c:pt>
                <c:pt idx="244">
                  <c:v>3.2542991780608002E-2</c:v>
                </c:pt>
                <c:pt idx="245">
                  <c:v>3.2534351149517401E-2</c:v>
                </c:pt>
                <c:pt idx="246">
                  <c:v>3.2525618037975802E-2</c:v>
                </c:pt>
                <c:pt idx="247">
                  <c:v>3.2516794005427403E-2</c:v>
                </c:pt>
                <c:pt idx="248">
                  <c:v>3.2507880575683892E-2</c:v>
                </c:pt>
                <c:pt idx="249">
                  <c:v>3.2498879238174211E-2</c:v>
                </c:pt>
                <c:pt idx="250">
                  <c:v>3.2489791449151012E-2</c:v>
                </c:pt>
                <c:pt idx="251">
                  <c:v>3.2480618632851212E-2</c:v>
                </c:pt>
                <c:pt idx="252">
                  <c:v>3.2471362182628437E-2</c:v>
                </c:pt>
                <c:pt idx="253">
                  <c:v>3.2462023462048004E-2</c:v>
                </c:pt>
                <c:pt idx="254">
                  <c:v>3.2452603805975491E-2</c:v>
                </c:pt>
                <c:pt idx="255">
                  <c:v>3.2443104521628859E-2</c:v>
                </c:pt>
                <c:pt idx="256">
                  <c:v>3.2433526889632011E-2</c:v>
                </c:pt>
                <c:pt idx="257">
                  <c:v>3.2423872165060492E-2</c:v>
                </c:pt>
                <c:pt idx="258">
                  <c:v>3.2414141578475816E-2</c:v>
                </c:pt>
                <c:pt idx="259">
                  <c:v>3.2404336336972497E-2</c:v>
                </c:pt>
                <c:pt idx="260">
                  <c:v>3.2394457625228204E-2</c:v>
                </c:pt>
                <c:pt idx="261">
                  <c:v>3.2384506606558901E-2</c:v>
                </c:pt>
                <c:pt idx="262">
                  <c:v>3.2374484423995799E-2</c:v>
                </c:pt>
                <c:pt idx="263">
                  <c:v>3.23643922013774E-2</c:v>
                </c:pt>
                <c:pt idx="264">
                  <c:v>3.2354231044462403E-2</c:v>
                </c:pt>
                <c:pt idx="265">
                  <c:v>3.2344002042069282E-2</c:v>
                </c:pt>
                <c:pt idx="266">
                  <c:v>3.2333706267242406E-2</c:v>
                </c:pt>
                <c:pt idx="267">
                  <c:v>3.2323344778452202E-2</c:v>
                </c:pt>
                <c:pt idx="268">
                  <c:v>3.2313391060002097E-2</c:v>
                </c:pt>
                <c:pt idx="269">
                  <c:v>3.2304531761814102E-2</c:v>
                </c:pt>
                <c:pt idx="270">
                  <c:v>3.2296706686022671E-2</c:v>
                </c:pt>
                <c:pt idx="271">
                  <c:v>3.2289882135214394E-2</c:v>
                </c:pt>
                <c:pt idx="272">
                  <c:v>3.22840017335446E-2</c:v>
                </c:pt>
                <c:pt idx="273">
                  <c:v>3.2279005361014683E-2</c:v>
                </c:pt>
                <c:pt idx="274">
                  <c:v>3.2274827602266708E-2</c:v>
                </c:pt>
                <c:pt idx="275">
                  <c:v>3.2271398123355353E-2</c:v>
                </c:pt>
                <c:pt idx="276">
                  <c:v>3.2268641423612611E-2</c:v>
                </c:pt>
                <c:pt idx="277">
                  <c:v>3.2266476734885897E-2</c:v>
                </c:pt>
                <c:pt idx="278">
                  <c:v>3.2264817864078317E-2</c:v>
                </c:pt>
                <c:pt idx="279">
                  <c:v>3.2263573056886714E-2</c:v>
                </c:pt>
                <c:pt idx="280">
                  <c:v>3.2262644853904801E-2</c:v>
                </c:pt>
                <c:pt idx="281">
                  <c:v>3.2261929952565112E-2</c:v>
                </c:pt>
                <c:pt idx="282">
                  <c:v>3.2261327115860286E-2</c:v>
                </c:pt>
                <c:pt idx="283">
                  <c:v>3.2260892610300212E-2</c:v>
                </c:pt>
                <c:pt idx="284">
                  <c:v>3.2260744759174252E-2</c:v>
                </c:pt>
                <c:pt idx="285">
                  <c:v>3.2261009426500759E-2</c:v>
                </c:pt>
                <c:pt idx="286">
                  <c:v>3.2261819904816642E-2</c:v>
                </c:pt>
                <c:pt idx="287">
                  <c:v>3.2263315551240811E-2</c:v>
                </c:pt>
                <c:pt idx="288">
                  <c:v>3.2265641753405606E-2</c:v>
                </c:pt>
                <c:pt idx="289">
                  <c:v>3.2268949867490099E-2</c:v>
                </c:pt>
                <c:pt idx="290">
                  <c:v>3.2273397170247742E-2</c:v>
                </c:pt>
                <c:pt idx="291">
                  <c:v>3.2279146804766838E-2</c:v>
                </c:pt>
                <c:pt idx="292">
                  <c:v>3.2286367718421478E-2</c:v>
                </c:pt>
                <c:pt idx="293">
                  <c:v>3.2295234593571816E-2</c:v>
                </c:pt>
                <c:pt idx="294">
                  <c:v>3.2305927770062061E-2</c:v>
                </c:pt>
                <c:pt idx="295">
                  <c:v>3.2317414764127202E-2</c:v>
                </c:pt>
                <c:pt idx="296">
                  <c:v>3.2329115906894752E-2</c:v>
                </c:pt>
                <c:pt idx="297">
                  <c:v>3.2341030348612902E-2</c:v>
                </c:pt>
                <c:pt idx="298">
                  <c:v>3.2353142998907299E-2</c:v>
                </c:pt>
                <c:pt idx="299">
                  <c:v>3.2365453297079502E-2</c:v>
                </c:pt>
                <c:pt idx="300">
                  <c:v>3.2377960319607012E-2</c:v>
                </c:pt>
                <c:pt idx="301">
                  <c:v>3.2390663408268301E-2</c:v>
                </c:pt>
                <c:pt idx="302">
                  <c:v>3.2403561870326301E-2</c:v>
                </c:pt>
                <c:pt idx="303">
                  <c:v>3.24166550009806E-2</c:v>
                </c:pt>
                <c:pt idx="304">
                  <c:v>3.2429942068880051E-2</c:v>
                </c:pt>
                <c:pt idx="305">
                  <c:v>3.2443422316609412E-2</c:v>
                </c:pt>
                <c:pt idx="306">
                  <c:v>3.2457094955707297E-2</c:v>
                </c:pt>
                <c:pt idx="307">
                  <c:v>3.2470959164344011E-2</c:v>
                </c:pt>
                <c:pt idx="308">
                  <c:v>3.2485014083685086E-2</c:v>
                </c:pt>
                <c:pt idx="309">
                  <c:v>3.2499258814998606E-2</c:v>
                </c:pt>
                <c:pt idx="310">
                  <c:v>3.2513692416479785E-2</c:v>
                </c:pt>
                <c:pt idx="311">
                  <c:v>3.2528313900341298E-2</c:v>
                </c:pt>
                <c:pt idx="312">
                  <c:v>3.2543122229932511E-2</c:v>
                </c:pt>
                <c:pt idx="313">
                  <c:v>3.2558116317013802E-2</c:v>
                </c:pt>
                <c:pt idx="314">
                  <c:v>3.2573295019155506E-2</c:v>
                </c:pt>
                <c:pt idx="315">
                  <c:v>3.2588657137297798E-2</c:v>
                </c:pt>
                <c:pt idx="316">
                  <c:v>3.2604201413480652E-2</c:v>
                </c:pt>
                <c:pt idx="317">
                  <c:v>3.2619926528749531E-2</c:v>
                </c:pt>
                <c:pt idx="318">
                  <c:v>3.2635831101265597E-2</c:v>
                </c:pt>
                <c:pt idx="319">
                  <c:v>3.2651913684630191E-2</c:v>
                </c:pt>
                <c:pt idx="320">
                  <c:v>3.2668172766428256E-2</c:v>
                </c:pt>
                <c:pt idx="321">
                  <c:v>3.2684606767022242E-2</c:v>
                </c:pt>
                <c:pt idx="322">
                  <c:v>3.2701214038588097E-2</c:v>
                </c:pt>
                <c:pt idx="323">
                  <c:v>3.2717992864424013E-2</c:v>
                </c:pt>
                <c:pt idx="324">
                  <c:v>3.2734941458529357E-2</c:v>
                </c:pt>
                <c:pt idx="325">
                  <c:v>3.2752057965477401E-2</c:v>
                </c:pt>
                <c:pt idx="326">
                  <c:v>3.2769340460580602E-2</c:v>
                </c:pt>
                <c:pt idx="327">
                  <c:v>3.2786786950354099E-2</c:v>
                </c:pt>
                <c:pt idx="328">
                  <c:v>3.2804395373305081E-2</c:v>
                </c:pt>
                <c:pt idx="329">
                  <c:v>3.2822163601021699E-2</c:v>
                </c:pt>
                <c:pt idx="330">
                  <c:v>3.2840089439600942E-2</c:v>
                </c:pt>
                <c:pt idx="331">
                  <c:v>3.2858170631384201E-2</c:v>
                </c:pt>
                <c:pt idx="332">
                  <c:v>3.2876404857028314E-2</c:v>
                </c:pt>
                <c:pt idx="333">
                  <c:v>3.2894789737894198E-2</c:v>
                </c:pt>
                <c:pt idx="334">
                  <c:v>3.2913322838758099E-2</c:v>
                </c:pt>
                <c:pt idx="335">
                  <c:v>3.2932001670836715E-2</c:v>
                </c:pt>
                <c:pt idx="336">
                  <c:v>3.2950823695120715E-2</c:v>
                </c:pt>
                <c:pt idx="337">
                  <c:v>3.2969786326006598E-2</c:v>
                </c:pt>
                <c:pt idx="338">
                  <c:v>3.2988886935214498E-2</c:v>
                </c:pt>
                <c:pt idx="339">
                  <c:v>3.3008122855979212E-2</c:v>
                </c:pt>
                <c:pt idx="340">
                  <c:v>3.3027491387497797E-2</c:v>
                </c:pt>
                <c:pt idx="341">
                  <c:v>3.3046989799613999E-2</c:v>
                </c:pt>
                <c:pt idx="342">
                  <c:v>3.3066615337721303E-2</c:v>
                </c:pt>
                <c:pt idx="343">
                  <c:v>3.3086365227859252E-2</c:v>
                </c:pt>
                <c:pt idx="344">
                  <c:v>3.3106236681979852E-2</c:v>
                </c:pt>
                <c:pt idx="345">
                  <c:v>3.3126226903357765E-2</c:v>
                </c:pt>
                <c:pt idx="346">
                  <c:v>3.3146333092115399E-2</c:v>
                </c:pt>
                <c:pt idx="347">
                  <c:v>3.3166552450832228E-2</c:v>
                </c:pt>
                <c:pt idx="348">
                  <c:v>3.3186882190210501E-2</c:v>
                </c:pt>
                <c:pt idx="349">
                  <c:v>3.3207319534762698E-2</c:v>
                </c:pt>
                <c:pt idx="350">
                  <c:v>3.3227861728490501E-2</c:v>
                </c:pt>
                <c:pt idx="351">
                  <c:v>3.3248506040521403E-2</c:v>
                </c:pt>
                <c:pt idx="352">
                  <c:v>3.3269249770670452E-2</c:v>
                </c:pt>
                <c:pt idx="353">
                  <c:v>3.3290090254895599E-2</c:v>
                </c:pt>
                <c:pt idx="354">
                  <c:v>3.3311024870613902E-2</c:v>
                </c:pt>
                <c:pt idx="355">
                  <c:v>3.3332051041848783E-2</c:v>
                </c:pt>
                <c:pt idx="356">
                  <c:v>3.3353166244178001E-2</c:v>
                </c:pt>
                <c:pt idx="357">
                  <c:v>3.3374368009455542E-2</c:v>
                </c:pt>
                <c:pt idx="358">
                  <c:v>3.3395653930280177E-2</c:v>
                </c:pt>
                <c:pt idx="359">
                  <c:v>3.3417021664188203E-2</c:v>
                </c:pt>
                <c:pt idx="360">
                  <c:v>3.3438468937547997E-2</c:v>
                </c:pt>
                <c:pt idx="361">
                  <c:v>3.3459993549137597E-2</c:v>
                </c:pt>
                <c:pt idx="362">
                  <c:v>3.348159337338931E-2</c:v>
                </c:pt>
                <c:pt idx="363">
                  <c:v>3.3503266363287897E-2</c:v>
                </c:pt>
                <c:pt idx="364">
                  <c:v>3.3525010552912404E-2</c:v>
                </c:pt>
                <c:pt idx="365">
                  <c:v>3.3546824059613303E-2</c:v>
                </c:pt>
                <c:pt idx="366">
                  <c:v>3.3568705085821299E-2</c:v>
                </c:pt>
                <c:pt idx="367">
                  <c:v>3.3590651920486388E-2</c:v>
                </c:pt>
                <c:pt idx="368">
                  <c:v>3.3612662940148703E-2</c:v>
                </c:pt>
                <c:pt idx="369">
                  <c:v>3.3634736609643612E-2</c:v>
                </c:pt>
                <c:pt idx="370">
                  <c:v>3.3656871482452201E-2</c:v>
                </c:pt>
                <c:pt idx="371">
                  <c:v>3.3679066200702309E-2</c:v>
                </c:pt>
                <c:pt idx="372">
                  <c:v>3.3701319494833612E-2</c:v>
                </c:pt>
                <c:pt idx="373">
                  <c:v>3.3723630182941597E-2</c:v>
                </c:pt>
                <c:pt idx="374">
                  <c:v>3.3745997169815092E-2</c:v>
                </c:pt>
                <c:pt idx="375">
                  <c:v>3.3768419191284774E-2</c:v>
                </c:pt>
                <c:pt idx="376">
                  <c:v>3.379089477579951E-2</c:v>
                </c:pt>
                <c:pt idx="377">
                  <c:v>3.3812790392341703E-2</c:v>
                </c:pt>
                <c:pt idx="378">
                  <c:v>3.3834094484767811E-2</c:v>
                </c:pt>
                <c:pt idx="379">
                  <c:v>3.3854798415280697E-2</c:v>
                </c:pt>
                <c:pt idx="380">
                  <c:v>3.387493055117189E-2</c:v>
                </c:pt>
                <c:pt idx="381">
                  <c:v>3.3894517369768E-2</c:v>
                </c:pt>
                <c:pt idx="382">
                  <c:v>3.3913586198039788E-2</c:v>
                </c:pt>
                <c:pt idx="383">
                  <c:v>3.3932162275622804E-2</c:v>
                </c:pt>
                <c:pt idx="384">
                  <c:v>3.3950270130109199E-2</c:v>
                </c:pt>
                <c:pt idx="385">
                  <c:v>3.396793285497101E-2</c:v>
                </c:pt>
                <c:pt idx="386">
                  <c:v>3.3985172648792999E-2</c:v>
                </c:pt>
                <c:pt idx="387">
                  <c:v>3.4002010589795656E-2</c:v>
                </c:pt>
                <c:pt idx="388">
                  <c:v>3.4018466858131188E-2</c:v>
                </c:pt>
                <c:pt idx="389">
                  <c:v>3.4034560680632299E-2</c:v>
                </c:pt>
                <c:pt idx="390">
                  <c:v>3.4050310436310204E-2</c:v>
                </c:pt>
                <c:pt idx="391">
                  <c:v>3.4065733660555902E-2</c:v>
                </c:pt>
                <c:pt idx="392">
                  <c:v>3.4080847106498099E-2</c:v>
                </c:pt>
                <c:pt idx="393">
                  <c:v>3.4095666768789001E-2</c:v>
                </c:pt>
                <c:pt idx="394">
                  <c:v>3.4110207927130341E-2</c:v>
                </c:pt>
                <c:pt idx="395">
                  <c:v>3.4124485175317083E-2</c:v>
                </c:pt>
                <c:pt idx="396">
                  <c:v>3.41385124565389E-2</c:v>
                </c:pt>
                <c:pt idx="397">
                  <c:v>3.4152303092597501E-2</c:v>
                </c:pt>
                <c:pt idx="398">
                  <c:v>3.4165869814564404E-2</c:v>
                </c:pt>
                <c:pt idx="399">
                  <c:v>3.4179224790447195E-2</c:v>
                </c:pt>
                <c:pt idx="400">
                  <c:v>3.4192379652609406E-2</c:v>
                </c:pt>
                <c:pt idx="401">
                  <c:v>3.4205345523373773E-2</c:v>
                </c:pt>
                <c:pt idx="402">
                  <c:v>3.4218133039820402E-2</c:v>
                </c:pt>
                <c:pt idx="403">
                  <c:v>3.4230752377259852E-2</c:v>
                </c:pt>
                <c:pt idx="404">
                  <c:v>3.4243213271741416E-2</c:v>
                </c:pt>
                <c:pt idx="405">
                  <c:v>3.4255525041462599E-2</c:v>
                </c:pt>
                <c:pt idx="406">
                  <c:v>3.4267696607226297E-2</c:v>
                </c:pt>
                <c:pt idx="407">
                  <c:v>3.4279736511917402E-2</c:v>
                </c:pt>
                <c:pt idx="408">
                  <c:v>3.4291652939079112E-2</c:v>
                </c:pt>
                <c:pt idx="409">
                  <c:v>3.4303453730609598E-2</c:v>
                </c:pt>
                <c:pt idx="410">
                  <c:v>3.4315146403616242E-2</c:v>
                </c:pt>
                <c:pt idx="411">
                  <c:v>3.4326738166467502E-2</c:v>
                </c:pt>
                <c:pt idx="412">
                  <c:v>3.43382359340784E-2</c:v>
                </c:pt>
                <c:pt idx="413">
                  <c:v>3.4349646342455097E-2</c:v>
                </c:pt>
                <c:pt idx="414">
                  <c:v>3.4360975762540699E-2</c:v>
                </c:pt>
                <c:pt idx="415">
                  <c:v>3.437223031338571E-2</c:v>
                </c:pt>
                <c:pt idx="416">
                  <c:v>3.4383415874678441E-2</c:v>
                </c:pt>
                <c:pt idx="417">
                  <c:v>3.4394538098661297E-2</c:v>
                </c:pt>
                <c:pt idx="418">
                  <c:v>3.4405602421463441E-2</c:v>
                </c:pt>
                <c:pt idx="419">
                  <c:v>3.441661407386961E-2</c:v>
                </c:pt>
                <c:pt idx="420">
                  <c:v>3.442757809156901E-2</c:v>
                </c:pt>
                <c:pt idx="421">
                  <c:v>3.4438499324879898E-2</c:v>
                </c:pt>
                <c:pt idx="422">
                  <c:v>3.4449382448003829E-2</c:v>
                </c:pt>
                <c:pt idx="423">
                  <c:v>4.5618434682384613E-2</c:v>
                </c:pt>
                <c:pt idx="424">
                  <c:v>4.8310459454765413E-2</c:v>
                </c:pt>
                <c:pt idx="425">
                  <c:v>4.8520040074785047E-2</c:v>
                </c:pt>
                <c:pt idx="426">
                  <c:v>4.8550726389416099E-2</c:v>
                </c:pt>
                <c:pt idx="427">
                  <c:v>4.8570509018055777E-2</c:v>
                </c:pt>
                <c:pt idx="428">
                  <c:v>4.8585138683971685E-2</c:v>
                </c:pt>
                <c:pt idx="429">
                  <c:v>4.8605761438539299E-2</c:v>
                </c:pt>
                <c:pt idx="430">
                  <c:v>4.8625501277530486E-2</c:v>
                </c:pt>
                <c:pt idx="431">
                  <c:v>4.8646790501317698E-2</c:v>
                </c:pt>
                <c:pt idx="432">
                  <c:v>4.8667773762964356E-2</c:v>
                </c:pt>
                <c:pt idx="433">
                  <c:v>4.8689135879465065E-2</c:v>
                </c:pt>
                <c:pt idx="434">
                  <c:v>4.8710338472251986E-2</c:v>
                </c:pt>
                <c:pt idx="435">
                  <c:v>4.8731581550013836E-2</c:v>
                </c:pt>
                <c:pt idx="436">
                  <c:v>4.8752698375066433E-2</c:v>
                </c:pt>
                <c:pt idx="437">
                  <c:v>4.8773748793780367E-2</c:v>
                </c:pt>
                <c:pt idx="438">
                  <c:v>4.8794680122944953E-2</c:v>
                </c:pt>
                <c:pt idx="439">
                  <c:v>4.8815511542396994E-2</c:v>
                </c:pt>
                <c:pt idx="440">
                  <c:v>4.8836227288289832E-2</c:v>
                </c:pt>
                <c:pt idx="441">
                  <c:v>4.8856834936959033E-2</c:v>
                </c:pt>
                <c:pt idx="442">
                  <c:v>4.8877331143942909E-2</c:v>
                </c:pt>
                <c:pt idx="443">
                  <c:v>4.8897720277253823E-2</c:v>
                </c:pt>
                <c:pt idx="444">
                  <c:v>4.8918003261903702E-2</c:v>
                </c:pt>
                <c:pt idx="445">
                  <c:v>4.8938183582591603E-2</c:v>
                </c:pt>
                <c:pt idx="446">
                  <c:v>4.8958263602053576E-2</c:v>
                </c:pt>
                <c:pt idx="447">
                  <c:v>4.8978246504454245E-2</c:v>
                </c:pt>
                <c:pt idx="448">
                  <c:v>4.8998135065031624E-2</c:v>
                </c:pt>
                <c:pt idx="449">
                  <c:v>4.9017932281814114E-2</c:v>
                </c:pt>
                <c:pt idx="450">
                  <c:v>4.9037640960458824E-2</c:v>
                </c:pt>
                <c:pt idx="451">
                  <c:v>4.9057263921346905E-2</c:v>
                </c:pt>
                <c:pt idx="452">
                  <c:v>4.9076803859550114E-2</c:v>
                </c:pt>
                <c:pt idx="453">
                  <c:v>4.9096263414744684E-2</c:v>
                </c:pt>
                <c:pt idx="454">
                  <c:v>4.9115645125515334E-2</c:v>
                </c:pt>
                <c:pt idx="455">
                  <c:v>4.9134951455163924E-2</c:v>
                </c:pt>
                <c:pt idx="456">
                  <c:v>4.9154184778833224E-2</c:v>
                </c:pt>
                <c:pt idx="457">
                  <c:v>4.9173347395153395E-2</c:v>
                </c:pt>
                <c:pt idx="458">
                  <c:v>4.9192441524829655E-2</c:v>
                </c:pt>
                <c:pt idx="459">
                  <c:v>4.9211469317610501E-2</c:v>
                </c:pt>
                <c:pt idx="460">
                  <c:v>4.9230432854745203E-2</c:v>
                </c:pt>
                <c:pt idx="461">
                  <c:v>4.9249334154194302E-2</c:v>
                </c:pt>
                <c:pt idx="462">
                  <c:v>4.9268175174180785E-2</c:v>
                </c:pt>
                <c:pt idx="463">
                  <c:v>4.9286957817522861E-2</c:v>
                </c:pt>
                <c:pt idx="464">
                  <c:v>4.9305683935231603E-2</c:v>
                </c:pt>
                <c:pt idx="465">
                  <c:v>4.93243553302243E-2</c:v>
                </c:pt>
                <c:pt idx="466">
                  <c:v>4.9342973760614403E-2</c:v>
                </c:pt>
                <c:pt idx="467">
                  <c:v>4.9361540942864032E-2</c:v>
                </c:pt>
                <c:pt idx="468">
                  <c:v>4.9380058554647513E-2</c:v>
                </c:pt>
                <c:pt idx="469">
                  <c:v>4.9398528237515532E-2</c:v>
                </c:pt>
                <c:pt idx="470">
                  <c:v>4.9416951599308472E-2</c:v>
                </c:pt>
                <c:pt idx="471">
                  <c:v>4.9435330216372912E-2</c:v>
                </c:pt>
                <c:pt idx="472">
                  <c:v>4.9453665635566434E-2</c:v>
                </c:pt>
                <c:pt idx="473">
                  <c:v>4.9471959376066986E-2</c:v>
                </c:pt>
                <c:pt idx="474">
                  <c:v>4.9490212931013522E-2</c:v>
                </c:pt>
                <c:pt idx="475">
                  <c:v>4.9508427768965101E-2</c:v>
                </c:pt>
                <c:pt idx="476">
                  <c:v>4.9526605335227514E-2</c:v>
                </c:pt>
                <c:pt idx="477">
                  <c:v>4.9544747053009812E-2</c:v>
                </c:pt>
                <c:pt idx="478">
                  <c:v>4.9562854324471134E-2</c:v>
                </c:pt>
                <c:pt idx="479">
                  <c:v>4.9580928531635933E-2</c:v>
                </c:pt>
                <c:pt idx="480">
                  <c:v>4.9598971037201463E-2</c:v>
                </c:pt>
                <c:pt idx="481">
                  <c:v>4.9616983185242533E-2</c:v>
                </c:pt>
                <c:pt idx="482">
                  <c:v>4.9634966301828523E-2</c:v>
                </c:pt>
                <c:pt idx="483">
                  <c:v>4.9652921695554103E-2</c:v>
                </c:pt>
                <c:pt idx="484">
                  <c:v>4.9670850657988298E-2</c:v>
                </c:pt>
                <c:pt idx="485">
                  <c:v>4.9688754464063296E-2</c:v>
                </c:pt>
                <c:pt idx="486">
                  <c:v>4.9706634372397182E-2</c:v>
                </c:pt>
                <c:pt idx="487">
                  <c:v>4.972449162555409E-2</c:v>
                </c:pt>
                <c:pt idx="488">
                  <c:v>4.9742327450269033E-2</c:v>
                </c:pt>
                <c:pt idx="489">
                  <c:v>4.9760143057612123E-2</c:v>
                </c:pt>
                <c:pt idx="490">
                  <c:v>4.9777939643114534E-2</c:v>
                </c:pt>
                <c:pt idx="491">
                  <c:v>4.9795718386862801E-2</c:v>
                </c:pt>
                <c:pt idx="492">
                  <c:v>4.9813480453562327E-2</c:v>
                </c:pt>
                <c:pt idx="493">
                  <c:v>4.9831226992554732E-2</c:v>
                </c:pt>
                <c:pt idx="494">
                  <c:v>4.9848959137838433E-2</c:v>
                </c:pt>
                <c:pt idx="495">
                  <c:v>4.9866678008037513E-2</c:v>
                </c:pt>
                <c:pt idx="496">
                  <c:v>4.9884384706362812E-2</c:v>
                </c:pt>
                <c:pt idx="497">
                  <c:v>4.9902080320568934E-2</c:v>
                </c:pt>
                <c:pt idx="498">
                  <c:v>4.9919765922867503E-2</c:v>
                </c:pt>
                <c:pt idx="499">
                  <c:v>4.9937442569854475E-2</c:v>
                </c:pt>
                <c:pt idx="500">
                  <c:v>4.9955111302411433E-2</c:v>
                </c:pt>
                <c:pt idx="501">
                  <c:v>4.9972773145604034E-2</c:v>
                </c:pt>
                <c:pt idx="502">
                  <c:v>4.9990429108572834E-2</c:v>
                </c:pt>
                <c:pt idx="503">
                  <c:v>5.0008080184418914E-2</c:v>
                </c:pt>
                <c:pt idx="504">
                  <c:v>5.0025727350087104E-2</c:v>
                </c:pt>
                <c:pt idx="505">
                  <c:v>5.0043371566245401E-2</c:v>
                </c:pt>
                <c:pt idx="506">
                  <c:v>5.00610137771667E-2</c:v>
                </c:pt>
                <c:pt idx="507">
                  <c:v>5.0078654910610934E-2</c:v>
                </c:pt>
                <c:pt idx="508">
                  <c:v>5.0096295877710258E-2</c:v>
                </c:pt>
                <c:pt idx="509">
                  <c:v>5.0113937572857224E-2</c:v>
                </c:pt>
                <c:pt idx="510">
                  <c:v>5.0131580873606904E-2</c:v>
                </c:pt>
                <c:pt idx="511">
                  <c:v>5.0149226640573197E-2</c:v>
                </c:pt>
                <c:pt idx="512">
                  <c:v>5.0166875717346113E-2</c:v>
                </c:pt>
                <c:pt idx="513">
                  <c:v>5.0184528930414703E-2</c:v>
                </c:pt>
                <c:pt idx="514">
                  <c:v>5.0202187089103414E-2</c:v>
                </c:pt>
                <c:pt idx="515">
                  <c:v>5.0219850985522799E-2</c:v>
                </c:pt>
                <c:pt idx="516">
                  <c:v>5.0237939613528522E-2</c:v>
                </c:pt>
                <c:pt idx="517">
                  <c:v>5.02570394693517E-2</c:v>
                </c:pt>
                <c:pt idx="518">
                  <c:v>5.0277088923048503E-2</c:v>
                </c:pt>
                <c:pt idx="519">
                  <c:v>5.0298059946300912E-2</c:v>
                </c:pt>
                <c:pt idx="520">
                  <c:v>5.0319905761795986E-2</c:v>
                </c:pt>
                <c:pt idx="521">
                  <c:v>5.03425785023046E-2</c:v>
                </c:pt>
                <c:pt idx="522">
                  <c:v>5.0366027092684534E-2</c:v>
                </c:pt>
                <c:pt idx="523">
                  <c:v>5.0390198281224097E-2</c:v>
                </c:pt>
                <c:pt idx="524">
                  <c:v>5.0415036094666514E-2</c:v>
                </c:pt>
                <c:pt idx="525">
                  <c:v>5.0440482147325522E-2</c:v>
                </c:pt>
                <c:pt idx="526">
                  <c:v>5.0466475401390432E-2</c:v>
                </c:pt>
                <c:pt idx="527">
                  <c:v>5.0492952283747512E-2</c:v>
                </c:pt>
                <c:pt idx="528">
                  <c:v>5.0519846571961846E-2</c:v>
                </c:pt>
                <c:pt idx="529">
                  <c:v>5.0547089434566199E-2</c:v>
                </c:pt>
                <c:pt idx="530">
                  <c:v>5.0574609374726902E-2</c:v>
                </c:pt>
                <c:pt idx="531">
                  <c:v>5.0602332242760902E-2</c:v>
                </c:pt>
                <c:pt idx="532">
                  <c:v>5.0630188778935867E-2</c:v>
                </c:pt>
                <c:pt idx="533">
                  <c:v>5.0658223301135501E-2</c:v>
                </c:pt>
                <c:pt idx="534">
                  <c:v>5.0686515050600733E-2</c:v>
                </c:pt>
                <c:pt idx="535">
                  <c:v>5.0715146389212887E-2</c:v>
                </c:pt>
                <c:pt idx="536">
                  <c:v>5.0744202754906403E-2</c:v>
                </c:pt>
                <c:pt idx="537">
                  <c:v>5.0773771804832515E-2</c:v>
                </c:pt>
                <c:pt idx="538">
                  <c:v>5.08039432117341E-2</c:v>
                </c:pt>
                <c:pt idx="539">
                  <c:v>5.0834808548417001E-2</c:v>
                </c:pt>
                <c:pt idx="540">
                  <c:v>5.0866461101533769E-2</c:v>
                </c:pt>
                <c:pt idx="541">
                  <c:v>5.0898995741334024E-2</c:v>
                </c:pt>
                <c:pt idx="542">
                  <c:v>5.0932508745682899E-2</c:v>
                </c:pt>
                <c:pt idx="543">
                  <c:v>5.0967097653738018E-2</c:v>
                </c:pt>
                <c:pt idx="544">
                  <c:v>5.1002861095090897E-2</c:v>
                </c:pt>
                <c:pt idx="545">
                  <c:v>5.1039898635129699E-2</c:v>
                </c:pt>
                <c:pt idx="546">
                  <c:v>5.1078310607805696E-2</c:v>
                </c:pt>
                <c:pt idx="547">
                  <c:v>5.1118197958029132E-2</c:v>
                </c:pt>
                <c:pt idx="548">
                  <c:v>5.1158240784532356E-2</c:v>
                </c:pt>
                <c:pt idx="549">
                  <c:v>5.1198504388400498E-2</c:v>
                </c:pt>
                <c:pt idx="550">
                  <c:v>5.1238953803023402E-2</c:v>
                </c:pt>
                <c:pt idx="551">
                  <c:v>5.1279589796736066E-2</c:v>
                </c:pt>
                <c:pt idx="552">
                  <c:v>5.1320409185762896E-2</c:v>
                </c:pt>
                <c:pt idx="553">
                  <c:v>5.1361410976822522E-2</c:v>
                </c:pt>
                <c:pt idx="554">
                  <c:v>5.1402592984933534E-2</c:v>
                </c:pt>
                <c:pt idx="555">
                  <c:v>5.1443953852464495E-2</c:v>
                </c:pt>
                <c:pt idx="556">
                  <c:v>5.1485491610116514E-2</c:v>
                </c:pt>
                <c:pt idx="557">
                  <c:v>5.1527204713036803E-2</c:v>
                </c:pt>
                <c:pt idx="558">
                  <c:v>5.1569091291522214E-2</c:v>
                </c:pt>
                <c:pt idx="559">
                  <c:v>5.1611149698635755E-2</c:v>
                </c:pt>
                <c:pt idx="560">
                  <c:v>5.1653378114443198E-2</c:v>
                </c:pt>
                <c:pt idx="561">
                  <c:v>5.1695774838408932E-2</c:v>
                </c:pt>
                <c:pt idx="562">
                  <c:v>5.1738338079313322E-2</c:v>
                </c:pt>
                <c:pt idx="563">
                  <c:v>5.1781066113120902E-2</c:v>
                </c:pt>
                <c:pt idx="564">
                  <c:v>5.1823957171255396E-2</c:v>
                </c:pt>
                <c:pt idx="565">
                  <c:v>5.1866738543473533E-2</c:v>
                </c:pt>
                <c:pt idx="566">
                  <c:v>5.1909125374315267E-2</c:v>
                </c:pt>
                <c:pt idx="567">
                  <c:v>5.1951110708276946E-2</c:v>
                </c:pt>
                <c:pt idx="568">
                  <c:v>5.1992680293087824E-2</c:v>
                </c:pt>
                <c:pt idx="569">
                  <c:v>5.20338404002538E-2</c:v>
                </c:pt>
                <c:pt idx="570">
                  <c:v>5.2074596733300997E-2</c:v>
                </c:pt>
                <c:pt idx="571">
                  <c:v>5.2114956271661003E-2</c:v>
                </c:pt>
                <c:pt idx="572">
                  <c:v>5.2154925893434033E-2</c:v>
                </c:pt>
                <c:pt idx="573">
                  <c:v>5.2194512872144723E-2</c:v>
                </c:pt>
                <c:pt idx="574">
                  <c:v>5.2233724486220122E-2</c:v>
                </c:pt>
                <c:pt idx="575">
                  <c:v>5.2272568268764745E-2</c:v>
                </c:pt>
                <c:pt idx="576">
                  <c:v>5.2311051797010122E-2</c:v>
                </c:pt>
                <c:pt idx="577">
                  <c:v>5.2349182823068302E-2</c:v>
                </c:pt>
                <c:pt idx="578">
                  <c:v>5.2386969151042656E-2</c:v>
                </c:pt>
                <c:pt idx="579">
                  <c:v>5.2424418703301404E-2</c:v>
                </c:pt>
                <c:pt idx="580">
                  <c:v>5.2461539445919914E-2</c:v>
                </c:pt>
                <c:pt idx="581">
                  <c:v>5.2498339419744133E-2</c:v>
                </c:pt>
                <c:pt idx="582">
                  <c:v>5.2534826585545813E-2</c:v>
                </c:pt>
                <c:pt idx="583">
                  <c:v>5.2571008895757686E-2</c:v>
                </c:pt>
                <c:pt idx="584">
                  <c:v>5.2606895128887013E-2</c:v>
                </c:pt>
                <c:pt idx="585">
                  <c:v>5.2642493369393313E-2</c:v>
                </c:pt>
                <c:pt idx="586">
                  <c:v>5.2677811730657886E-2</c:v>
                </c:pt>
                <c:pt idx="587">
                  <c:v>5.2712858281084185E-2</c:v>
                </c:pt>
                <c:pt idx="588">
                  <c:v>5.2747641059135403E-2</c:v>
                </c:pt>
                <c:pt idx="589">
                  <c:v>5.2782168061348424E-2</c:v>
                </c:pt>
                <c:pt idx="590">
                  <c:v>5.2816447232929525E-2</c:v>
                </c:pt>
                <c:pt idx="591">
                  <c:v>5.2850486458647976E-2</c:v>
                </c:pt>
                <c:pt idx="592">
                  <c:v>5.2884293553916474E-2</c:v>
                </c:pt>
                <c:pt idx="593">
                  <c:v>5.2917876256784999E-2</c:v>
                </c:pt>
                <c:pt idx="594">
                  <c:v>5.2951242220242396E-2</c:v>
                </c:pt>
                <c:pt idx="595">
                  <c:v>5.2984399005297812E-2</c:v>
                </c:pt>
                <c:pt idx="596">
                  <c:v>5.30173540744759E-2</c:v>
                </c:pt>
                <c:pt idx="597">
                  <c:v>5.3050114785991601E-2</c:v>
                </c:pt>
                <c:pt idx="598">
                  <c:v>5.3082688388378714E-2</c:v>
                </c:pt>
                <c:pt idx="599">
                  <c:v>5.3115082015724097E-2</c:v>
                </c:pt>
                <c:pt idx="600">
                  <c:v>5.3147302683364546E-2</c:v>
                </c:pt>
                <c:pt idx="601">
                  <c:v>5.3179357099285847E-2</c:v>
                </c:pt>
                <c:pt idx="602">
                  <c:v>5.3211251564642702E-2</c:v>
                </c:pt>
                <c:pt idx="603">
                  <c:v>5.3242993131147033E-2</c:v>
                </c:pt>
                <c:pt idx="604">
                  <c:v>5.3274588307158685E-2</c:v>
                </c:pt>
                <c:pt idx="605">
                  <c:v>5.3306043504530734E-2</c:v>
                </c:pt>
                <c:pt idx="606">
                  <c:v>5.3337364983339033E-2</c:v>
                </c:pt>
                <c:pt idx="607">
                  <c:v>5.3368558869732401E-2</c:v>
                </c:pt>
                <c:pt idx="608">
                  <c:v>5.3399631017539063E-2</c:v>
                </c:pt>
                <c:pt idx="609">
                  <c:v>5.3430586799777698E-2</c:v>
                </c:pt>
                <c:pt idx="610">
                  <c:v>5.3461432079023513E-2</c:v>
                </c:pt>
                <c:pt idx="611">
                  <c:v>5.3492172455357402E-2</c:v>
                </c:pt>
                <c:pt idx="612">
                  <c:v>5.35228134019375E-2</c:v>
                </c:pt>
                <c:pt idx="613">
                  <c:v>5.3553360249295599E-2</c:v>
                </c:pt>
                <c:pt idx="614">
                  <c:v>5.3583818191317495E-2</c:v>
                </c:pt>
                <c:pt idx="615">
                  <c:v>5.3614192284457456E-2</c:v>
                </c:pt>
                <c:pt idx="616">
                  <c:v>5.3644487450524012E-2</c:v>
                </c:pt>
                <c:pt idx="617">
                  <c:v>5.3674708477235385E-2</c:v>
                </c:pt>
                <c:pt idx="618">
                  <c:v>5.3704860020742803E-2</c:v>
                </c:pt>
                <c:pt idx="619">
                  <c:v>5.3734946606912713E-2</c:v>
                </c:pt>
                <c:pt idx="620">
                  <c:v>5.3764972633802324E-2</c:v>
                </c:pt>
                <c:pt idx="621">
                  <c:v>5.3794942373434497E-2</c:v>
                </c:pt>
                <c:pt idx="622">
                  <c:v>5.3824859974301399E-2</c:v>
                </c:pt>
                <c:pt idx="623">
                  <c:v>5.3854729463476997E-2</c:v>
                </c:pt>
                <c:pt idx="624">
                  <c:v>5.3884554749176403E-2</c:v>
                </c:pt>
                <c:pt idx="625">
                  <c:v>5.3914339623099002E-2</c:v>
                </c:pt>
                <c:pt idx="626">
                  <c:v>5.3944087763045087E-2</c:v>
                </c:pt>
                <c:pt idx="627">
                  <c:v>5.3973802735411497E-2</c:v>
                </c:pt>
                <c:pt idx="628">
                  <c:v>5.400348799785485E-2</c:v>
                </c:pt>
                <c:pt idx="629">
                  <c:v>5.4033146901878423E-2</c:v>
                </c:pt>
                <c:pt idx="630">
                  <c:v>5.4062782695529513E-2</c:v>
                </c:pt>
                <c:pt idx="631">
                  <c:v>5.4092398526035236E-2</c:v>
                </c:pt>
                <c:pt idx="632">
                  <c:v>5.4121997442498924E-2</c:v>
                </c:pt>
                <c:pt idx="633">
                  <c:v>5.4151582398567787E-2</c:v>
                </c:pt>
                <c:pt idx="634">
                  <c:v>5.4181156255107998E-2</c:v>
                </c:pt>
                <c:pt idx="635">
                  <c:v>5.42107217828601E-2</c:v>
                </c:pt>
                <c:pt idx="636">
                  <c:v>5.4240281665090401E-2</c:v>
                </c:pt>
                <c:pt idx="637">
                  <c:v>5.4269838500210985E-2</c:v>
                </c:pt>
                <c:pt idx="638">
                  <c:v>5.4299394804384914E-2</c:v>
                </c:pt>
                <c:pt idx="639">
                  <c:v>5.4328953014097014E-2</c:v>
                </c:pt>
                <c:pt idx="640">
                  <c:v>5.4358515488699299E-2</c:v>
                </c:pt>
                <c:pt idx="641">
                  <c:v>5.4388084512919127E-2</c:v>
                </c:pt>
                <c:pt idx="642">
                  <c:v>5.4417662299329227E-2</c:v>
                </c:pt>
                <c:pt idx="643">
                  <c:v>5.4447250990785102E-2</c:v>
                </c:pt>
                <c:pt idx="644">
                  <c:v>5.4476852662818986E-2</c:v>
                </c:pt>
                <c:pt idx="645">
                  <c:v>5.4506469325983534E-2</c:v>
                </c:pt>
                <c:pt idx="646">
                  <c:v>5.4536102928160822E-2</c:v>
                </c:pt>
                <c:pt idx="647">
                  <c:v>5.4565755356822412E-2</c:v>
                </c:pt>
                <c:pt idx="648">
                  <c:v>5.4595428441239532E-2</c:v>
                </c:pt>
                <c:pt idx="649">
                  <c:v>5.4625123954648865E-2</c:v>
                </c:pt>
                <c:pt idx="650">
                  <c:v>5.4654843616363857E-2</c:v>
                </c:pt>
                <c:pt idx="651">
                  <c:v>5.4684589093848504E-2</c:v>
                </c:pt>
                <c:pt idx="652">
                  <c:v>5.471436200472389E-2</c:v>
                </c:pt>
                <c:pt idx="653">
                  <c:v>5.4744163918735524E-2</c:v>
                </c:pt>
                <c:pt idx="654">
                  <c:v>5.4773996359673838E-2</c:v>
                </c:pt>
                <c:pt idx="655">
                  <c:v>5.4803860807227198E-2</c:v>
                </c:pt>
                <c:pt idx="656">
                  <c:v>5.4833758698801804E-2</c:v>
                </c:pt>
                <c:pt idx="657">
                  <c:v>5.4863691431285923E-2</c:v>
                </c:pt>
                <c:pt idx="658">
                  <c:v>5.4893660362749362E-2</c:v>
                </c:pt>
                <c:pt idx="659">
                  <c:v>5.4923666814117991E-2</c:v>
                </c:pt>
                <c:pt idx="660">
                  <c:v>6.5359806020878999E-2</c:v>
                </c:pt>
                <c:pt idx="661">
                  <c:v>6.78919689851879E-2</c:v>
                </c:pt>
                <c:pt idx="662">
                  <c:v>6.8129470980691234E-2</c:v>
                </c:pt>
                <c:pt idx="663">
                  <c:v>6.8179229758386195E-2</c:v>
                </c:pt>
                <c:pt idx="664">
                  <c:v>6.8230813748897196E-2</c:v>
                </c:pt>
                <c:pt idx="665">
                  <c:v>6.82748110349813E-2</c:v>
                </c:pt>
                <c:pt idx="666">
                  <c:v>6.8328203152360101E-2</c:v>
                </c:pt>
                <c:pt idx="667">
                  <c:v>6.8378169287957466E-2</c:v>
                </c:pt>
                <c:pt idx="668">
                  <c:v>6.8431225332140438E-2</c:v>
                </c:pt>
                <c:pt idx="669">
                  <c:v>6.8482345069562398E-2</c:v>
                </c:pt>
                <c:pt idx="670">
                  <c:v>6.8534629359455812E-2</c:v>
                </c:pt>
                <c:pt idx="671">
                  <c:v>6.8585806841138713E-2</c:v>
                </c:pt>
                <c:pt idx="672">
                  <c:v>6.863739716773691E-2</c:v>
                </c:pt>
                <c:pt idx="673">
                  <c:v>6.8688326110946593E-2</c:v>
                </c:pt>
                <c:pt idx="674">
                  <c:v>6.873934840048658E-2</c:v>
                </c:pt>
                <c:pt idx="675">
                  <c:v>6.8789950455818413E-2</c:v>
                </c:pt>
                <c:pt idx="676">
                  <c:v>6.8840512443822902E-2</c:v>
                </c:pt>
                <c:pt idx="677">
                  <c:v>6.8890789640492597E-2</c:v>
                </c:pt>
                <c:pt idx="678">
                  <c:v>6.8940977078794305E-2</c:v>
                </c:pt>
                <c:pt idx="679">
                  <c:v>6.8990850641632906E-2</c:v>
                </c:pt>
                <c:pt idx="680">
                  <c:v>6.9040480499310511E-2</c:v>
                </c:pt>
                <c:pt idx="681">
                  <c:v>6.9089737542848487E-2</c:v>
                </c:pt>
                <c:pt idx="682">
                  <c:v>6.913872626790242E-2</c:v>
                </c:pt>
                <c:pt idx="683">
                  <c:v>6.9187383654581533E-2</c:v>
                </c:pt>
                <c:pt idx="684">
                  <c:v>6.923577064057182E-2</c:v>
                </c:pt>
                <c:pt idx="685">
                  <c:v>6.9283859111366711E-2</c:v>
                </c:pt>
                <c:pt idx="686">
                  <c:v>6.9331683128892194E-2</c:v>
                </c:pt>
                <c:pt idx="687">
                  <c:v>6.9379231570291924E-2</c:v>
                </c:pt>
                <c:pt idx="688">
                  <c:v>6.9426524324674124E-2</c:v>
                </c:pt>
                <c:pt idx="689">
                  <c:v>6.9473558309880001E-2</c:v>
                </c:pt>
                <c:pt idx="690">
                  <c:v>6.9520345851774606E-2</c:v>
                </c:pt>
                <c:pt idx="691">
                  <c:v>6.9566887501342128E-2</c:v>
                </c:pt>
                <c:pt idx="692">
                  <c:v>6.961319140666393E-2</c:v>
                </c:pt>
                <c:pt idx="693">
                  <c:v>6.9659259603096296E-2</c:v>
                </c:pt>
                <c:pt idx="694">
                  <c:v>6.9705097816030376E-2</c:v>
                </c:pt>
                <c:pt idx="695">
                  <c:v>6.9750708536203423E-2</c:v>
                </c:pt>
                <c:pt idx="696">
                  <c:v>6.9796095994727456E-2</c:v>
                </c:pt>
                <c:pt idx="697">
                  <c:v>6.984126266149969E-2</c:v>
                </c:pt>
                <c:pt idx="698">
                  <c:v>6.9886211778999119E-2</c:v>
                </c:pt>
                <c:pt idx="699">
                  <c:v>6.9930945590636812E-2</c:v>
                </c:pt>
                <c:pt idx="700">
                  <c:v>6.9975466636950701E-2</c:v>
                </c:pt>
                <c:pt idx="701">
                  <c:v>7.0019776859627514E-2</c:v>
                </c:pt>
                <c:pt idx="702">
                  <c:v>7.0063878268459806E-2</c:v>
                </c:pt>
                <c:pt idx="703">
                  <c:v>7.0107772489236303E-2</c:v>
                </c:pt>
                <c:pt idx="704">
                  <c:v>7.0151461109697902E-2</c:v>
                </c:pt>
                <c:pt idx="705">
                  <c:v>7.0194945452610596E-2</c:v>
                </c:pt>
                <c:pt idx="706">
                  <c:v>7.0238226757310784E-2</c:v>
                </c:pt>
                <c:pt idx="707">
                  <c:v>7.0281306067052365E-2</c:v>
                </c:pt>
                <c:pt idx="708">
                  <c:v>7.0324184325900332E-2</c:v>
                </c:pt>
                <c:pt idx="709">
                  <c:v>7.0366862324023532E-2</c:v>
                </c:pt>
                <c:pt idx="710">
                  <c:v>7.0409340750716101E-2</c:v>
                </c:pt>
                <c:pt idx="711">
                  <c:v>7.0451620168999196E-2</c:v>
                </c:pt>
                <c:pt idx="712">
                  <c:v>7.0493701045709539E-2</c:v>
                </c:pt>
                <c:pt idx="713">
                  <c:v>7.0535583740839694E-2</c:v>
                </c:pt>
                <c:pt idx="714">
                  <c:v>7.0577268525519404E-2</c:v>
                </c:pt>
                <c:pt idx="715">
                  <c:v>7.061875557869729E-2</c:v>
                </c:pt>
                <c:pt idx="716">
                  <c:v>7.0660044998622384E-2</c:v>
                </c:pt>
                <c:pt idx="717">
                  <c:v>7.0701136803144132E-2</c:v>
                </c:pt>
                <c:pt idx="718">
                  <c:v>7.0742030937651676E-2</c:v>
                </c:pt>
                <c:pt idx="719">
                  <c:v>7.0782727277101887E-2</c:v>
                </c:pt>
                <c:pt idx="720">
                  <c:v>7.0823225632001913E-2</c:v>
                </c:pt>
                <c:pt idx="721">
                  <c:v>7.0863525751245132E-2</c:v>
                </c:pt>
                <c:pt idx="722">
                  <c:v>7.0903627326982993E-2</c:v>
                </c:pt>
                <c:pt idx="723">
                  <c:v>7.0943529997825411E-2</c:v>
                </c:pt>
                <c:pt idx="724">
                  <c:v>7.0983233353095934E-2</c:v>
                </c:pt>
                <c:pt idx="725">
                  <c:v>7.1022736936190933E-2</c:v>
                </c:pt>
                <c:pt idx="726">
                  <c:v>7.1062040248492594E-2</c:v>
                </c:pt>
                <c:pt idx="727">
                  <c:v>7.1101142752818106E-2</c:v>
                </c:pt>
                <c:pt idx="728">
                  <c:v>7.1140043877159206E-2</c:v>
                </c:pt>
                <c:pt idx="729">
                  <c:v>7.11787430181932E-2</c:v>
                </c:pt>
                <c:pt idx="730">
                  <c:v>7.1217239544968794E-2</c:v>
                </c:pt>
                <c:pt idx="731">
                  <c:v>7.1255532802485394E-2</c:v>
                </c:pt>
                <c:pt idx="732">
                  <c:v>7.1293622115392502E-2</c:v>
                </c:pt>
                <c:pt idx="733">
                  <c:v>7.1331506791658505E-2</c:v>
                </c:pt>
                <c:pt idx="734">
                  <c:v>7.1369186126332598E-2</c:v>
                </c:pt>
                <c:pt idx="735">
                  <c:v>7.1406659405321912E-2</c:v>
                </c:pt>
                <c:pt idx="736">
                  <c:v>7.1443925909249001E-2</c:v>
                </c:pt>
                <c:pt idx="737">
                  <c:v>7.1480984917354384E-2</c:v>
                </c:pt>
                <c:pt idx="738">
                  <c:v>7.151783571147162E-2</c:v>
                </c:pt>
                <c:pt idx="739">
                  <c:v>7.1554477580061907E-2</c:v>
                </c:pt>
                <c:pt idx="740">
                  <c:v>7.1590909822322024E-2</c:v>
                </c:pt>
                <c:pt idx="741">
                  <c:v>7.1627607133653001E-2</c:v>
                </c:pt>
                <c:pt idx="742">
                  <c:v>7.1664985792086106E-2</c:v>
                </c:pt>
                <c:pt idx="743">
                  <c:v>7.1702995763175001E-2</c:v>
                </c:pt>
                <c:pt idx="744">
                  <c:v>7.1741611351473333E-2</c:v>
                </c:pt>
                <c:pt idx="745">
                  <c:v>7.1780792679593711E-2</c:v>
                </c:pt>
                <c:pt idx="746">
                  <c:v>7.1820498288354906E-2</c:v>
                </c:pt>
                <c:pt idx="747">
                  <c:v>7.1860683565789396E-2</c:v>
                </c:pt>
                <c:pt idx="748">
                  <c:v>7.19013016197044E-2</c:v>
                </c:pt>
                <c:pt idx="749">
                  <c:v>7.1942302750918397E-2</c:v>
                </c:pt>
                <c:pt idx="750">
                  <c:v>7.1983634829850623E-2</c:v>
                </c:pt>
                <c:pt idx="751">
                  <c:v>7.2025243007108899E-2</c:v>
                </c:pt>
                <c:pt idx="752">
                  <c:v>7.2067069919919124E-2</c:v>
                </c:pt>
                <c:pt idx="753">
                  <c:v>7.2109055530450467E-2</c:v>
                </c:pt>
                <c:pt idx="754">
                  <c:v>7.2151137242360996E-2</c:v>
                </c:pt>
                <c:pt idx="755">
                  <c:v>7.2193249813299123E-2</c:v>
                </c:pt>
                <c:pt idx="756">
                  <c:v>7.2235325425348634E-2</c:v>
                </c:pt>
                <c:pt idx="757">
                  <c:v>7.2277317203814195E-2</c:v>
                </c:pt>
                <c:pt idx="758">
                  <c:v>7.2319286716459097E-2</c:v>
                </c:pt>
                <c:pt idx="759">
                  <c:v>7.2361305115300312E-2</c:v>
                </c:pt>
                <c:pt idx="760">
                  <c:v>7.2403447920144207E-2</c:v>
                </c:pt>
                <c:pt idx="761">
                  <c:v>7.2445793028729999E-2</c:v>
                </c:pt>
                <c:pt idx="762">
                  <c:v>7.2488420716380439E-2</c:v>
                </c:pt>
                <c:pt idx="763">
                  <c:v>7.2531413189428934E-2</c:v>
                </c:pt>
                <c:pt idx="764">
                  <c:v>7.2574854620286219E-2</c:v>
                </c:pt>
                <c:pt idx="765">
                  <c:v>7.2618830816722421E-2</c:v>
                </c:pt>
                <c:pt idx="766">
                  <c:v>7.2663429170788524E-2</c:v>
                </c:pt>
                <c:pt idx="767">
                  <c:v>7.2708738382555232E-2</c:v>
                </c:pt>
                <c:pt idx="768">
                  <c:v>7.2754848354753002E-2</c:v>
                </c:pt>
                <c:pt idx="769">
                  <c:v>7.280184994939351E-2</c:v>
                </c:pt>
                <c:pt idx="770">
                  <c:v>7.2849834850372039E-2</c:v>
                </c:pt>
                <c:pt idx="771">
                  <c:v>7.2898895341668823E-2</c:v>
                </c:pt>
                <c:pt idx="772">
                  <c:v>7.2948868787978058E-2</c:v>
                </c:pt>
                <c:pt idx="773">
                  <c:v>7.2998793574251694E-2</c:v>
                </c:pt>
                <c:pt idx="774">
                  <c:v>7.3048740601473497E-2</c:v>
                </c:pt>
                <c:pt idx="775">
                  <c:v>7.3098682972942794E-2</c:v>
                </c:pt>
                <c:pt idx="776">
                  <c:v>7.3148623386677297E-2</c:v>
                </c:pt>
                <c:pt idx="777">
                  <c:v>7.3198559507397704E-2</c:v>
                </c:pt>
                <c:pt idx="778">
                  <c:v>7.3248492246209607E-2</c:v>
                </c:pt>
                <c:pt idx="779">
                  <c:v>7.3298420486252999E-2</c:v>
                </c:pt>
                <c:pt idx="780">
                  <c:v>7.3348344875322505E-2</c:v>
                </c:pt>
                <c:pt idx="781">
                  <c:v>7.3398264865904533E-2</c:v>
                </c:pt>
                <c:pt idx="782">
                  <c:v>7.3448181035551993E-2</c:v>
                </c:pt>
                <c:pt idx="783">
                  <c:v>7.3498093256687033E-2</c:v>
                </c:pt>
                <c:pt idx="784">
                  <c:v>7.3548002137076504E-2</c:v>
                </c:pt>
                <c:pt idx="785">
                  <c:v>7.3597907878857033E-2</c:v>
                </c:pt>
                <c:pt idx="786">
                  <c:v>7.3647811177091099E-2</c:v>
                </c:pt>
                <c:pt idx="787">
                  <c:v>7.3697712504361301E-2</c:v>
                </c:pt>
                <c:pt idx="788">
                  <c:v>7.3747612673595905E-2</c:v>
                </c:pt>
                <c:pt idx="789">
                  <c:v>7.3797512386801031E-2</c:v>
                </c:pt>
                <c:pt idx="790">
                  <c:v>7.3847412588810099E-2</c:v>
                </c:pt>
                <c:pt idx="791">
                  <c:v>7.3897314180767198E-2</c:v>
                </c:pt>
                <c:pt idx="792">
                  <c:v>7.3947218243012994E-2</c:v>
                </c:pt>
                <c:pt idx="793">
                  <c:v>7.3997125851824094E-2</c:v>
                </c:pt>
                <c:pt idx="794">
                  <c:v>7.4047038219985511E-2</c:v>
                </c:pt>
                <c:pt idx="795">
                  <c:v>7.4096956578557804E-2</c:v>
                </c:pt>
                <c:pt idx="796">
                  <c:v>7.4146882265429398E-2</c:v>
                </c:pt>
                <c:pt idx="797">
                  <c:v>7.4196816648229122E-2</c:v>
                </c:pt>
                <c:pt idx="798">
                  <c:v>7.4246761032163502E-2</c:v>
                </c:pt>
                <c:pt idx="799">
                  <c:v>7.4296716748645977E-2</c:v>
                </c:pt>
                <c:pt idx="800">
                  <c:v>7.4346686147916063E-2</c:v>
                </c:pt>
                <c:pt idx="801">
                  <c:v>7.4396670767830075E-2</c:v>
                </c:pt>
                <c:pt idx="802">
                  <c:v>7.4446672260755409E-2</c:v>
                </c:pt>
                <c:pt idx="803">
                  <c:v>7.4496692270886816E-2</c:v>
                </c:pt>
                <c:pt idx="804">
                  <c:v>7.4546732492883599E-2</c:v>
                </c:pt>
                <c:pt idx="805">
                  <c:v>7.4596794187122631E-2</c:v>
                </c:pt>
                <c:pt idx="806">
                  <c:v>7.4646878918611423E-2</c:v>
                </c:pt>
                <c:pt idx="807">
                  <c:v>7.4696989063614813E-2</c:v>
                </c:pt>
                <c:pt idx="808">
                  <c:v>7.4747126329523933E-2</c:v>
                </c:pt>
                <c:pt idx="809">
                  <c:v>7.4797291767966539E-2</c:v>
                </c:pt>
                <c:pt idx="810">
                  <c:v>7.4847487732907433E-2</c:v>
                </c:pt>
                <c:pt idx="811">
                  <c:v>7.4897716101512038E-2</c:v>
                </c:pt>
                <c:pt idx="812">
                  <c:v>7.4947978811913132E-2</c:v>
                </c:pt>
                <c:pt idx="813">
                  <c:v>7.4998277789257412E-2</c:v>
                </c:pt>
                <c:pt idx="814">
                  <c:v>7.504861496657883E-2</c:v>
                </c:pt>
                <c:pt idx="815">
                  <c:v>7.5098992274097234E-2</c:v>
                </c:pt>
                <c:pt idx="816">
                  <c:v>7.5149411642219999E-2</c:v>
                </c:pt>
                <c:pt idx="817">
                  <c:v>7.5199874994861624E-2</c:v>
                </c:pt>
                <c:pt idx="818">
                  <c:v>7.5250384250489202E-2</c:v>
                </c:pt>
                <c:pt idx="819">
                  <c:v>7.5300941317085424E-2</c:v>
                </c:pt>
                <c:pt idx="820">
                  <c:v>7.5351548092245896E-2</c:v>
                </c:pt>
                <c:pt idx="821">
                  <c:v>7.5402206335531213E-2</c:v>
                </c:pt>
                <c:pt idx="822">
                  <c:v>7.5452917189992932E-2</c:v>
                </c:pt>
                <c:pt idx="823">
                  <c:v>7.5503682707565509E-2</c:v>
                </c:pt>
                <c:pt idx="824">
                  <c:v>7.5554504760235494E-2</c:v>
                </c:pt>
                <c:pt idx="825">
                  <c:v>7.5605385215817306E-2</c:v>
                </c:pt>
                <c:pt idx="826">
                  <c:v>7.5656325912133504E-2</c:v>
                </c:pt>
                <c:pt idx="827">
                  <c:v>7.5707328662903903E-2</c:v>
                </c:pt>
                <c:pt idx="828">
                  <c:v>7.5758395253247734E-2</c:v>
                </c:pt>
                <c:pt idx="829">
                  <c:v>7.5809527440984598E-2</c:v>
                </c:pt>
                <c:pt idx="830">
                  <c:v>7.5860726953674934E-2</c:v>
                </c:pt>
                <c:pt idx="831">
                  <c:v>7.5911995489269607E-2</c:v>
                </c:pt>
                <c:pt idx="832">
                  <c:v>7.5963334713985434E-2</c:v>
                </c:pt>
                <c:pt idx="833">
                  <c:v>7.6014746262628594E-2</c:v>
                </c:pt>
                <c:pt idx="834">
                  <c:v>7.6066231737088069E-2</c:v>
                </c:pt>
                <c:pt idx="835">
                  <c:v>7.6117792706495394E-2</c:v>
                </c:pt>
                <c:pt idx="836">
                  <c:v>7.6169430706194405E-2</c:v>
                </c:pt>
                <c:pt idx="837">
                  <c:v>7.6221147237845899E-2</c:v>
                </c:pt>
                <c:pt idx="838">
                  <c:v>7.6272943768759746E-2</c:v>
                </c:pt>
                <c:pt idx="839">
                  <c:v>7.63248217320244E-2</c:v>
                </c:pt>
                <c:pt idx="840">
                  <c:v>7.6376782526128714E-2</c:v>
                </c:pt>
                <c:pt idx="841">
                  <c:v>7.642882751514872E-2</c:v>
                </c:pt>
                <c:pt idx="842">
                  <c:v>7.6480958028614501E-2</c:v>
                </c:pt>
                <c:pt idx="843">
                  <c:v>7.6533175361775202E-2</c:v>
                </c:pt>
                <c:pt idx="844">
                  <c:v>7.6585480775668791E-2</c:v>
                </c:pt>
                <c:pt idx="845">
                  <c:v>7.6637875497478705E-2</c:v>
                </c:pt>
                <c:pt idx="846">
                  <c:v>7.6690360720774967E-2</c:v>
                </c:pt>
                <c:pt idx="847">
                  <c:v>7.6742937605965511E-2</c:v>
                </c:pt>
                <c:pt idx="848">
                  <c:v>7.6795607280681993E-2</c:v>
                </c:pt>
                <c:pt idx="849">
                  <c:v>7.6848370840323199E-2</c:v>
                </c:pt>
                <c:pt idx="850">
                  <c:v>7.6901229348565595E-2</c:v>
                </c:pt>
                <c:pt idx="851">
                  <c:v>7.6954183837990714E-2</c:v>
                </c:pt>
                <c:pt idx="852">
                  <c:v>7.7007235310702013E-2</c:v>
                </c:pt>
                <c:pt idx="853">
                  <c:v>7.7060384739027765E-2</c:v>
                </c:pt>
                <c:pt idx="854">
                  <c:v>7.7113633066224943E-2</c:v>
                </c:pt>
                <c:pt idx="855">
                  <c:v>7.7166981207250934E-2</c:v>
                </c:pt>
                <c:pt idx="856">
                  <c:v>7.722043004954203E-2</c:v>
                </c:pt>
                <c:pt idx="857">
                  <c:v>7.7273980453831534E-2</c:v>
                </c:pt>
                <c:pt idx="858">
                  <c:v>7.7327633254996628E-2</c:v>
                </c:pt>
                <c:pt idx="859">
                  <c:v>7.7381389262914199E-2</c:v>
                </c:pt>
                <c:pt idx="860">
                  <c:v>7.7435249263356501E-2</c:v>
                </c:pt>
                <c:pt idx="861">
                  <c:v>7.7489214018882133E-2</c:v>
                </c:pt>
                <c:pt idx="862">
                  <c:v>7.7543284269752794E-2</c:v>
                </c:pt>
                <c:pt idx="863">
                  <c:v>7.7597460734863122E-2</c:v>
                </c:pt>
                <c:pt idx="864">
                  <c:v>7.7651744112669299E-2</c:v>
                </c:pt>
                <c:pt idx="865">
                  <c:v>7.7706135082133934E-2</c:v>
                </c:pt>
                <c:pt idx="866">
                  <c:v>7.7760634303664145E-2</c:v>
                </c:pt>
                <c:pt idx="867">
                  <c:v>7.7815242420060105E-2</c:v>
                </c:pt>
                <c:pt idx="868">
                  <c:v>7.7869960057463924E-2</c:v>
                </c:pt>
                <c:pt idx="869">
                  <c:v>7.7924787826289033E-2</c:v>
                </c:pt>
                <c:pt idx="870">
                  <c:v>7.7979726322166001E-2</c:v>
                </c:pt>
                <c:pt idx="871">
                  <c:v>7.8034776126869806E-2</c:v>
                </c:pt>
                <c:pt idx="872">
                  <c:v>7.8089937809239757E-2</c:v>
                </c:pt>
                <c:pt idx="873">
                  <c:v>7.8145211926086533E-2</c:v>
                </c:pt>
                <c:pt idx="874">
                  <c:v>7.8200599023102502E-2</c:v>
                </c:pt>
                <c:pt idx="875">
                  <c:v>7.8256099635736834E-2</c:v>
                </c:pt>
                <c:pt idx="876">
                  <c:v>7.8311714290072623E-2</c:v>
                </c:pt>
                <c:pt idx="877">
                  <c:v>8.8347196320614024E-2</c:v>
                </c:pt>
                <c:pt idx="878">
                  <c:v>9.0803686524781699E-2</c:v>
                </c:pt>
                <c:pt idx="879">
                  <c:v>9.106054616425191E-2</c:v>
                </c:pt>
                <c:pt idx="880">
                  <c:v>9.1123421267889068E-2</c:v>
                </c:pt>
                <c:pt idx="881">
                  <c:v>9.1192764523094202E-2</c:v>
                </c:pt>
                <c:pt idx="882">
                  <c:v>9.1250558915793048E-2</c:v>
                </c:pt>
                <c:pt idx="883">
                  <c:v>9.1321128327950807E-2</c:v>
                </c:pt>
                <c:pt idx="884">
                  <c:v>9.1384150341032727E-2</c:v>
                </c:pt>
                <c:pt idx="885">
                  <c:v>9.1453250280218404E-2</c:v>
                </c:pt>
                <c:pt idx="886">
                  <c:v>9.1517576523966207E-2</c:v>
                </c:pt>
                <c:pt idx="887">
                  <c:v>9.1585014251309993E-2</c:v>
                </c:pt>
                <c:pt idx="888">
                  <c:v>9.1649510711697704E-2</c:v>
                </c:pt>
                <c:pt idx="889">
                  <c:v>9.1715610025524683E-2</c:v>
                </c:pt>
                <c:pt idx="890">
                  <c:v>9.17798807271612E-2</c:v>
                </c:pt>
                <c:pt idx="891">
                  <c:v>9.184494614603779E-2</c:v>
                </c:pt>
                <c:pt idx="892">
                  <c:v>9.1908850334997794E-2</c:v>
                </c:pt>
                <c:pt idx="893">
                  <c:v>9.1973112288128989E-2</c:v>
                </c:pt>
                <c:pt idx="894">
                  <c:v>9.2036615501530805E-2</c:v>
                </c:pt>
                <c:pt idx="895">
                  <c:v>9.2100242722950448E-2</c:v>
                </c:pt>
                <c:pt idx="896">
                  <c:v>9.2163357169662743E-2</c:v>
                </c:pt>
                <c:pt idx="897">
                  <c:v>9.2226474166473768E-2</c:v>
                </c:pt>
                <c:pt idx="898">
                  <c:v>9.2289231608505121E-2</c:v>
                </c:pt>
                <c:pt idx="899">
                  <c:v>9.2351932103814524E-2</c:v>
                </c:pt>
                <c:pt idx="900">
                  <c:v>9.2414370892102804E-2</c:v>
                </c:pt>
                <c:pt idx="901">
                  <c:v>9.2476727073127679E-2</c:v>
                </c:pt>
                <c:pt idx="902">
                  <c:v>9.2538885950191566E-2</c:v>
                </c:pt>
                <c:pt idx="903">
                  <c:v>9.2600954655593024E-2</c:v>
                </c:pt>
                <c:pt idx="904">
                  <c:v>9.2662869937741227E-2</c:v>
                </c:pt>
                <c:pt idx="905">
                  <c:v>9.2724696801719297E-2</c:v>
                </c:pt>
                <c:pt idx="906">
                  <c:v>9.2786401270052846E-2</c:v>
                </c:pt>
                <c:pt idx="907">
                  <c:v>9.2848023538493765E-2</c:v>
                </c:pt>
                <c:pt idx="908">
                  <c:v>9.2909546182345398E-2</c:v>
                </c:pt>
                <c:pt idx="909">
                  <c:v>9.297099466789828E-2</c:v>
                </c:pt>
                <c:pt idx="910">
                  <c:v>9.3032360834485239E-2</c:v>
                </c:pt>
                <c:pt idx="911">
                  <c:v>9.3093661307573725E-2</c:v>
                </c:pt>
                <c:pt idx="912">
                  <c:v>9.3154893025327493E-2</c:v>
                </c:pt>
                <c:pt idx="913">
                  <c:v>9.3216067228964028E-2</c:v>
                </c:pt>
                <c:pt idx="914">
                  <c:v>9.3277183585422765E-2</c:v>
                </c:pt>
                <c:pt idx="915">
                  <c:v>9.3338249993333205E-2</c:v>
                </c:pt>
                <c:pt idx="916">
                  <c:v>9.3399267508920997E-2</c:v>
                </c:pt>
                <c:pt idx="917">
                  <c:v>9.3460241904062727E-2</c:v>
                </c:pt>
                <c:pt idx="918">
                  <c:v>9.3521174875211707E-2</c:v>
                </c:pt>
                <c:pt idx="919">
                  <c:v>9.3582070799344205E-2</c:v>
                </c:pt>
                <c:pt idx="920">
                  <c:v>9.3642931601216783E-2</c:v>
                </c:pt>
                <c:pt idx="921">
                  <c:v>9.3703760709589745E-2</c:v>
                </c:pt>
                <c:pt idx="922">
                  <c:v>9.3764560057108537E-2</c:v>
                </c:pt>
                <c:pt idx="923">
                  <c:v>9.3825332401801242E-2</c:v>
                </c:pt>
                <c:pt idx="924">
                  <c:v>9.3886079571699158E-2</c:v>
                </c:pt>
                <c:pt idx="925">
                  <c:v>9.3946803830298298E-2</c:v>
                </c:pt>
                <c:pt idx="926">
                  <c:v>9.4007506848583527E-2</c:v>
                </c:pt>
                <c:pt idx="927">
                  <c:v>9.4068190510370228E-2</c:v>
                </c:pt>
                <c:pt idx="928">
                  <c:v>9.4128856309951048E-2</c:v>
                </c:pt>
                <c:pt idx="929">
                  <c:v>9.4189505828640704E-2</c:v>
                </c:pt>
                <c:pt idx="930">
                  <c:v>9.4250140381774483E-2</c:v>
                </c:pt>
                <c:pt idx="931">
                  <c:v>9.4310761301798995E-2</c:v>
                </c:pt>
                <c:pt idx="932">
                  <c:v>9.4371369731542268E-2</c:v>
                </c:pt>
                <c:pt idx="933">
                  <c:v>9.4431966793227767E-2</c:v>
                </c:pt>
                <c:pt idx="934">
                  <c:v>9.44925534676051E-2</c:v>
                </c:pt>
                <c:pt idx="935">
                  <c:v>9.4553130695536544E-2</c:v>
                </c:pt>
                <c:pt idx="936">
                  <c:v>9.4613699307593224E-2</c:v>
                </c:pt>
                <c:pt idx="937">
                  <c:v>9.467426008563537E-2</c:v>
                </c:pt>
                <c:pt idx="938">
                  <c:v>9.4734813722110248E-2</c:v>
                </c:pt>
                <c:pt idx="939">
                  <c:v>9.4795360857838198E-2</c:v>
                </c:pt>
                <c:pt idx="940">
                  <c:v>9.4855902058793323E-2</c:v>
                </c:pt>
                <c:pt idx="941">
                  <c:v>9.4916437839676501E-2</c:v>
                </c:pt>
                <c:pt idx="942">
                  <c:v>9.4976968651031765E-2</c:v>
                </c:pt>
                <c:pt idx="943">
                  <c:v>9.5037494894281066E-2</c:v>
                </c:pt>
                <c:pt idx="944">
                  <c:v>9.5098016914950206E-2</c:v>
                </c:pt>
                <c:pt idx="945">
                  <c:v>9.5158535012603726E-2</c:v>
                </c:pt>
                <c:pt idx="946">
                  <c:v>9.5219049437668513E-2</c:v>
                </c:pt>
                <c:pt idx="947">
                  <c:v>9.5279560398317795E-2</c:v>
                </c:pt>
                <c:pt idx="948">
                  <c:v>9.5340068059448668E-2</c:v>
                </c:pt>
                <c:pt idx="949">
                  <c:v>9.5401090792068224E-2</c:v>
                </c:pt>
                <c:pt idx="950">
                  <c:v>9.5462937877456105E-2</c:v>
                </c:pt>
                <c:pt idx="951">
                  <c:v>9.552556856342688E-2</c:v>
                </c:pt>
                <c:pt idx="952">
                  <c:v>9.5588957658460205E-2</c:v>
                </c:pt>
                <c:pt idx="953">
                  <c:v>9.5653068988856949E-2</c:v>
                </c:pt>
                <c:pt idx="954">
                  <c:v>9.5717863586488788E-2</c:v>
                </c:pt>
                <c:pt idx="955">
                  <c:v>9.5783299573988998E-2</c:v>
                </c:pt>
                <c:pt idx="956">
                  <c:v>9.5849332029158393E-2</c:v>
                </c:pt>
                <c:pt idx="957">
                  <c:v>9.5915913183768894E-2</c:v>
                </c:pt>
                <c:pt idx="958">
                  <c:v>9.5982992249162208E-2</c:v>
                </c:pt>
                <c:pt idx="959">
                  <c:v>9.6050515536401898E-2</c:v>
                </c:pt>
                <c:pt idx="960">
                  <c:v>9.6118426345812247E-2</c:v>
                </c:pt>
                <c:pt idx="961">
                  <c:v>9.6186665037708494E-2</c:v>
                </c:pt>
                <c:pt idx="962">
                  <c:v>9.6255168964611754E-2</c:v>
                </c:pt>
                <c:pt idx="963">
                  <c:v>9.6323872515280767E-2</c:v>
                </c:pt>
                <c:pt idx="964">
                  <c:v>9.6392709411024499E-2</c:v>
                </c:pt>
                <c:pt idx="965">
                  <c:v>9.6461706523102986E-2</c:v>
                </c:pt>
                <c:pt idx="966">
                  <c:v>9.6530935460993728E-2</c:v>
                </c:pt>
                <c:pt idx="967">
                  <c:v>9.6600469348174914E-2</c:v>
                </c:pt>
                <c:pt idx="968">
                  <c:v>9.6670384937976528E-2</c:v>
                </c:pt>
                <c:pt idx="969">
                  <c:v>9.6740761517163695E-2</c:v>
                </c:pt>
                <c:pt idx="970">
                  <c:v>9.6811680674416783E-2</c:v>
                </c:pt>
                <c:pt idx="971">
                  <c:v>9.6883226198622524E-2</c:v>
                </c:pt>
                <c:pt idx="972">
                  <c:v>9.6955483829630706E-2</c:v>
                </c:pt>
                <c:pt idx="973">
                  <c:v>9.7028541130708107E-2</c:v>
                </c:pt>
                <c:pt idx="974">
                  <c:v>9.7102487252524919E-2</c:v>
                </c:pt>
                <c:pt idx="975">
                  <c:v>9.7177412776140004E-2</c:v>
                </c:pt>
                <c:pt idx="976">
                  <c:v>9.7253409485509701E-2</c:v>
                </c:pt>
                <c:pt idx="977">
                  <c:v>9.7330570191755783E-2</c:v>
                </c:pt>
                <c:pt idx="978">
                  <c:v>9.74089885123261E-2</c:v>
                </c:pt>
                <c:pt idx="979">
                  <c:v>9.7488213968936338E-2</c:v>
                </c:pt>
                <c:pt idx="980">
                  <c:v>9.7567605345028743E-2</c:v>
                </c:pt>
                <c:pt idx="981">
                  <c:v>9.7647206523817143E-2</c:v>
                </c:pt>
                <c:pt idx="982">
                  <c:v>9.7726998230374798E-2</c:v>
                </c:pt>
                <c:pt idx="983">
                  <c:v>9.7806979769867936E-2</c:v>
                </c:pt>
                <c:pt idx="984">
                  <c:v>9.7887148138854227E-2</c:v>
                </c:pt>
                <c:pt idx="985">
                  <c:v>9.7967501696819947E-2</c:v>
                </c:pt>
                <c:pt idx="986">
                  <c:v>9.8048038040234528E-2</c:v>
                </c:pt>
                <c:pt idx="987">
                  <c:v>9.8128755476378698E-2</c:v>
                </c:pt>
                <c:pt idx="988">
                  <c:v>9.8209651855934499E-2</c:v>
                </c:pt>
                <c:pt idx="989">
                  <c:v>9.8290725514377245E-2</c:v>
                </c:pt>
                <c:pt idx="990">
                  <c:v>9.8371974518416297E-2</c:v>
                </c:pt>
                <c:pt idx="991">
                  <c:v>9.8453397279112745E-2</c:v>
                </c:pt>
                <c:pt idx="992">
                  <c:v>9.8534992061891105E-2</c:v>
                </c:pt>
                <c:pt idx="993">
                  <c:v>9.8616757387483767E-2</c:v>
                </c:pt>
                <c:pt idx="994">
                  <c:v>9.8698691712502798E-2</c:v>
                </c:pt>
                <c:pt idx="995">
                  <c:v>9.8780793692629848E-2</c:v>
                </c:pt>
                <c:pt idx="996">
                  <c:v>9.8863061973830768E-2</c:v>
                </c:pt>
                <c:pt idx="997">
                  <c:v>9.8945495365775571E-2</c:v>
                </c:pt>
                <c:pt idx="998">
                  <c:v>9.9028092705022094E-2</c:v>
                </c:pt>
                <c:pt idx="999">
                  <c:v>9.9110852969651747E-2</c:v>
                </c:pt>
                <c:pt idx="1000">
                  <c:v>9.9193775189351505E-2</c:v>
                </c:pt>
                <c:pt idx="1001">
                  <c:v>9.9276858521353747E-2</c:v>
                </c:pt>
                <c:pt idx="1002">
                  <c:v>9.9360102191097172E-2</c:v>
                </c:pt>
                <c:pt idx="1003">
                  <c:v>9.9443505542574001E-2</c:v>
                </c:pt>
                <c:pt idx="1004">
                  <c:v>9.9527067592493926E-2</c:v>
                </c:pt>
                <c:pt idx="1005">
                  <c:v>9.9610788327822247E-2</c:v>
                </c:pt>
                <c:pt idx="1006">
                  <c:v>9.969466774884185E-2</c:v>
                </c:pt>
                <c:pt idx="1007">
                  <c:v>9.9778705216470226E-2</c:v>
                </c:pt>
                <c:pt idx="1008">
                  <c:v>9.9862898702635386E-2</c:v>
                </c:pt>
                <c:pt idx="1009">
                  <c:v>9.9947250062598803E-2</c:v>
                </c:pt>
                <c:pt idx="1010">
                  <c:v>0.10003175937306302</c:v>
                </c:pt>
                <c:pt idx="1011">
                  <c:v>0.10011642684476398</c:v>
                </c:pt>
                <c:pt idx="1012">
                  <c:v>0.10020125200668692</c:v>
                </c:pt>
                <c:pt idx="1013">
                  <c:v>0.10028623496658524</c:v>
                </c:pt>
                <c:pt idx="1014">
                  <c:v>0.10037137636608012</c:v>
                </c:pt>
                <c:pt idx="1015">
                  <c:v>0.100456676717093</c:v>
                </c:pt>
                <c:pt idx="1016">
                  <c:v>0.10054213662611212</c:v>
                </c:pt>
                <c:pt idx="1017">
                  <c:v>0.10062775678043914</c:v>
                </c:pt>
                <c:pt idx="1018">
                  <c:v>0.10071353794181426</c:v>
                </c:pt>
                <c:pt idx="1019">
                  <c:v>0.10079948095262622</c:v>
                </c:pt>
                <c:pt idx="1020">
                  <c:v>0.10088558672575898</c:v>
                </c:pt>
                <c:pt idx="1021">
                  <c:v>0.10097185624813119</c:v>
                </c:pt>
                <c:pt idx="1022">
                  <c:v>0.101058290572572</c:v>
                </c:pt>
                <c:pt idx="1023">
                  <c:v>0.101144890133454</c:v>
                </c:pt>
                <c:pt idx="1024">
                  <c:v>0.10123165579748802</c:v>
                </c:pt>
                <c:pt idx="1025">
                  <c:v>0.10131858894868299</c:v>
                </c:pt>
                <c:pt idx="1026">
                  <c:v>0.10140569094856899</c:v>
                </c:pt>
                <c:pt idx="1027">
                  <c:v>0.10149296321591322</c:v>
                </c:pt>
                <c:pt idx="1028">
                  <c:v>0.101580407212936</c:v>
                </c:pt>
                <c:pt idx="1029">
                  <c:v>0.10166802444466402</c:v>
                </c:pt>
                <c:pt idx="1030">
                  <c:v>0.10175581645488919</c:v>
                </c:pt>
                <c:pt idx="1031">
                  <c:v>0.101843784823448</c:v>
                </c:pt>
                <c:pt idx="1032">
                  <c:v>0.10193193116258922</c:v>
                </c:pt>
                <c:pt idx="1033">
                  <c:v>0.10202025711410002</c:v>
                </c:pt>
                <c:pt idx="1034">
                  <c:v>0.102108764345892</c:v>
                </c:pt>
                <c:pt idx="1035">
                  <c:v>0.10219745454913499</c:v>
                </c:pt>
                <c:pt idx="1036">
                  <c:v>0.10228632943505712</c:v>
                </c:pt>
                <c:pt idx="1037">
                  <c:v>0.10237539073216698</c:v>
                </c:pt>
                <c:pt idx="1038">
                  <c:v>0.10246464018329124</c:v>
                </c:pt>
                <c:pt idx="1039">
                  <c:v>0.102554079542928</c:v>
                </c:pt>
                <c:pt idx="1040">
                  <c:v>0.10264371057455322</c:v>
                </c:pt>
                <c:pt idx="1041">
                  <c:v>0.10273353504816055</c:v>
                </c:pt>
                <c:pt idx="1042">
                  <c:v>0.10282355473780599</c:v>
                </c:pt>
                <c:pt idx="1043">
                  <c:v>0.10291377141940312</c:v>
                </c:pt>
                <c:pt idx="1044">
                  <c:v>0.10300418686852322</c:v>
                </c:pt>
                <c:pt idx="1045">
                  <c:v>0.10309480285842502</c:v>
                </c:pt>
                <c:pt idx="1046">
                  <c:v>0.10318562115814812</c:v>
                </c:pt>
                <c:pt idx="1047">
                  <c:v>0.10327664353078769</c:v>
                </c:pt>
                <c:pt idx="1048">
                  <c:v>0.10336787173185702</c:v>
                </c:pt>
                <c:pt idx="1049">
                  <c:v>0.10345930750783998</c:v>
                </c:pt>
                <c:pt idx="1050">
                  <c:v>0.10355095259481098</c:v>
                </c:pt>
                <c:pt idx="1051">
                  <c:v>0.10364280871724102</c:v>
                </c:pt>
                <c:pt idx="1052">
                  <c:v>0.10373487758689097</c:v>
                </c:pt>
                <c:pt idx="1053">
                  <c:v>0.10382716090185112</c:v>
                </c:pt>
                <c:pt idx="1054">
                  <c:v>0.10391966034570695</c:v>
                </c:pt>
                <c:pt idx="1055">
                  <c:v>0.10401237758679922</c:v>
                </c:pt>
                <c:pt idx="1056">
                  <c:v>0.10410531427761822</c:v>
                </c:pt>
                <c:pt idx="1057">
                  <c:v>0.10419847205430302</c:v>
                </c:pt>
                <c:pt idx="1058">
                  <c:v>0.10429185253624559</c:v>
                </c:pt>
                <c:pt idx="1059">
                  <c:v>0.104385457325785</c:v>
                </c:pt>
                <c:pt idx="1060">
                  <c:v>0.104479288008022</c:v>
                </c:pt>
                <c:pt idx="1061">
                  <c:v>0.10457334615070002</c:v>
                </c:pt>
                <c:pt idx="1062">
                  <c:v>0.104667633304176</c:v>
                </c:pt>
                <c:pt idx="1063">
                  <c:v>0.10476215100149266</c:v>
                </c:pt>
                <c:pt idx="1064">
                  <c:v>0.10485690075848712</c:v>
                </c:pt>
                <c:pt idx="1065">
                  <c:v>0.104951884074016</c:v>
                </c:pt>
                <c:pt idx="1066">
                  <c:v>0.10504710243020322</c:v>
                </c:pt>
                <c:pt idx="1067">
                  <c:v>0.105142557292775</c:v>
                </c:pt>
                <c:pt idx="1068">
                  <c:v>0.10523825011143779</c:v>
                </c:pt>
                <c:pt idx="1069">
                  <c:v>0.105334182320308</c:v>
                </c:pt>
                <c:pt idx="1070">
                  <c:v>0.105430355338392</c:v>
                </c:pt>
                <c:pt idx="1071">
                  <c:v>0.10552677057010153</c:v>
                </c:pt>
                <c:pt idx="1072">
                  <c:v>0.10562342940579322</c:v>
                </c:pt>
                <c:pt idx="1073">
                  <c:v>0.10572033322238122</c:v>
                </c:pt>
                <c:pt idx="1074">
                  <c:v>0.105817483383922</c:v>
                </c:pt>
                <c:pt idx="1075">
                  <c:v>0.10591488124226002</c:v>
                </c:pt>
                <c:pt idx="1076">
                  <c:v>0.10601252813768502</c:v>
                </c:pt>
                <c:pt idx="1077">
                  <c:v>0.1061104253996</c:v>
                </c:pt>
                <c:pt idx="1078">
                  <c:v>0.10620857434720712</c:v>
                </c:pt>
                <c:pt idx="1079">
                  <c:v>0.106306976290198</c:v>
                </c:pt>
                <c:pt idx="1080">
                  <c:v>0.11611069936572201</c:v>
                </c:pt>
                <c:pt idx="1081">
                  <c:v>0.118545037652257</c:v>
                </c:pt>
                <c:pt idx="1082">
                  <c:v>0.11884660880808599</c:v>
                </c:pt>
                <c:pt idx="1083">
                  <c:v>0.118949943653713</c:v>
                </c:pt>
                <c:pt idx="1084">
                  <c:v>0.119061679379398</c:v>
                </c:pt>
                <c:pt idx="1085">
                  <c:v>0.11916404296252681</c:v>
                </c:pt>
                <c:pt idx="1086">
                  <c:v>0.119278061025506</c:v>
                </c:pt>
                <c:pt idx="1087">
                  <c:v>0.11938540581004201</c:v>
                </c:pt>
                <c:pt idx="1088">
                  <c:v>0.11949831982783495</c:v>
                </c:pt>
                <c:pt idx="1089">
                  <c:v>0.11960687382004102</c:v>
                </c:pt>
                <c:pt idx="1090">
                  <c:v>0.1197183525753</c:v>
                </c:pt>
                <c:pt idx="1091">
                  <c:v>0.119827121530847</c:v>
                </c:pt>
                <c:pt idx="1092">
                  <c:v>0.11993746235955198</c:v>
                </c:pt>
                <c:pt idx="1093">
                  <c:v>0.12004613353116109</c:v>
                </c:pt>
                <c:pt idx="1094">
                  <c:v>0.12015564698528725</c:v>
                </c:pt>
                <c:pt idx="1095">
                  <c:v>0.1202641325191912</c:v>
                </c:pt>
                <c:pt idx="1096">
                  <c:v>0.120373065057126</c:v>
                </c:pt>
                <c:pt idx="1097">
                  <c:v>0.12048136658294098</c:v>
                </c:pt>
                <c:pt idx="1098">
                  <c:v>0.12058990498341422</c:v>
                </c:pt>
                <c:pt idx="1099">
                  <c:v>0.12069806089499301</c:v>
                </c:pt>
                <c:pt idx="1100">
                  <c:v>0.120806346790558</c:v>
                </c:pt>
                <c:pt idx="1101">
                  <c:v>0.120914408820571</c:v>
                </c:pt>
                <c:pt idx="1102">
                  <c:v>0.12102255118758441</c:v>
                </c:pt>
                <c:pt idx="1103">
                  <c:v>0.121130573512868</c:v>
                </c:pt>
                <c:pt idx="1104">
                  <c:v>0.12123865776536702</c:v>
                </c:pt>
                <c:pt idx="1105">
                  <c:v>0.121346692028307</c:v>
                </c:pt>
                <c:pt idx="1106">
                  <c:v>0.121454786355867</c:v>
                </c:pt>
                <c:pt idx="1107">
                  <c:v>0.121562879604782</c:v>
                </c:pt>
                <c:pt idx="1108">
                  <c:v>0.12167103936144602</c:v>
                </c:pt>
                <c:pt idx="1109">
                  <c:v>0.12177923344089522</c:v>
                </c:pt>
                <c:pt idx="1110">
                  <c:v>0.12188750421314902</c:v>
                </c:pt>
                <c:pt idx="1111">
                  <c:v>0.12199583585413112</c:v>
                </c:pt>
                <c:pt idx="1112">
                  <c:v>0.12210425564197541</c:v>
                </c:pt>
                <c:pt idx="1113">
                  <c:v>0.12221275686334609</c:v>
                </c:pt>
                <c:pt idx="1114">
                  <c:v>0.12232135766225929</c:v>
                </c:pt>
                <c:pt idx="1115">
                  <c:v>0.12243005628308357</c:v>
                </c:pt>
                <c:pt idx="1116">
                  <c:v>0.122538865255323</c:v>
                </c:pt>
                <c:pt idx="1117">
                  <c:v>0.122647785417896</c:v>
                </c:pt>
                <c:pt idx="1118">
                  <c:v>0.12275682577665692</c:v>
                </c:pt>
                <c:pt idx="1119">
                  <c:v>0.12286598843326065</c:v>
                </c:pt>
                <c:pt idx="1120">
                  <c:v>0.12297528012158664</c:v>
                </c:pt>
                <c:pt idx="1121">
                  <c:v>0.12308470346606103</c:v>
                </c:pt>
                <c:pt idx="1122">
                  <c:v>0.12319426368571466</c:v>
                </c:pt>
                <c:pt idx="1123">
                  <c:v>0.123303963525425</c:v>
                </c:pt>
                <c:pt idx="1124">
                  <c:v>0.12341380715364</c:v>
                </c:pt>
                <c:pt idx="1125">
                  <c:v>0.12352379722443722</c:v>
                </c:pt>
                <c:pt idx="1126">
                  <c:v>0.12363393714530102</c:v>
                </c:pt>
                <c:pt idx="1127">
                  <c:v>0.12374422937510095</c:v>
                </c:pt>
                <c:pt idx="1128">
                  <c:v>0.12385467674488122</c:v>
                </c:pt>
                <c:pt idx="1129">
                  <c:v>0.12396528147254861</c:v>
                </c:pt>
                <c:pt idx="1130">
                  <c:v>0.12407604593322225</c:v>
                </c:pt>
                <c:pt idx="1131">
                  <c:v>0.12418697208939702</c:v>
                </c:pt>
                <c:pt idx="1132">
                  <c:v>0.12429806194117481</c:v>
                </c:pt>
                <c:pt idx="1133">
                  <c:v>0.1244093171971839</c:v>
                </c:pt>
                <c:pt idx="1134">
                  <c:v>0.12452073953844429</c:v>
                </c:pt>
                <c:pt idx="1135">
                  <c:v>0.12463233042877016</c:v>
                </c:pt>
                <c:pt idx="1136">
                  <c:v>0.12474409126998161</c:v>
                </c:pt>
                <c:pt idx="1137">
                  <c:v>0.12485602329308899</c:v>
                </c:pt>
                <c:pt idx="1138">
                  <c:v>0.12496812765008122</c:v>
                </c:pt>
                <c:pt idx="1139">
                  <c:v>0.12508040535182799</c:v>
                </c:pt>
                <c:pt idx="1140">
                  <c:v>0.125192857322795</c:v>
                </c:pt>
                <c:pt idx="1141">
                  <c:v>0.12530548436597799</c:v>
                </c:pt>
                <c:pt idx="1142">
                  <c:v>0.12541828719589995</c:v>
                </c:pt>
                <c:pt idx="1143">
                  <c:v>0.12553202163704888</c:v>
                </c:pt>
                <c:pt idx="1144">
                  <c:v>0.12564669160335587</c:v>
                </c:pt>
                <c:pt idx="1145">
                  <c:v>0.12576228423175601</c:v>
                </c:pt>
                <c:pt idx="1146">
                  <c:v>0.12587876763063185</c:v>
                </c:pt>
                <c:pt idx="1147">
                  <c:v>0.12599610873111824</c:v>
                </c:pt>
                <c:pt idx="1148">
                  <c:v>0.12611426817372501</c:v>
                </c:pt>
                <c:pt idx="1149">
                  <c:v>0.12623320489625009</c:v>
                </c:pt>
                <c:pt idx="1150">
                  <c:v>0.12635287273894114</c:v>
                </c:pt>
                <c:pt idx="1151">
                  <c:v>0.12647322300898187</c:v>
                </c:pt>
                <c:pt idx="1152">
                  <c:v>0.12659420248158501</c:v>
                </c:pt>
                <c:pt idx="1153">
                  <c:v>0.12671575488021344</c:v>
                </c:pt>
                <c:pt idx="1154">
                  <c:v>0.12683781970132099</c:v>
                </c:pt>
                <c:pt idx="1155">
                  <c:v>0.12696033306728888</c:v>
                </c:pt>
                <c:pt idx="1156">
                  <c:v>0.12708322703394187</c:v>
                </c:pt>
                <c:pt idx="1157">
                  <c:v>0.12720643927537209</c:v>
                </c:pt>
                <c:pt idx="1158">
                  <c:v>0.12733001697059887</c:v>
                </c:pt>
                <c:pt idx="1159">
                  <c:v>0.12745403466314401</c:v>
                </c:pt>
                <c:pt idx="1160">
                  <c:v>0.12757857048485674</c:v>
                </c:pt>
                <c:pt idx="1161">
                  <c:v>0.127703706484775</c:v>
                </c:pt>
                <c:pt idx="1162">
                  <c:v>0.12782952800373412</c:v>
                </c:pt>
                <c:pt idx="1163">
                  <c:v>0.12795612338979701</c:v>
                </c:pt>
                <c:pt idx="1164">
                  <c:v>0.12808358390611188</c:v>
                </c:pt>
                <c:pt idx="1165">
                  <c:v>0.12821200346435199</c:v>
                </c:pt>
                <c:pt idx="1166">
                  <c:v>0.12834147848463801</c:v>
                </c:pt>
                <c:pt idx="1167">
                  <c:v>0.12847210764133499</c:v>
                </c:pt>
                <c:pt idx="1168">
                  <c:v>0.12860399168359488</c:v>
                </c:pt>
                <c:pt idx="1169">
                  <c:v>0.12873723318569988</c:v>
                </c:pt>
                <c:pt idx="1170">
                  <c:v>0.128871936341895</c:v>
                </c:pt>
                <c:pt idx="1171">
                  <c:v>0.12900739823221499</c:v>
                </c:pt>
                <c:pt idx="1172">
                  <c:v>0.12914323293459201</c:v>
                </c:pt>
                <c:pt idx="1173">
                  <c:v>0.12927946038445801</c:v>
                </c:pt>
                <c:pt idx="1174">
                  <c:v>0.12941606777104644</c:v>
                </c:pt>
                <c:pt idx="1175">
                  <c:v>0.12955305189480801</c:v>
                </c:pt>
                <c:pt idx="1176">
                  <c:v>0.12969040963067688</c:v>
                </c:pt>
                <c:pt idx="1177">
                  <c:v>0.129828137601533</c:v>
                </c:pt>
                <c:pt idx="1178">
                  <c:v>0.12996623284945613</c:v>
                </c:pt>
                <c:pt idx="1179">
                  <c:v>0.130104692188244</c:v>
                </c:pt>
                <c:pt idx="1180">
                  <c:v>0.13024351272398788</c:v>
                </c:pt>
                <c:pt idx="1181">
                  <c:v>0.13038269146280501</c:v>
                </c:pt>
                <c:pt idx="1182">
                  <c:v>0.13052222562911767</c:v>
                </c:pt>
                <c:pt idx="1183">
                  <c:v>0.13066211243273501</c:v>
                </c:pt>
                <c:pt idx="1184">
                  <c:v>0.130802349263898</c:v>
                </c:pt>
                <c:pt idx="1185">
                  <c:v>0.13094293355593195</c:v>
                </c:pt>
                <c:pt idx="1186">
                  <c:v>0.13108386290598587</c:v>
                </c:pt>
                <c:pt idx="1187">
                  <c:v>0.13122513499500099</c:v>
                </c:pt>
                <c:pt idx="1188">
                  <c:v>0.13136674766341597</c:v>
                </c:pt>
                <c:pt idx="1189">
                  <c:v>0.13150869886533309</c:v>
                </c:pt>
                <c:pt idx="1190">
                  <c:v>0.13165098671675188</c:v>
                </c:pt>
                <c:pt idx="1191">
                  <c:v>0.13179360947000299</c:v>
                </c:pt>
                <c:pt idx="1192">
                  <c:v>0.13193656554494901</c:v>
                </c:pt>
                <c:pt idx="1193">
                  <c:v>0.13207985351521401</c:v>
                </c:pt>
                <c:pt idx="1194">
                  <c:v>0.132223472128632</c:v>
                </c:pt>
                <c:pt idx="1195">
                  <c:v>0.13236742030012699</c:v>
                </c:pt>
                <c:pt idx="1196">
                  <c:v>0.13251169712513244</c:v>
                </c:pt>
                <c:pt idx="1197">
                  <c:v>0.13265630187597699</c:v>
                </c:pt>
                <c:pt idx="1198">
                  <c:v>0.13280123394040041</c:v>
                </c:pt>
                <c:pt idx="1199">
                  <c:v>0.13294649234701453</c:v>
                </c:pt>
                <c:pt idx="1200">
                  <c:v>0.13309207717614799</c:v>
                </c:pt>
                <c:pt idx="1201">
                  <c:v>0.13323798423829941</c:v>
                </c:pt>
                <c:pt idx="1202">
                  <c:v>0.13338421850292986</c:v>
                </c:pt>
                <c:pt idx="1203">
                  <c:v>0.13353078037548199</c:v>
                </c:pt>
                <c:pt idx="1204">
                  <c:v>0.133677670770604</c:v>
                </c:pt>
                <c:pt idx="1205">
                  <c:v>0.133824890029274</c:v>
                </c:pt>
                <c:pt idx="1206">
                  <c:v>0.13397243811190443</c:v>
                </c:pt>
                <c:pt idx="1207">
                  <c:v>0.134120316670333</c:v>
                </c:pt>
                <c:pt idx="1208">
                  <c:v>0.134268527050662</c:v>
                </c:pt>
                <c:pt idx="1209">
                  <c:v>0.13441707081542953</c:v>
                </c:pt>
                <c:pt idx="1210">
                  <c:v>0.13456594968523541</c:v>
                </c:pt>
                <c:pt idx="1211">
                  <c:v>0.13471516553772944</c:v>
                </c:pt>
                <c:pt idx="1212">
                  <c:v>0.134864719528278</c:v>
                </c:pt>
                <c:pt idx="1213">
                  <c:v>0.13501461331484088</c:v>
                </c:pt>
                <c:pt idx="1214">
                  <c:v>0.13516484942973001</c:v>
                </c:pt>
                <c:pt idx="1215">
                  <c:v>0.13531543043673425</c:v>
                </c:pt>
                <c:pt idx="1216">
                  <c:v>0.13546635904384499</c:v>
                </c:pt>
                <c:pt idx="1217">
                  <c:v>0.13561763807839441</c:v>
                </c:pt>
                <c:pt idx="1218">
                  <c:v>0.13576927048616419</c:v>
                </c:pt>
                <c:pt idx="1219">
                  <c:v>0.13592125932249988</c:v>
                </c:pt>
                <c:pt idx="1220">
                  <c:v>0.136073607747351</c:v>
                </c:pt>
                <c:pt idx="1221">
                  <c:v>0.13622631901725499</c:v>
                </c:pt>
                <c:pt idx="1222">
                  <c:v>0.13637939647949451</c:v>
                </c:pt>
                <c:pt idx="1223">
                  <c:v>0.136532843564516</c:v>
                </c:pt>
                <c:pt idx="1224">
                  <c:v>0.13668666377973887</c:v>
                </c:pt>
                <c:pt idx="1225">
                  <c:v>0.13684086070231999</c:v>
                </c:pt>
                <c:pt idx="1226">
                  <c:v>0.1369954379728727</c:v>
                </c:pt>
                <c:pt idx="1227">
                  <c:v>0.13715039928861067</c:v>
                </c:pt>
                <c:pt idx="1228">
                  <c:v>0.13730574839720144</c:v>
                </c:pt>
                <c:pt idx="1229">
                  <c:v>0.13746148909031819</c:v>
                </c:pt>
                <c:pt idx="1230">
                  <c:v>0.137617625197716</c:v>
                </c:pt>
                <c:pt idx="1231">
                  <c:v>0.13777416058130734</c:v>
                </c:pt>
                <c:pt idx="1232">
                  <c:v>0.13793109912956641</c:v>
                </c:pt>
                <c:pt idx="1233">
                  <c:v>0.13808844475210225</c:v>
                </c:pt>
                <c:pt idx="1234">
                  <c:v>0.13824620137452509</c:v>
                </c:pt>
                <c:pt idx="1235">
                  <c:v>0.138404372933533</c:v>
                </c:pt>
                <c:pt idx="1236">
                  <c:v>0.13856296337229546</c:v>
                </c:pt>
                <c:pt idx="1237">
                  <c:v>0.13872197663604388</c:v>
                </c:pt>
                <c:pt idx="1238">
                  <c:v>0.13888141666802001</c:v>
                </c:pt>
                <c:pt idx="1239">
                  <c:v>0.13904128740561092</c:v>
                </c:pt>
                <c:pt idx="1240">
                  <c:v>0.13920159277680141</c:v>
                </c:pt>
                <c:pt idx="1241">
                  <c:v>0.13936233669690143</c:v>
                </c:pt>
                <c:pt idx="1242">
                  <c:v>0.13952352306550267</c:v>
                </c:pt>
                <c:pt idx="1243">
                  <c:v>0.13968515576374288</c:v>
                </c:pt>
                <c:pt idx="1244">
                  <c:v>0.13984723865179408</c:v>
                </c:pt>
                <c:pt idx="1245">
                  <c:v>0.14000977556660099</c:v>
                </c:pt>
                <c:pt idx="1246">
                  <c:v>0.14017277031990874</c:v>
                </c:pt>
                <c:pt idx="1247">
                  <c:v>0.14033622669646986</c:v>
                </c:pt>
                <c:pt idx="1248">
                  <c:v>0.14050014845248646</c:v>
                </c:pt>
                <c:pt idx="1249">
                  <c:v>0.140664539314316</c:v>
                </c:pt>
                <c:pt idx="1250">
                  <c:v>0.14082940297734495</c:v>
                </c:pt>
                <c:pt idx="1251">
                  <c:v>0.14099474310505186</c:v>
                </c:pt>
                <c:pt idx="1252">
                  <c:v>0.14116056332829688</c:v>
                </c:pt>
                <c:pt idx="1253">
                  <c:v>0.14132686724476587</c:v>
                </c:pt>
                <c:pt idx="1254">
                  <c:v>0.141493658418576</c:v>
                </c:pt>
                <c:pt idx="1255">
                  <c:v>0.141660940380057</c:v>
                </c:pt>
                <c:pt idx="1256">
                  <c:v>0.14182871662566487</c:v>
                </c:pt>
                <c:pt idx="1257">
                  <c:v>0.14199699061804141</c:v>
                </c:pt>
                <c:pt idx="1258">
                  <c:v>0.14216576578619144</c:v>
                </c:pt>
                <c:pt idx="1259">
                  <c:v>0.14233504552578299</c:v>
                </c:pt>
                <c:pt idx="1260">
                  <c:v>0.14250483319956289</c:v>
                </c:pt>
                <c:pt idx="1261">
                  <c:v>0.14267513213783894</c:v>
                </c:pt>
                <c:pt idx="1262">
                  <c:v>0.14284594563909586</c:v>
                </c:pt>
                <c:pt idx="1263">
                  <c:v>0.14301727697064401</c:v>
                </c:pt>
                <c:pt idx="1264">
                  <c:v>0.14318912936938588</c:v>
                </c:pt>
                <c:pt idx="1265">
                  <c:v>0.143361506042603</c:v>
                </c:pt>
                <c:pt idx="1266">
                  <c:v>0.14353441016882909</c:v>
                </c:pt>
                <c:pt idx="1267">
                  <c:v>0.14370784489874999</c:v>
                </c:pt>
                <c:pt idx="1268">
                  <c:v>0.143881813356177</c:v>
                </c:pt>
                <c:pt idx="1269">
                  <c:v>0.15357873725044899</c:v>
                </c:pt>
                <c:pt idx="1270">
                  <c:v>0.15604602768130008</c:v>
                </c:pt>
                <c:pt idx="1271">
                  <c:v>0.15643103550280832</c:v>
                </c:pt>
                <c:pt idx="1272">
                  <c:v>0.156608575210296</c:v>
                </c:pt>
                <c:pt idx="1273">
                  <c:v>0.15679847465789407</c:v>
                </c:pt>
                <c:pt idx="1274">
                  <c:v>0.15698174553421082</c:v>
                </c:pt>
                <c:pt idx="1275">
                  <c:v>0.15717478436326801</c:v>
                </c:pt>
                <c:pt idx="1276">
                  <c:v>0.15736326455072719</c:v>
                </c:pt>
                <c:pt idx="1277">
                  <c:v>0.15755579188545388</c:v>
                </c:pt>
                <c:pt idx="1278">
                  <c:v>0.15774554082360998</c:v>
                </c:pt>
                <c:pt idx="1279">
                  <c:v>0.15793719959872726</c:v>
                </c:pt>
                <c:pt idx="1280">
                  <c:v>0.15812731410426786</c:v>
                </c:pt>
                <c:pt idx="1281">
                  <c:v>0.15831838885447622</c:v>
                </c:pt>
                <c:pt idx="1282">
                  <c:v>0.15850865447151899</c:v>
                </c:pt>
                <c:pt idx="1283">
                  <c:v>0.15869944482170295</c:v>
                </c:pt>
                <c:pt idx="1284">
                  <c:v>0.15888985661717009</c:v>
                </c:pt>
                <c:pt idx="1285">
                  <c:v>0.15908060288896744</c:v>
                </c:pt>
                <c:pt idx="1286">
                  <c:v>0.15927122782484501</c:v>
                </c:pt>
                <c:pt idx="1287">
                  <c:v>0.15946211612618619</c:v>
                </c:pt>
                <c:pt idx="1288">
                  <c:v>0.159653042693638</c:v>
                </c:pt>
                <c:pt idx="1289">
                  <c:v>0.15984421847075744</c:v>
                </c:pt>
                <c:pt idx="1290">
                  <c:v>0.16003553658191141</c:v>
                </c:pt>
                <c:pt idx="1291">
                  <c:v>0.16022711567410997</c:v>
                </c:pt>
                <c:pt idx="1292">
                  <c:v>0.16041890881426668</c:v>
                </c:pt>
                <c:pt idx="1293">
                  <c:v>0.16061098525477288</c:v>
                </c:pt>
                <c:pt idx="1294">
                  <c:v>0.16080332792975285</c:v>
                </c:pt>
                <c:pt idx="1295">
                  <c:v>0.16099597931640044</c:v>
                </c:pt>
                <c:pt idx="1296">
                  <c:v>0.161188936795086</c:v>
                </c:pt>
                <c:pt idx="1297">
                  <c:v>0.16138222803310387</c:v>
                </c:pt>
                <c:pt idx="1298">
                  <c:v>0.16157585702684987</c:v>
                </c:pt>
                <c:pt idx="1299">
                  <c:v>0.16176984300378897</c:v>
                </c:pt>
                <c:pt idx="1300">
                  <c:v>0.16196419266015299</c:v>
                </c:pt>
                <c:pt idx="1301">
                  <c:v>0.16215892021157</c:v>
                </c:pt>
                <c:pt idx="1302">
                  <c:v>0.162354033143043</c:v>
                </c:pt>
                <c:pt idx="1303">
                  <c:v>0.16254954253427309</c:v>
                </c:pt>
                <c:pt idx="1304">
                  <c:v>0.16274545576530625</c:v>
                </c:pt>
                <c:pt idx="1305">
                  <c:v>0.16294178183193095</c:v>
                </c:pt>
                <c:pt idx="1306">
                  <c:v>0.16313852762413467</c:v>
                </c:pt>
                <c:pt idx="1307">
                  <c:v>0.16333570066379488</c:v>
                </c:pt>
                <c:pt idx="1308">
                  <c:v>0.16353330721402701</c:v>
                </c:pt>
                <c:pt idx="1309">
                  <c:v>0.16373135369167099</c:v>
                </c:pt>
                <c:pt idx="1310">
                  <c:v>0.16392984571243219</c:v>
                </c:pt>
                <c:pt idx="1311">
                  <c:v>0.16412878882224199</c:v>
                </c:pt>
                <c:pt idx="1312">
                  <c:v>0.16432818801912899</c:v>
                </c:pt>
                <c:pt idx="1313">
                  <c:v>0.16452804813433244</c:v>
                </c:pt>
                <c:pt idx="1314">
                  <c:v>0.16472837359597786</c:v>
                </c:pt>
                <c:pt idx="1315">
                  <c:v>0.164929168629774</c:v>
                </c:pt>
                <c:pt idx="1316">
                  <c:v>0.165130437144654</c:v>
                </c:pt>
                <c:pt idx="1317">
                  <c:v>0.16533218284016843</c:v>
                </c:pt>
                <c:pt idx="1318">
                  <c:v>0.16553440915309844</c:v>
                </c:pt>
                <c:pt idx="1319">
                  <c:v>0.16573711931634241</c:v>
                </c:pt>
                <c:pt idx="1320">
                  <c:v>0.16594031633562606</c:v>
                </c:pt>
                <c:pt idx="1321">
                  <c:v>0.16614400302286444</c:v>
                </c:pt>
                <c:pt idx="1322">
                  <c:v>0.166348819878615</c:v>
                </c:pt>
                <c:pt idx="1323">
                  <c:v>0.16655485627320687</c:v>
                </c:pt>
                <c:pt idx="1324">
                  <c:v>0.16676209631870201</c:v>
                </c:pt>
                <c:pt idx="1325">
                  <c:v>0.16697051587868167</c:v>
                </c:pt>
                <c:pt idx="1326">
                  <c:v>0.16718008586104699</c:v>
                </c:pt>
                <c:pt idx="1327">
                  <c:v>0.16739077087371187</c:v>
                </c:pt>
                <c:pt idx="1328">
                  <c:v>0.16760253208985088</c:v>
                </c:pt>
                <c:pt idx="1329">
                  <c:v>0.16781532514875597</c:v>
                </c:pt>
                <c:pt idx="1330">
                  <c:v>0.16802910159169646</c:v>
                </c:pt>
                <c:pt idx="1331">
                  <c:v>0.16824380774545841</c:v>
                </c:pt>
                <c:pt idx="1332">
                  <c:v>0.16845938541328992</c:v>
                </c:pt>
                <c:pt idx="1333">
                  <c:v>0.16867577128071704</c:v>
                </c:pt>
                <c:pt idx="1334">
                  <c:v>0.16889289723246709</c:v>
                </c:pt>
                <c:pt idx="1335">
                  <c:v>0.16911069359328601</c:v>
                </c:pt>
                <c:pt idx="1336">
                  <c:v>0.16932919683045841</c:v>
                </c:pt>
                <c:pt idx="1337">
                  <c:v>0.16954848887377799</c:v>
                </c:pt>
                <c:pt idx="1338">
                  <c:v>0.16976865465837301</c:v>
                </c:pt>
                <c:pt idx="1339">
                  <c:v>0.16998978463480799</c:v>
                </c:pt>
                <c:pt idx="1340">
                  <c:v>0.17021197380376701</c:v>
                </c:pt>
                <c:pt idx="1341">
                  <c:v>0.17043532143737725</c:v>
                </c:pt>
                <c:pt idx="1342">
                  <c:v>0.17065993100939394</c:v>
                </c:pt>
                <c:pt idx="1343">
                  <c:v>0.17088590992185787</c:v>
                </c:pt>
                <c:pt idx="1344">
                  <c:v>0.17111336936216509</c:v>
                </c:pt>
                <c:pt idx="1345">
                  <c:v>0.17134242404151601</c:v>
                </c:pt>
                <c:pt idx="1346">
                  <c:v>0.17157319199429799</c:v>
                </c:pt>
                <c:pt idx="1347">
                  <c:v>0.17180579431214599</c:v>
                </c:pt>
                <c:pt idx="1348">
                  <c:v>0.17203948835301044</c:v>
                </c:pt>
                <c:pt idx="1349">
                  <c:v>0.17227392452547599</c:v>
                </c:pt>
                <c:pt idx="1350">
                  <c:v>0.17250912289008899</c:v>
                </c:pt>
                <c:pt idx="1351">
                  <c:v>0.17274507177070186</c:v>
                </c:pt>
                <c:pt idx="1352">
                  <c:v>0.17298176782160199</c:v>
                </c:pt>
                <c:pt idx="1353">
                  <c:v>0.17321920795684895</c:v>
                </c:pt>
                <c:pt idx="1354">
                  <c:v>0.17345738870540653</c:v>
                </c:pt>
                <c:pt idx="1355">
                  <c:v>0.17369630701313599</c:v>
                </c:pt>
                <c:pt idx="1356">
                  <c:v>0.17393595958343519</c:v>
                </c:pt>
                <c:pt idx="1357">
                  <c:v>0.17417634336915797</c:v>
                </c:pt>
                <c:pt idx="1358">
                  <c:v>0.17441745524562788</c:v>
                </c:pt>
                <c:pt idx="1359">
                  <c:v>0.17465929226708499</c:v>
                </c:pt>
                <c:pt idx="1360">
                  <c:v>0.17490185150990603</c:v>
                </c:pt>
                <c:pt idx="1361">
                  <c:v>0.17514513020981701</c:v>
                </c:pt>
                <c:pt idx="1362">
                  <c:v>0.17538912569076301</c:v>
                </c:pt>
                <c:pt idx="1363">
                  <c:v>0.17563383544198199</c:v>
                </c:pt>
                <c:pt idx="1364">
                  <c:v>0.17587925708989599</c:v>
                </c:pt>
                <c:pt idx="1365">
                  <c:v>0.17612538844459141</c:v>
                </c:pt>
                <c:pt idx="1366">
                  <c:v>0.17637222749302001</c:v>
                </c:pt>
                <c:pt idx="1367">
                  <c:v>0.17661977242955187</c:v>
                </c:pt>
                <c:pt idx="1368">
                  <c:v>0.17686802165932244</c:v>
                </c:pt>
                <c:pt idx="1369">
                  <c:v>0.177116973820025</c:v>
                </c:pt>
                <c:pt idx="1370">
                  <c:v>0.17736662778955567</c:v>
                </c:pt>
                <c:pt idx="1371">
                  <c:v>0.17761698270250309</c:v>
                </c:pt>
                <c:pt idx="1372">
                  <c:v>0.17786803795893499</c:v>
                </c:pt>
                <c:pt idx="1373">
                  <c:v>0.17811979323713786</c:v>
                </c:pt>
                <c:pt idx="1374">
                  <c:v>0.17837224850185401</c:v>
                </c:pt>
                <c:pt idx="1375">
                  <c:v>0.178625404013913</c:v>
                </c:pt>
                <c:pt idx="1376">
                  <c:v>0.17887926033695301</c:v>
                </c:pt>
                <c:pt idx="1377">
                  <c:v>0.179133818344199</c:v>
                </c:pt>
                <c:pt idx="1378">
                  <c:v>0.179389079223125</c:v>
                </c:pt>
                <c:pt idx="1379">
                  <c:v>0.17964504445273596</c:v>
                </c:pt>
                <c:pt idx="1380">
                  <c:v>0.17990171433717009</c:v>
                </c:pt>
                <c:pt idx="1381">
                  <c:v>0.18015908288484486</c:v>
                </c:pt>
                <c:pt idx="1382">
                  <c:v>0.18041715961001886</c:v>
                </c:pt>
                <c:pt idx="1383">
                  <c:v>0.18067594983770499</c:v>
                </c:pt>
                <c:pt idx="1384">
                  <c:v>0.18093545751934695</c:v>
                </c:pt>
                <c:pt idx="1385">
                  <c:v>0.18119568615556841</c:v>
                </c:pt>
                <c:pt idx="1386">
                  <c:v>0.18145663733497641</c:v>
                </c:pt>
                <c:pt idx="1387">
                  <c:v>0.18171831593838009</c:v>
                </c:pt>
                <c:pt idx="1388">
                  <c:v>0.181980724149505</c:v>
                </c:pt>
                <c:pt idx="1389">
                  <c:v>0.182243867061014</c:v>
                </c:pt>
                <c:pt idx="1390">
                  <c:v>0.18250774978052586</c:v>
                </c:pt>
                <c:pt idx="1391">
                  <c:v>0.18277237772323199</c:v>
                </c:pt>
                <c:pt idx="1392">
                  <c:v>0.18303775653205145</c:v>
                </c:pt>
                <c:pt idx="1393">
                  <c:v>0.18330389209500009</c:v>
                </c:pt>
                <c:pt idx="1394">
                  <c:v>0.18357079052023126</c:v>
                </c:pt>
                <c:pt idx="1395">
                  <c:v>0.18383845813462388</c:v>
                </c:pt>
                <c:pt idx="1396">
                  <c:v>0.18410647632909699</c:v>
                </c:pt>
                <c:pt idx="1397">
                  <c:v>0.18437448770538944</c:v>
                </c:pt>
                <c:pt idx="1398">
                  <c:v>0.18464242748396609</c:v>
                </c:pt>
                <c:pt idx="1399">
                  <c:v>0.18491021220071499</c:v>
                </c:pt>
                <c:pt idx="1400">
                  <c:v>0.18517785018257099</c:v>
                </c:pt>
                <c:pt idx="1401">
                  <c:v>0.18544534520297995</c:v>
                </c:pt>
                <c:pt idx="1402">
                  <c:v>0.18571271254801641</c:v>
                </c:pt>
                <c:pt idx="1403">
                  <c:v>0.18597996639061001</c:v>
                </c:pt>
                <c:pt idx="1404">
                  <c:v>0.18624712231301699</c:v>
                </c:pt>
                <c:pt idx="1405">
                  <c:v>0.18651419536655398</c:v>
                </c:pt>
                <c:pt idx="1406">
                  <c:v>0.18678120078215754</c:v>
                </c:pt>
                <c:pt idx="1407">
                  <c:v>0.18704815342987219</c:v>
                </c:pt>
                <c:pt idx="1408">
                  <c:v>0.18731506811970244</c:v>
                </c:pt>
                <c:pt idx="1409">
                  <c:v>0.18758195936804301</c:v>
                </c:pt>
                <c:pt idx="1410">
                  <c:v>0.18784884153741943</c:v>
                </c:pt>
                <c:pt idx="1411">
                  <c:v>0.18811572872143209</c:v>
                </c:pt>
                <c:pt idx="1412">
                  <c:v>0.18838263480938044</c:v>
                </c:pt>
                <c:pt idx="1413">
                  <c:v>0.18864957342759586</c:v>
                </c:pt>
                <c:pt idx="1414">
                  <c:v>0.18891655796843168</c:v>
                </c:pt>
                <c:pt idx="1415">
                  <c:v>0.18918360155991301</c:v>
                </c:pt>
                <c:pt idx="1416">
                  <c:v>0.18945071707829741</c:v>
                </c:pt>
                <c:pt idx="1417">
                  <c:v>0.18971791713230349</c:v>
                </c:pt>
                <c:pt idx="1418">
                  <c:v>0.18998521406848443</c:v>
                </c:pt>
                <c:pt idx="1419">
                  <c:v>0.19025261996335285</c:v>
                </c:pt>
                <c:pt idx="1420">
                  <c:v>0.19052014662599301</c:v>
                </c:pt>
                <c:pt idx="1421">
                  <c:v>0.19078780559460801</c:v>
                </c:pt>
                <c:pt idx="1422">
                  <c:v>0.19105560813847897</c:v>
                </c:pt>
                <c:pt idx="1423">
                  <c:v>0.19132356525725594</c:v>
                </c:pt>
                <c:pt idx="1424">
                  <c:v>0.191591687683107</c:v>
                </c:pt>
                <c:pt idx="1425">
                  <c:v>0.19185998588182543</c:v>
                </c:pt>
                <c:pt idx="1426">
                  <c:v>0.192128470055526</c:v>
                </c:pt>
                <c:pt idx="1427">
                  <c:v>0.19239715014507441</c:v>
                </c:pt>
                <c:pt idx="1428">
                  <c:v>0.19266603583339309</c:v>
                </c:pt>
                <c:pt idx="1429">
                  <c:v>0.19293513654883351</c:v>
                </c:pt>
                <c:pt idx="1430">
                  <c:v>0.19320446146912645</c:v>
                </c:pt>
                <c:pt idx="1431">
                  <c:v>0.19347401952545101</c:v>
                </c:pt>
                <c:pt idx="1432">
                  <c:v>0.19374381940691801</c:v>
                </c:pt>
                <c:pt idx="1433">
                  <c:v>0.19401386956517599</c:v>
                </c:pt>
                <c:pt idx="1434">
                  <c:v>0.19428417821931387</c:v>
                </c:pt>
                <c:pt idx="1435">
                  <c:v>0.19455475336088388</c:v>
                </c:pt>
                <c:pt idx="1436">
                  <c:v>0.19482560275910488</c:v>
                </c:pt>
                <c:pt idx="1437">
                  <c:v>0.19509673396617799</c:v>
                </c:pt>
                <c:pt idx="1438">
                  <c:v>0.19536815432270499</c:v>
                </c:pt>
                <c:pt idx="1439">
                  <c:v>0.19563987096318514</c:v>
                </c:pt>
                <c:pt idx="1440">
                  <c:v>0.19591189082157609</c:v>
                </c:pt>
                <c:pt idx="1441">
                  <c:v>0.19618422063685287</c:v>
                </c:pt>
                <c:pt idx="1442">
                  <c:v>0.19645686695865686</c:v>
                </c:pt>
                <c:pt idx="1443">
                  <c:v>0.20613133373475001</c:v>
                </c:pt>
                <c:pt idx="1444">
                  <c:v>0.20866838811283947</c:v>
                </c:pt>
                <c:pt idx="1445">
                  <c:v>0.20916955248392899</c:v>
                </c:pt>
                <c:pt idx="1446">
                  <c:v>0.20944685850922246</c:v>
                </c:pt>
                <c:pt idx="1447">
                  <c:v>0.20974693001228095</c:v>
                </c:pt>
                <c:pt idx="1448">
                  <c:v>0.21004081091083801</c:v>
                </c:pt>
                <c:pt idx="1449">
                  <c:v>0.21034331730647551</c:v>
                </c:pt>
                <c:pt idx="1450">
                  <c:v>0.21064209209171444</c:v>
                </c:pt>
                <c:pt idx="1451">
                  <c:v>0.21094321152397988</c:v>
                </c:pt>
                <c:pt idx="1452">
                  <c:v>0.21124211697821099</c:v>
                </c:pt>
                <c:pt idx="1453">
                  <c:v>0.21154155554775741</c:v>
                </c:pt>
                <c:pt idx="1454">
                  <c:v>0.21183968642611209</c:v>
                </c:pt>
                <c:pt idx="1455">
                  <c:v>0.21213773957544688</c:v>
                </c:pt>
                <c:pt idx="1456">
                  <c:v>0.21243496650519453</c:v>
                </c:pt>
                <c:pt idx="1457">
                  <c:v>0.21273192460783999</c:v>
                </c:pt>
                <c:pt idx="1458">
                  <c:v>0.21302832037721844</c:v>
                </c:pt>
                <c:pt idx="1459">
                  <c:v>0.21332441497022844</c:v>
                </c:pt>
                <c:pt idx="1460">
                  <c:v>0.213620104014975</c:v>
                </c:pt>
                <c:pt idx="1461">
                  <c:v>0.21391551735483241</c:v>
                </c:pt>
                <c:pt idx="1462">
                  <c:v>0.21421062754907599</c:v>
                </c:pt>
                <c:pt idx="1463">
                  <c:v>0.21450550504022844</c:v>
                </c:pt>
                <c:pt idx="1464">
                  <c:v>0.21480015214278941</c:v>
                </c:pt>
                <c:pt idx="1465">
                  <c:v>0.21509461133058988</c:v>
                </c:pt>
                <c:pt idx="1466">
                  <c:v>0.21538889510619894</c:v>
                </c:pt>
                <c:pt idx="1467">
                  <c:v>0.21568303186716759</c:v>
                </c:pt>
                <c:pt idx="1468">
                  <c:v>0.21597703641300744</c:v>
                </c:pt>
                <c:pt idx="1469">
                  <c:v>0.21627092935675288</c:v>
                </c:pt>
                <c:pt idx="1470">
                  <c:v>0.21656472479571601</c:v>
                </c:pt>
                <c:pt idx="1471">
                  <c:v>0.21685843853757736</c:v>
                </c:pt>
                <c:pt idx="1472">
                  <c:v>0.21715208299236688</c:v>
                </c:pt>
                <c:pt idx="1473">
                  <c:v>0.21744567067694245</c:v>
                </c:pt>
                <c:pt idx="1474">
                  <c:v>0.21773921213082595</c:v>
                </c:pt>
                <c:pt idx="1475">
                  <c:v>0.21803271742833899</c:v>
                </c:pt>
                <c:pt idx="1476">
                  <c:v>0.21832619535267594</c:v>
                </c:pt>
                <c:pt idx="1477">
                  <c:v>0.21861965406572209</c:v>
                </c:pt>
                <c:pt idx="1478">
                  <c:v>0.21891310080061394</c:v>
                </c:pt>
                <c:pt idx="1479">
                  <c:v>0.21920654217329519</c:v>
                </c:pt>
                <c:pt idx="1480">
                  <c:v>0.21949998408524349</c:v>
                </c:pt>
                <c:pt idx="1481">
                  <c:v>0.21979343188051295</c:v>
                </c:pt>
                <c:pt idx="1482">
                  <c:v>0.22008689033110801</c:v>
                </c:pt>
                <c:pt idx="1483">
                  <c:v>0.22038036372561887</c:v>
                </c:pt>
                <c:pt idx="1484">
                  <c:v>0.220673855885065</c:v>
                </c:pt>
                <c:pt idx="1485">
                  <c:v>0.22096737021983101</c:v>
                </c:pt>
                <c:pt idx="1486">
                  <c:v>0.22126113782904241</c:v>
                </c:pt>
                <c:pt idx="1487">
                  <c:v>0.22155564241155587</c:v>
                </c:pt>
                <c:pt idx="1488">
                  <c:v>0.22185083524803767</c:v>
                </c:pt>
                <c:pt idx="1489">
                  <c:v>0.22214671225936</c:v>
                </c:pt>
                <c:pt idx="1490">
                  <c:v>0.22244324871713181</c:v>
                </c:pt>
                <c:pt idx="1491">
                  <c:v>0.22274041749797588</c:v>
                </c:pt>
                <c:pt idx="1492">
                  <c:v>0.22303818385845109</c:v>
                </c:pt>
                <c:pt idx="1493">
                  <c:v>0.22333650847252601</c:v>
                </c:pt>
                <c:pt idx="1494">
                  <c:v>0.22363534539205501</c:v>
                </c:pt>
                <c:pt idx="1495">
                  <c:v>0.22393464322444101</c:v>
                </c:pt>
                <c:pt idx="1496">
                  <c:v>0.22423434422010399</c:v>
                </c:pt>
                <c:pt idx="1497">
                  <c:v>0.22453438469750156</c:v>
                </c:pt>
                <c:pt idx="1498">
                  <c:v>0.22483469460745401</c:v>
                </c:pt>
                <c:pt idx="1499">
                  <c:v>0.22513522000112701</c:v>
                </c:pt>
                <c:pt idx="1500">
                  <c:v>0.22543603166341641</c:v>
                </c:pt>
                <c:pt idx="1501">
                  <c:v>0.22573721515598899</c:v>
                </c:pt>
                <c:pt idx="1502">
                  <c:v>0.22603886373499801</c:v>
                </c:pt>
                <c:pt idx="1503">
                  <c:v>0.22634107687966401</c:v>
                </c:pt>
                <c:pt idx="1504">
                  <c:v>0.22664396048372401</c:v>
                </c:pt>
                <c:pt idx="1505">
                  <c:v>0.22694762635244944</c:v>
                </c:pt>
                <c:pt idx="1506">
                  <c:v>0.22725219230392699</c:v>
                </c:pt>
                <c:pt idx="1507">
                  <c:v>0.22755778184250541</c:v>
                </c:pt>
                <c:pt idx="1508">
                  <c:v>0.22786452407151267</c:v>
                </c:pt>
                <c:pt idx="1509">
                  <c:v>0.22817255341362985</c:v>
                </c:pt>
                <c:pt idx="1510">
                  <c:v>0.22848200941648344</c:v>
                </c:pt>
                <c:pt idx="1511">
                  <c:v>0.22879180498702986</c:v>
                </c:pt>
                <c:pt idx="1512">
                  <c:v>0.22910195440946499</c:v>
                </c:pt>
                <c:pt idx="1513">
                  <c:v>0.22941243627996519</c:v>
                </c:pt>
                <c:pt idx="1514">
                  <c:v>0.22972325271436644</c:v>
                </c:pt>
                <c:pt idx="1515">
                  <c:v>0.23003439965096409</c:v>
                </c:pt>
                <c:pt idx="1516">
                  <c:v>0.230345878040638</c:v>
                </c:pt>
                <c:pt idx="1517">
                  <c:v>0.23065768607227199</c:v>
                </c:pt>
                <c:pt idx="1518">
                  <c:v>0.23096982411197786</c:v>
                </c:pt>
                <c:pt idx="1519">
                  <c:v>0.23128229153910251</c:v>
                </c:pt>
                <c:pt idx="1520">
                  <c:v>0.23159508878872229</c:v>
                </c:pt>
                <c:pt idx="1521">
                  <c:v>0.23190821607501441</c:v>
                </c:pt>
                <c:pt idx="1522">
                  <c:v>0.23222167422463885</c:v>
                </c:pt>
                <c:pt idx="1523">
                  <c:v>0.23253546417003157</c:v>
                </c:pt>
                <c:pt idx="1524">
                  <c:v>0.23284958729160199</c:v>
                </c:pt>
                <c:pt idx="1525">
                  <c:v>0.23316404522081388</c:v>
                </c:pt>
                <c:pt idx="1526">
                  <c:v>0.23347883998358288</c:v>
                </c:pt>
                <c:pt idx="1527">
                  <c:v>0.23379397392669299</c:v>
                </c:pt>
                <c:pt idx="1528">
                  <c:v>0.23410944978008999</c:v>
                </c:pt>
                <c:pt idx="1529">
                  <c:v>0.23442527063142846</c:v>
                </c:pt>
                <c:pt idx="1530">
                  <c:v>0.23474143995432026</c:v>
                </c:pt>
                <c:pt idx="1531">
                  <c:v>0.23505796160064288</c:v>
                </c:pt>
                <c:pt idx="1532">
                  <c:v>0.23537483981350288</c:v>
                </c:pt>
                <c:pt idx="1533">
                  <c:v>0.23569207922492988</c:v>
                </c:pt>
                <c:pt idx="1534">
                  <c:v>0.23600968486098009</c:v>
                </c:pt>
                <c:pt idx="1535">
                  <c:v>0.236327662139796</c:v>
                </c:pt>
                <c:pt idx="1536">
                  <c:v>0.23664601687175599</c:v>
                </c:pt>
                <c:pt idx="1537">
                  <c:v>0.23696475525587299</c:v>
                </c:pt>
                <c:pt idx="1538">
                  <c:v>0.23728388387613736</c:v>
                </c:pt>
                <c:pt idx="1539">
                  <c:v>0.23760340969547444</c:v>
                </c:pt>
                <c:pt idx="1540">
                  <c:v>0.23792334004886986</c:v>
                </c:pt>
                <c:pt idx="1541">
                  <c:v>0.23824367794870288</c:v>
                </c:pt>
                <c:pt idx="1542">
                  <c:v>0.23856441829230846</c:v>
                </c:pt>
                <c:pt idx="1543">
                  <c:v>0.23888555559265701</c:v>
                </c:pt>
                <c:pt idx="1544">
                  <c:v>0.23920708168072688</c:v>
                </c:pt>
                <c:pt idx="1545">
                  <c:v>0.23952896942122509</c:v>
                </c:pt>
                <c:pt idx="1546">
                  <c:v>0.23985121923983288</c:v>
                </c:pt>
                <c:pt idx="1547">
                  <c:v>0.24017383661081187</c:v>
                </c:pt>
                <c:pt idx="1548">
                  <c:v>0.24049681696798644</c:v>
                </c:pt>
                <c:pt idx="1549">
                  <c:v>0.24082015614115501</c:v>
                </c:pt>
                <c:pt idx="1550">
                  <c:v>0.24114384754844986</c:v>
                </c:pt>
                <c:pt idx="1551">
                  <c:v>0.24146788504470151</c:v>
                </c:pt>
                <c:pt idx="1552">
                  <c:v>0.24179226507547796</c:v>
                </c:pt>
                <c:pt idx="1553">
                  <c:v>0.24211698538764986</c:v>
                </c:pt>
                <c:pt idx="1554">
                  <c:v>0.24244204425758786</c:v>
                </c:pt>
                <c:pt idx="1555">
                  <c:v>0.24276744057049829</c:v>
                </c:pt>
                <c:pt idx="1556">
                  <c:v>0.24309317380113388</c:v>
                </c:pt>
                <c:pt idx="1557">
                  <c:v>0.24341924400401296</c:v>
                </c:pt>
                <c:pt idx="1558">
                  <c:v>0.24374565179766164</c:v>
                </c:pt>
                <c:pt idx="1559">
                  <c:v>0.24407239834703426</c:v>
                </c:pt>
                <c:pt idx="1560">
                  <c:v>0.24439948534395309</c:v>
                </c:pt>
                <c:pt idx="1561">
                  <c:v>0.24472691498610241</c:v>
                </c:pt>
                <c:pt idx="1562">
                  <c:v>0.245054689954812</c:v>
                </c:pt>
                <c:pt idx="1563">
                  <c:v>0.24538281339186399</c:v>
                </c:pt>
                <c:pt idx="1564">
                  <c:v>0.24571128887557853</c:v>
                </c:pt>
                <c:pt idx="1565">
                  <c:v>0.24604012039633796</c:v>
                </c:pt>
                <c:pt idx="1566">
                  <c:v>0.24636931233182888</c:v>
                </c:pt>
                <c:pt idx="1567">
                  <c:v>0.24669886942209363</c:v>
                </c:pt>
                <c:pt idx="1568">
                  <c:v>0.24702879674463399</c:v>
                </c:pt>
                <c:pt idx="1569">
                  <c:v>0.24735909968970801</c:v>
                </c:pt>
                <c:pt idx="1570">
                  <c:v>0.24768978393593041</c:v>
                </c:pt>
                <c:pt idx="1571">
                  <c:v>0.24802085542636446</c:v>
                </c:pt>
                <c:pt idx="1572">
                  <c:v>0.248352320345156</c:v>
                </c:pt>
                <c:pt idx="1573">
                  <c:v>0.24868418509488399</c:v>
                </c:pt>
                <c:pt idx="1574">
                  <c:v>0.24901645627461599</c:v>
                </c:pt>
                <c:pt idx="1575">
                  <c:v>0.24934914065883912</c:v>
                </c:pt>
                <c:pt idx="1576">
                  <c:v>0.24968224517725188</c:v>
                </c:pt>
                <c:pt idx="1577">
                  <c:v>0.25001577689551502</c:v>
                </c:pt>
                <c:pt idx="1578">
                  <c:v>0.25034974299697099</c:v>
                </c:pt>
                <c:pt idx="1579">
                  <c:v>0.25068415076534201</c:v>
                </c:pt>
                <c:pt idx="1580">
                  <c:v>0.25101900756846401</c:v>
                </c:pt>
                <c:pt idx="1581">
                  <c:v>0.251354320843033</c:v>
                </c:pt>
                <c:pt idx="1582">
                  <c:v>0.25169009808036674</c:v>
                </c:pt>
                <c:pt idx="1583">
                  <c:v>0.25202634681318176</c:v>
                </c:pt>
                <c:pt idx="1584">
                  <c:v>0.252363074603356</c:v>
                </c:pt>
                <c:pt idx="1585">
                  <c:v>0.25270028903067498</c:v>
                </c:pt>
                <c:pt idx="1586">
                  <c:v>0.253037997682523</c:v>
                </c:pt>
                <c:pt idx="1587">
                  <c:v>0.25337620814449852</c:v>
                </c:pt>
                <c:pt idx="1588">
                  <c:v>0.25371492799188688</c:v>
                </c:pt>
                <c:pt idx="1589">
                  <c:v>0.25405416478205495</c:v>
                </c:pt>
                <c:pt idx="1590">
                  <c:v>0.254393926047564</c:v>
                </c:pt>
                <c:pt idx="1591">
                  <c:v>0.25473421929015599</c:v>
                </c:pt>
                <c:pt idx="1592">
                  <c:v>0.25507505197538499</c:v>
                </c:pt>
                <c:pt idx="1593">
                  <c:v>0.25541643152801102</c:v>
                </c:pt>
                <c:pt idx="1594">
                  <c:v>0.25575836532800938</c:v>
                </c:pt>
                <c:pt idx="1595">
                  <c:v>0.25610086070720667</c:v>
                </c:pt>
                <c:pt idx="1596">
                  <c:v>0.256443924946474</c:v>
                </c:pt>
                <c:pt idx="1597">
                  <c:v>0.25678756527349278</c:v>
                </c:pt>
                <c:pt idx="1598">
                  <c:v>0.25713178886092575</c:v>
                </c:pt>
                <c:pt idx="1599">
                  <c:v>0.25747660282516138</c:v>
                </c:pt>
                <c:pt idx="1600">
                  <c:v>0.25782201422536088</c:v>
                </c:pt>
                <c:pt idx="1601">
                  <c:v>0.26748903436266591</c:v>
                </c:pt>
                <c:pt idx="1602">
                  <c:v>0.27008002131737158</c:v>
                </c:pt>
                <c:pt idx="1603">
                  <c:v>0.27064997187190498</c:v>
                </c:pt>
                <c:pt idx="1604">
                  <c:v>0.27098788816532632</c:v>
                </c:pt>
                <c:pt idx="1605">
                  <c:v>0.27135226644260452</c:v>
                </c:pt>
                <c:pt idx="1606">
                  <c:v>0.27171514625639148</c:v>
                </c:pt>
                <c:pt idx="1607">
                  <c:v>0.27208387108836735</c:v>
                </c:pt>
                <c:pt idx="1608">
                  <c:v>0.27245181451124201</c:v>
                </c:pt>
                <c:pt idx="1609">
                  <c:v>0.2728205962385315</c:v>
                </c:pt>
                <c:pt idx="1610">
                  <c:v>0.27318876400990938</c:v>
                </c:pt>
                <c:pt idx="1611">
                  <c:v>0.27355692453684338</c:v>
                </c:pt>
                <c:pt idx="1612">
                  <c:v>0.27392470042755435</c:v>
                </c:pt>
                <c:pt idx="1613">
                  <c:v>0.274292352322553</c:v>
                </c:pt>
                <c:pt idx="1614">
                  <c:v>0.27465979525219902</c:v>
                </c:pt>
                <c:pt idx="1615">
                  <c:v>0.27502715883425038</c:v>
                </c:pt>
                <c:pt idx="1616">
                  <c:v>0.27539444649571393</c:v>
                </c:pt>
                <c:pt idx="1617">
                  <c:v>0.27576173420643679</c:v>
                </c:pt>
                <c:pt idx="1618">
                  <c:v>0.27612905015105599</c:v>
                </c:pt>
                <c:pt idx="1619">
                  <c:v>0.27649644574216098</c:v>
                </c:pt>
                <c:pt idx="1620">
                  <c:v>0.2768639530816035</c:v>
                </c:pt>
                <c:pt idx="1621">
                  <c:v>0.2772316104316615</c:v>
                </c:pt>
                <c:pt idx="1622">
                  <c:v>0.27759944729082298</c:v>
                </c:pt>
                <c:pt idx="1623">
                  <c:v>0.27796749360408052</c:v>
                </c:pt>
                <c:pt idx="1624">
                  <c:v>0.27833577462380532</c:v>
                </c:pt>
                <c:pt idx="1625">
                  <c:v>0.27870431430839693</c:v>
                </c:pt>
                <c:pt idx="1626">
                  <c:v>0.27907313362783998</c:v>
                </c:pt>
                <c:pt idx="1627">
                  <c:v>0.27944225187532501</c:v>
                </c:pt>
                <c:pt idx="1628">
                  <c:v>0.27981168616895008</c:v>
                </c:pt>
                <c:pt idx="1629">
                  <c:v>0.28018145200332079</c:v>
                </c:pt>
                <c:pt idx="1630">
                  <c:v>0.28055156315420726</c:v>
                </c:pt>
                <c:pt idx="1631">
                  <c:v>0.28092203194407644</c:v>
                </c:pt>
                <c:pt idx="1632">
                  <c:v>0.28129286927268038</c:v>
                </c:pt>
                <c:pt idx="1633">
                  <c:v>0.28166408476746252</c:v>
                </c:pt>
                <c:pt idx="1634">
                  <c:v>0.28203568684535901</c:v>
                </c:pt>
                <c:pt idx="1635">
                  <c:v>0.28240768281111001</c:v>
                </c:pt>
                <c:pt idx="1636">
                  <c:v>0.28278007891958123</c:v>
                </c:pt>
                <c:pt idx="1637">
                  <c:v>0.28315311231147</c:v>
                </c:pt>
                <c:pt idx="1638">
                  <c:v>0.28352720706107032</c:v>
                </c:pt>
                <c:pt idx="1639">
                  <c:v>0.2839023276657785</c:v>
                </c:pt>
                <c:pt idx="1640">
                  <c:v>0.28427847381994747</c:v>
                </c:pt>
                <c:pt idx="1641">
                  <c:v>0.28465562567680802</c:v>
                </c:pt>
                <c:pt idx="1642">
                  <c:v>0.28503375903769601</c:v>
                </c:pt>
                <c:pt idx="1643">
                  <c:v>0.28541284123596244</c:v>
                </c:pt>
                <c:pt idx="1644">
                  <c:v>0.285792833335199</c:v>
                </c:pt>
                <c:pt idx="1645">
                  <c:v>0.28617368863360498</c:v>
                </c:pt>
                <c:pt idx="1646">
                  <c:v>0.28655535334833993</c:v>
                </c:pt>
                <c:pt idx="1647">
                  <c:v>0.28693776596168952</c:v>
                </c:pt>
                <c:pt idx="1648">
                  <c:v>0.28732085735360441</c:v>
                </c:pt>
                <c:pt idx="1649">
                  <c:v>0.28770455128936295</c:v>
                </c:pt>
                <c:pt idx="1650">
                  <c:v>0.28808886735156097</c:v>
                </c:pt>
                <c:pt idx="1651">
                  <c:v>0.28847389026582826</c:v>
                </c:pt>
                <c:pt idx="1652">
                  <c:v>0.28885970798422089</c:v>
                </c:pt>
                <c:pt idx="1653">
                  <c:v>0.28924641710517801</c:v>
                </c:pt>
                <c:pt idx="1654">
                  <c:v>0.28963412139733802</c:v>
                </c:pt>
                <c:pt idx="1655">
                  <c:v>0.29002293189094486</c:v>
                </c:pt>
                <c:pt idx="1656">
                  <c:v>0.29041296676181755</c:v>
                </c:pt>
                <c:pt idx="1657">
                  <c:v>0.29080435127565996</c:v>
                </c:pt>
                <c:pt idx="1658">
                  <c:v>0.29119721765790102</c:v>
                </c:pt>
                <c:pt idx="1659">
                  <c:v>0.29159170496621301</c:v>
                </c:pt>
                <c:pt idx="1660">
                  <c:v>0.29198772321066696</c:v>
                </c:pt>
                <c:pt idx="1661">
                  <c:v>0.29238430592076442</c:v>
                </c:pt>
                <c:pt idx="1662">
                  <c:v>0.29278154830260888</c:v>
                </c:pt>
                <c:pt idx="1663">
                  <c:v>0.29317941148034232</c:v>
                </c:pt>
                <c:pt idx="1664">
                  <c:v>0.29357788985036126</c:v>
                </c:pt>
                <c:pt idx="1665">
                  <c:v>0.29397696918591443</c:v>
                </c:pt>
                <c:pt idx="1666">
                  <c:v>0.29437663979407896</c:v>
                </c:pt>
                <c:pt idx="1667">
                  <c:v>0.29477688921888295</c:v>
                </c:pt>
                <c:pt idx="1668">
                  <c:v>0.29517770661682802</c:v>
                </c:pt>
                <c:pt idx="1669">
                  <c:v>0.29557908019337298</c:v>
                </c:pt>
                <c:pt idx="1670">
                  <c:v>0.29598099881337042</c:v>
                </c:pt>
                <c:pt idx="1671">
                  <c:v>0.29638345113229125</c:v>
                </c:pt>
                <c:pt idx="1672">
                  <c:v>0.29678642619681556</c:v>
                </c:pt>
                <c:pt idx="1673">
                  <c:v>0.29718991318429494</c:v>
                </c:pt>
                <c:pt idx="1674">
                  <c:v>0.2975939016506155</c:v>
                </c:pt>
                <c:pt idx="1675">
                  <c:v>0.29799838148276325</c:v>
                </c:pt>
                <c:pt idx="1676">
                  <c:v>0.29840334302612576</c:v>
                </c:pt>
                <c:pt idx="1677">
                  <c:v>0.29880877711086951</c:v>
                </c:pt>
                <c:pt idx="1678">
                  <c:v>0.29921467513776095</c:v>
                </c:pt>
                <c:pt idx="1679">
                  <c:v>0.29962102912906258</c:v>
                </c:pt>
                <c:pt idx="1680">
                  <c:v>0.30002783179870351</c:v>
                </c:pt>
                <c:pt idx="1681">
                  <c:v>0.30043507660919699</c:v>
                </c:pt>
                <c:pt idx="1682">
                  <c:v>0.30084275783354725</c:v>
                </c:pt>
                <c:pt idx="1683">
                  <c:v>0.30125087061049038</c:v>
                </c:pt>
                <c:pt idx="1684">
                  <c:v>0.30165941099915738</c:v>
                </c:pt>
                <c:pt idx="1685">
                  <c:v>0.302068376028652</c:v>
                </c:pt>
                <c:pt idx="1686">
                  <c:v>0.30247776374442725</c:v>
                </c:pt>
                <c:pt idx="1687">
                  <c:v>0.30288757324968468</c:v>
                </c:pt>
                <c:pt idx="1688">
                  <c:v>0.30329780474206702</c:v>
                </c:pt>
                <c:pt idx="1689">
                  <c:v>0.30370845954500297</c:v>
                </c:pt>
                <c:pt idx="1690">
                  <c:v>0.30411954013343601</c:v>
                </c:pt>
                <c:pt idx="1691">
                  <c:v>0.30453105015381199</c:v>
                </c:pt>
                <c:pt idx="1692">
                  <c:v>0.30494299443806488</c:v>
                </c:pt>
                <c:pt idx="1693">
                  <c:v>0.3053553790115105</c:v>
                </c:pt>
                <c:pt idx="1694">
                  <c:v>0.30576821109465996</c:v>
                </c:pt>
                <c:pt idx="1695">
                  <c:v>0.30618149903218461</c:v>
                </c:pt>
                <c:pt idx="1696">
                  <c:v>0.30659521340871893</c:v>
                </c:pt>
                <c:pt idx="1697">
                  <c:v>0.30700938633708552</c:v>
                </c:pt>
                <c:pt idx="1698">
                  <c:v>0.30742404347642238</c:v>
                </c:pt>
                <c:pt idx="1699">
                  <c:v>0.30783920282531402</c:v>
                </c:pt>
                <c:pt idx="1700">
                  <c:v>0.30825487958342607</c:v>
                </c:pt>
                <c:pt idx="1701">
                  <c:v>0.30867108659479198</c:v>
                </c:pt>
                <c:pt idx="1702">
                  <c:v>0.30908783653856398</c:v>
                </c:pt>
                <c:pt idx="1703">
                  <c:v>0.30950514804191576</c:v>
                </c:pt>
                <c:pt idx="1704">
                  <c:v>0.30992303948167232</c:v>
                </c:pt>
                <c:pt idx="1705">
                  <c:v>0.3103415302604845</c:v>
                </c:pt>
                <c:pt idx="1706">
                  <c:v>0.31076064048318575</c:v>
                </c:pt>
                <c:pt idx="1707">
                  <c:v>0.31118039100885836</c:v>
                </c:pt>
                <c:pt idx="1708">
                  <c:v>0.31160080335556767</c:v>
                </c:pt>
                <c:pt idx="1709">
                  <c:v>0.31202189966796989</c:v>
                </c:pt>
                <c:pt idx="1710">
                  <c:v>0.31244370264814397</c:v>
                </c:pt>
                <c:pt idx="1711">
                  <c:v>0.31286623550617998</c:v>
                </c:pt>
                <c:pt idx="1712">
                  <c:v>0.31328952189942838</c:v>
                </c:pt>
                <c:pt idx="1713">
                  <c:v>0.31371358587908044</c:v>
                </c:pt>
                <c:pt idx="1714">
                  <c:v>0.31413845183395295</c:v>
                </c:pt>
                <c:pt idx="1715">
                  <c:v>0.31456342051580038</c:v>
                </c:pt>
                <c:pt idx="1716">
                  <c:v>0.31498811030701296</c:v>
                </c:pt>
                <c:pt idx="1717">
                  <c:v>0.31541240140039195</c:v>
                </c:pt>
                <c:pt idx="1718">
                  <c:v>0.31583618499739852</c:v>
                </c:pt>
                <c:pt idx="1719">
                  <c:v>0.31625947851337599</c:v>
                </c:pt>
                <c:pt idx="1720">
                  <c:v>0.31668229515260543</c:v>
                </c:pt>
                <c:pt idx="1721">
                  <c:v>0.31710466749295896</c:v>
                </c:pt>
                <c:pt idx="1722">
                  <c:v>0.31752662648815638</c:v>
                </c:pt>
                <c:pt idx="1723">
                  <c:v>0.31794820531406787</c:v>
                </c:pt>
                <c:pt idx="1724">
                  <c:v>0.31836943626259295</c:v>
                </c:pt>
                <c:pt idx="1725">
                  <c:v>0.31879035146865498</c:v>
                </c:pt>
                <c:pt idx="1726">
                  <c:v>0.31921098236018125</c:v>
                </c:pt>
                <c:pt idx="1727">
                  <c:v>0.31963135983682101</c:v>
                </c:pt>
                <c:pt idx="1728">
                  <c:v>0.32005151413342908</c:v>
                </c:pt>
                <c:pt idx="1729">
                  <c:v>0.32047147486980859</c:v>
                </c:pt>
                <c:pt idx="1730">
                  <c:v>0.32089127100695225</c:v>
                </c:pt>
                <c:pt idx="1731">
                  <c:v>0.32131093086109314</c:v>
                </c:pt>
                <c:pt idx="1732">
                  <c:v>0.32173048208884991</c:v>
                </c:pt>
                <c:pt idx="1733">
                  <c:v>0.32214995169224725</c:v>
                </c:pt>
                <c:pt idx="1734">
                  <c:v>0.32256936601548025</c:v>
                </c:pt>
                <c:pt idx="1735">
                  <c:v>0.32298875074921896</c:v>
                </c:pt>
                <c:pt idx="1736">
                  <c:v>0.32340813093319498</c:v>
                </c:pt>
                <c:pt idx="1737">
                  <c:v>0.32382753096221867</c:v>
                </c:pt>
                <c:pt idx="1738">
                  <c:v>0.32424697459232632</c:v>
                </c:pt>
                <c:pt idx="1739">
                  <c:v>0.32466648494896488</c:v>
                </c:pt>
                <c:pt idx="1740">
                  <c:v>0.32508608453570298</c:v>
                </c:pt>
                <c:pt idx="1741">
                  <c:v>0.325505795244318</c:v>
                </c:pt>
                <c:pt idx="1742">
                  <c:v>0.32592563836550198</c:v>
                </c:pt>
                <c:pt idx="1743">
                  <c:v>0.32634563460047172</c:v>
                </c:pt>
                <c:pt idx="1744">
                  <c:v>0.32676580407316802</c:v>
                </c:pt>
                <c:pt idx="1745">
                  <c:v>0.32718616634306796</c:v>
                </c:pt>
                <c:pt idx="1746">
                  <c:v>0.327606740418387</c:v>
                </c:pt>
                <c:pt idx="1747">
                  <c:v>0.33729149831113375</c:v>
                </c:pt>
                <c:pt idx="1748">
                  <c:v>0.33994293433439338</c:v>
                </c:pt>
                <c:pt idx="1749">
                  <c:v>0.34059198442456801</c:v>
                </c:pt>
                <c:pt idx="1750">
                  <c:v>0.34099808414772698</c:v>
                </c:pt>
                <c:pt idx="1751">
                  <c:v>0.34144093849907298</c:v>
                </c:pt>
                <c:pt idx="1752">
                  <c:v>0.34188306120393591</c:v>
                </c:pt>
                <c:pt idx="1753">
                  <c:v>0.34233022536400942</c:v>
                </c:pt>
                <c:pt idx="1754">
                  <c:v>0.34277690000205352</c:v>
                </c:pt>
                <c:pt idx="1755">
                  <c:v>0.34322324309885632</c:v>
                </c:pt>
                <c:pt idx="1756">
                  <c:v>0.34366871722232872</c:v>
                </c:pt>
                <c:pt idx="1757">
                  <c:v>0.34411330044945332</c:v>
                </c:pt>
                <c:pt idx="1758">
                  <c:v>0.344557017105172</c:v>
                </c:pt>
                <c:pt idx="1759">
                  <c:v>0.34499989993346714</c:v>
                </c:pt>
                <c:pt idx="1760">
                  <c:v>0.34544202279463898</c:v>
                </c:pt>
                <c:pt idx="1761">
                  <c:v>0.34588344114986136</c:v>
                </c:pt>
                <c:pt idx="1762">
                  <c:v>0.3463242226455715</c:v>
                </c:pt>
                <c:pt idx="1763">
                  <c:v>0.34676442377677502</c:v>
                </c:pt>
                <c:pt idx="1764">
                  <c:v>0.34720410177959532</c:v>
                </c:pt>
                <c:pt idx="1765">
                  <c:v>0.34764330718848702</c:v>
                </c:pt>
                <c:pt idx="1766">
                  <c:v>0.34808208797161488</c:v>
                </c:pt>
                <c:pt idx="1767">
                  <c:v>0.34852048744155695</c:v>
                </c:pt>
                <c:pt idx="1768">
                  <c:v>0.34895854577028695</c:v>
                </c:pt>
                <c:pt idx="1769">
                  <c:v>0.34939629955667695</c:v>
                </c:pt>
                <c:pt idx="1770">
                  <c:v>0.34983378248444852</c:v>
                </c:pt>
                <c:pt idx="1771">
                  <c:v>0.35027102536733501</c:v>
                </c:pt>
                <c:pt idx="1772">
                  <c:v>0.35070805651114373</c:v>
                </c:pt>
                <c:pt idx="1773">
                  <c:v>0.35114490187453301</c:v>
                </c:pt>
                <c:pt idx="1774">
                  <c:v>0.351581585312505</c:v>
                </c:pt>
                <c:pt idx="1775">
                  <c:v>0.35201812874642702</c:v>
                </c:pt>
                <c:pt idx="1776">
                  <c:v>0.35245455234787826</c:v>
                </c:pt>
                <c:pt idx="1777">
                  <c:v>0.35289087468998576</c:v>
                </c:pt>
                <c:pt idx="1778">
                  <c:v>0.35332766792952686</c:v>
                </c:pt>
                <c:pt idx="1779">
                  <c:v>0.35376496424392395</c:v>
                </c:pt>
                <c:pt idx="1780">
                  <c:v>0.35420278344252398</c:v>
                </c:pt>
                <c:pt idx="1781">
                  <c:v>0.35464112571027001</c:v>
                </c:pt>
                <c:pt idx="1782">
                  <c:v>0.35507998632592497</c:v>
                </c:pt>
                <c:pt idx="1783">
                  <c:v>0.35551935037824761</c:v>
                </c:pt>
                <c:pt idx="1784">
                  <c:v>0.35595919624913402</c:v>
                </c:pt>
                <c:pt idx="1785">
                  <c:v>0.35639949342009308</c:v>
                </c:pt>
                <c:pt idx="1786">
                  <c:v>0.35684020350726064</c:v>
                </c:pt>
                <c:pt idx="1787">
                  <c:v>0.357281279423938</c:v>
                </c:pt>
                <c:pt idx="1788">
                  <c:v>0.35772266556913607</c:v>
                </c:pt>
                <c:pt idx="1789">
                  <c:v>0.35816429778821351</c:v>
                </c:pt>
                <c:pt idx="1790">
                  <c:v>0.35860620147135208</c:v>
                </c:pt>
                <c:pt idx="1791">
                  <c:v>0.35904847328272438</c:v>
                </c:pt>
                <c:pt idx="1792">
                  <c:v>0.35949121408318474</c:v>
                </c:pt>
                <c:pt idx="1793">
                  <c:v>0.35993453503870598</c:v>
                </c:pt>
                <c:pt idx="1794">
                  <c:v>0.36037855605645325</c:v>
                </c:pt>
                <c:pt idx="1795">
                  <c:v>0.36082340605596325</c:v>
                </c:pt>
                <c:pt idx="1796">
                  <c:v>0.36126922289017599</c:v>
                </c:pt>
                <c:pt idx="1797">
                  <c:v>0.3617161534006485</c:v>
                </c:pt>
                <c:pt idx="1798">
                  <c:v>0.36216435334297348</c:v>
                </c:pt>
                <c:pt idx="1799">
                  <c:v>0.36261398733185995</c:v>
                </c:pt>
                <c:pt idx="1800">
                  <c:v>0.36306437910718342</c:v>
                </c:pt>
                <c:pt idx="1801">
                  <c:v>0.36351519615029798</c:v>
                </c:pt>
                <c:pt idx="1802">
                  <c:v>0.36396646676030142</c:v>
                </c:pt>
                <c:pt idx="1803">
                  <c:v>0.36441818650462926</c:v>
                </c:pt>
                <c:pt idx="1804">
                  <c:v>0.36487035904598714</c:v>
                </c:pt>
                <c:pt idx="1805">
                  <c:v>0.36532298806790769</c:v>
                </c:pt>
                <c:pt idx="1806">
                  <c:v>0.36577607755553998</c:v>
                </c:pt>
                <c:pt idx="1807">
                  <c:v>0.36622963183123097</c:v>
                </c:pt>
                <c:pt idx="1808">
                  <c:v>0.36668365558307497</c:v>
                </c:pt>
                <c:pt idx="1809">
                  <c:v>0.36713815390425325</c:v>
                </c:pt>
                <c:pt idx="1810">
                  <c:v>0.36759313235156099</c:v>
                </c:pt>
                <c:pt idx="1811">
                  <c:v>0.36804859698439152</c:v>
                </c:pt>
                <c:pt idx="1812">
                  <c:v>0.36850455441878499</c:v>
                </c:pt>
                <c:pt idx="1813">
                  <c:v>0.36896101187226726</c:v>
                </c:pt>
                <c:pt idx="1814">
                  <c:v>0.36941797721408143</c:v>
                </c:pt>
                <c:pt idx="1815">
                  <c:v>0.36987545901190638</c:v>
                </c:pt>
                <c:pt idx="1816">
                  <c:v>0.37033346387193938</c:v>
                </c:pt>
                <c:pt idx="1817">
                  <c:v>0.37079197800664498</c:v>
                </c:pt>
                <c:pt idx="1818">
                  <c:v>0.37125098561278658</c:v>
                </c:pt>
                <c:pt idx="1819">
                  <c:v>0.37171046383335438</c:v>
                </c:pt>
                <c:pt idx="1820">
                  <c:v>0.37217038903213895</c:v>
                </c:pt>
                <c:pt idx="1821">
                  <c:v>0.37263073659864698</c:v>
                </c:pt>
                <c:pt idx="1822">
                  <c:v>0.37309148216212101</c:v>
                </c:pt>
                <c:pt idx="1823">
                  <c:v>0.37355260163679932</c:v>
                </c:pt>
                <c:pt idx="1824">
                  <c:v>0.37401407151211452</c:v>
                </c:pt>
                <c:pt idx="1825">
                  <c:v>0.37447586892964291</c:v>
                </c:pt>
                <c:pt idx="1826">
                  <c:v>0.37493797181402666</c:v>
                </c:pt>
                <c:pt idx="1827">
                  <c:v>0.37540035895676332</c:v>
                </c:pt>
                <c:pt idx="1828">
                  <c:v>0.37586301011123902</c:v>
                </c:pt>
                <c:pt idx="1829">
                  <c:v>0.37632590607180477</c:v>
                </c:pt>
                <c:pt idx="1830">
                  <c:v>0.37678902875138193</c:v>
                </c:pt>
                <c:pt idx="1831">
                  <c:v>0.3772523612493669</c:v>
                </c:pt>
                <c:pt idx="1832">
                  <c:v>0.37771588791331895</c:v>
                </c:pt>
                <c:pt idx="1833">
                  <c:v>0.37817959439201426</c:v>
                </c:pt>
                <c:pt idx="1834">
                  <c:v>0.37864346768039397</c:v>
                </c:pt>
                <c:pt idx="1835">
                  <c:v>0.37910749615577238</c:v>
                </c:pt>
                <c:pt idx="1836">
                  <c:v>0.37957160624331032</c:v>
                </c:pt>
                <c:pt idx="1837">
                  <c:v>0.38003581741466025</c:v>
                </c:pt>
                <c:pt idx="1838">
                  <c:v>0.38050014997564996</c:v>
                </c:pt>
                <c:pt idx="1839">
                  <c:v>0.38096460532806453</c:v>
                </c:pt>
                <c:pt idx="1840">
                  <c:v>0.381429182370778</c:v>
                </c:pt>
                <c:pt idx="1841">
                  <c:v>0.38189387814298448</c:v>
                </c:pt>
                <c:pt idx="1842">
                  <c:v>0.38235868441932402</c:v>
                </c:pt>
                <c:pt idx="1843">
                  <c:v>0.38282360310143426</c:v>
                </c:pt>
                <c:pt idx="1844">
                  <c:v>0.38328863563590926</c:v>
                </c:pt>
                <c:pt idx="1845">
                  <c:v>0.38375378500177498</c:v>
                </c:pt>
                <c:pt idx="1846">
                  <c:v>0.38421905524540889</c:v>
                </c:pt>
                <c:pt idx="1847">
                  <c:v>0.38468445160277026</c:v>
                </c:pt>
                <c:pt idx="1848">
                  <c:v>0.38514998038593296</c:v>
                </c:pt>
                <c:pt idx="1849">
                  <c:v>0.38561564896232398</c:v>
                </c:pt>
                <c:pt idx="1850">
                  <c:v>0.38608146567833151</c:v>
                </c:pt>
                <c:pt idx="1851">
                  <c:v>0.38654743980801598</c:v>
                </c:pt>
                <c:pt idx="1852">
                  <c:v>0.38701358148578158</c:v>
                </c:pt>
                <c:pt idx="1853">
                  <c:v>0.38747990164639695</c:v>
                </c:pt>
                <c:pt idx="1854">
                  <c:v>0.38794641196081087</c:v>
                </c:pt>
                <c:pt idx="1855">
                  <c:v>0.38841312477475604</c:v>
                </c:pt>
                <c:pt idx="1856">
                  <c:v>0.38888005304716061</c:v>
                </c:pt>
                <c:pt idx="1857">
                  <c:v>0.38934721029050018</c:v>
                </c:pt>
                <c:pt idx="1858">
                  <c:v>0.38981461051258937</c:v>
                </c:pt>
                <c:pt idx="1859">
                  <c:v>0.39028226816049011</c:v>
                </c:pt>
                <c:pt idx="1860">
                  <c:v>0.390750198066596</c:v>
                </c:pt>
                <c:pt idx="1861">
                  <c:v>0.39121841539725449</c:v>
                </c:pt>
                <c:pt idx="1862">
                  <c:v>0.39168693560381795</c:v>
                </c:pt>
                <c:pt idx="1863">
                  <c:v>0.39215577437663252</c:v>
                </c:pt>
                <c:pt idx="1864">
                  <c:v>0.39262494760165972</c:v>
                </c:pt>
                <c:pt idx="1865">
                  <c:v>0.39309447132000058</c:v>
                </c:pt>
                <c:pt idx="1866">
                  <c:v>0.39356436169030495</c:v>
                </c:pt>
                <c:pt idx="1867">
                  <c:v>0.39403463495402008</c:v>
                </c:pt>
                <c:pt idx="1868">
                  <c:v>0.39450530740345852</c:v>
                </c:pt>
                <c:pt idx="1869">
                  <c:v>0.39497639535264373</c:v>
                </c:pt>
                <c:pt idx="1870">
                  <c:v>0.39544791511080996</c:v>
                </c:pt>
                <c:pt idx="1871">
                  <c:v>0.39591988295861108</c:v>
                </c:pt>
                <c:pt idx="1872">
                  <c:v>0.39639231512671125</c:v>
                </c:pt>
                <c:pt idx="1873">
                  <c:v>0.39686522777687216</c:v>
                </c:pt>
                <c:pt idx="1874">
                  <c:v>0.39733863698525596</c:v>
                </c:pt>
                <c:pt idx="1875">
                  <c:v>0.39781255872792426</c:v>
                </c:pt>
                <c:pt idx="1876">
                  <c:v>0.39828700886835938</c:v>
                </c:pt>
                <c:pt idx="1877">
                  <c:v>0.39876200314689908</c:v>
                </c:pt>
                <c:pt idx="1878">
                  <c:v>0.39923755717187698</c:v>
                </c:pt>
                <c:pt idx="1879">
                  <c:v>0.39971368641253602</c:v>
                </c:pt>
                <c:pt idx="1880">
                  <c:v>0.40019040619332574</c:v>
                </c:pt>
                <c:pt idx="1881">
                  <c:v>0.40066773168968761</c:v>
                </c:pt>
                <c:pt idx="1882">
                  <c:v>0.41036767536073826</c:v>
                </c:pt>
                <c:pt idx="1883">
                  <c:v>0.41306618838823372</c:v>
                </c:pt>
                <c:pt idx="1884">
                  <c:v>0.41376817404467237</c:v>
                </c:pt>
                <c:pt idx="1885">
                  <c:v>0.41421724300710799</c:v>
                </c:pt>
                <c:pt idx="1886">
                  <c:v>0.41471422872534902</c:v>
                </c:pt>
                <c:pt idx="1887">
                  <c:v>0.41521054935688984</c:v>
                </c:pt>
                <c:pt idx="1888">
                  <c:v>0.41571310493786995</c:v>
                </c:pt>
                <c:pt idx="1889">
                  <c:v>0.41621584828157493</c:v>
                </c:pt>
                <c:pt idx="1890">
                  <c:v>0.41671856962106923</c:v>
                </c:pt>
                <c:pt idx="1891">
                  <c:v>0.41722094013977123</c:v>
                </c:pt>
                <c:pt idx="1892">
                  <c:v>0.41772272853236608</c:v>
                </c:pt>
                <c:pt idx="1893">
                  <c:v>0.41822407432100478</c:v>
                </c:pt>
                <c:pt idx="1894">
                  <c:v>0.41872493890441925</c:v>
                </c:pt>
                <c:pt idx="1895">
                  <c:v>0.41922543708193499</c:v>
                </c:pt>
                <c:pt idx="1896">
                  <c:v>0.41972560371253698</c:v>
                </c:pt>
                <c:pt idx="1897">
                  <c:v>0.42022551876183101</c:v>
                </c:pt>
                <c:pt idx="1898">
                  <c:v>0.420725232668545</c:v>
                </c:pt>
                <c:pt idx="1899">
                  <c:v>0.42122480531687789</c:v>
                </c:pt>
                <c:pt idx="1900">
                  <c:v>0.42172428445034998</c:v>
                </c:pt>
                <c:pt idx="1901">
                  <c:v>0.42222371722064372</c:v>
                </c:pt>
                <c:pt idx="1902">
                  <c:v>0.422723144356281</c:v>
                </c:pt>
                <c:pt idx="1903">
                  <c:v>0.42322260366821807</c:v>
                </c:pt>
                <c:pt idx="1904">
                  <c:v>0.42372212866427938</c:v>
                </c:pt>
                <c:pt idx="1905">
                  <c:v>0.42422174974299598</c:v>
                </c:pt>
                <c:pt idx="1906">
                  <c:v>0.42472149400995551</c:v>
                </c:pt>
                <c:pt idx="1907">
                  <c:v>0.42522138578857338</c:v>
                </c:pt>
                <c:pt idx="1908">
                  <c:v>0.42572150632700695</c:v>
                </c:pt>
                <c:pt idx="1909">
                  <c:v>0.42622237797411866</c:v>
                </c:pt>
                <c:pt idx="1910">
                  <c:v>0.42672398651777332</c:v>
                </c:pt>
                <c:pt idx="1911">
                  <c:v>0.42722635905522532</c:v>
                </c:pt>
                <c:pt idx="1912">
                  <c:v>0.42772949742147898</c:v>
                </c:pt>
                <c:pt idx="1913">
                  <c:v>0.42823339849933673</c:v>
                </c:pt>
                <c:pt idx="1914">
                  <c:v>0.428738047591744</c:v>
                </c:pt>
                <c:pt idx="1915">
                  <c:v>0.42924342200094401</c:v>
                </c:pt>
                <c:pt idx="1916">
                  <c:v>0.42974948878745672</c:v>
                </c:pt>
                <c:pt idx="1917">
                  <c:v>0.43025620574939338</c:v>
                </c:pt>
                <c:pt idx="1918">
                  <c:v>0.43076352056299799</c:v>
                </c:pt>
                <c:pt idx="1919">
                  <c:v>0.43127137089074852</c:v>
                </c:pt>
                <c:pt idx="1920">
                  <c:v>0.43177971236756846</c:v>
                </c:pt>
                <c:pt idx="1921">
                  <c:v>0.43228862258636108</c:v>
                </c:pt>
                <c:pt idx="1922">
                  <c:v>0.43279819263365898</c:v>
                </c:pt>
                <c:pt idx="1923">
                  <c:v>0.43330852480675325</c:v>
                </c:pt>
                <c:pt idx="1924">
                  <c:v>0.43381973073353602</c:v>
                </c:pt>
                <c:pt idx="1925">
                  <c:v>0.43433193205700998</c:v>
                </c:pt>
                <c:pt idx="1926">
                  <c:v>0.43484526016589825</c:v>
                </c:pt>
                <c:pt idx="1927">
                  <c:v>0.435359856548233</c:v>
                </c:pt>
                <c:pt idx="1928">
                  <c:v>0.43587587274115125</c:v>
                </c:pt>
                <c:pt idx="1929">
                  <c:v>0.43639347044988591</c:v>
                </c:pt>
                <c:pt idx="1930">
                  <c:v>0.43691212442673999</c:v>
                </c:pt>
                <c:pt idx="1931">
                  <c:v>0.43743136674161498</c:v>
                </c:pt>
                <c:pt idx="1932">
                  <c:v>0.43795122870495296</c:v>
                </c:pt>
                <c:pt idx="1933">
                  <c:v>0.43847169089108895</c:v>
                </c:pt>
                <c:pt idx="1934">
                  <c:v>0.43899274669182198</c:v>
                </c:pt>
                <c:pt idx="1935">
                  <c:v>0.43951438720380925</c:v>
                </c:pt>
                <c:pt idx="1936">
                  <c:v>0.44003660449281601</c:v>
                </c:pt>
                <c:pt idx="1937">
                  <c:v>0.44055938997279798</c:v>
                </c:pt>
                <c:pt idx="1938">
                  <c:v>0.44108273542371601</c:v>
                </c:pt>
                <c:pt idx="1939">
                  <c:v>0.44160663252704502</c:v>
                </c:pt>
                <c:pt idx="1940">
                  <c:v>0.44213107325376499</c:v>
                </c:pt>
                <c:pt idx="1941">
                  <c:v>0.442656049783545</c:v>
                </c:pt>
                <c:pt idx="1942">
                  <c:v>0.44318155468544901</c:v>
                </c:pt>
                <c:pt idx="1943">
                  <c:v>0.44370758096367002</c:v>
                </c:pt>
                <c:pt idx="1944">
                  <c:v>0.44423412218017133</c:v>
                </c:pt>
                <c:pt idx="1945">
                  <c:v>0.44476117254114123</c:v>
                </c:pt>
                <c:pt idx="1946">
                  <c:v>0.44528872700597238</c:v>
                </c:pt>
                <c:pt idx="1947">
                  <c:v>0.44581678138696396</c:v>
                </c:pt>
                <c:pt idx="1948">
                  <c:v>0.44634533245517205</c:v>
                </c:pt>
                <c:pt idx="1949">
                  <c:v>0.44687437804316532</c:v>
                </c:pt>
                <c:pt idx="1950">
                  <c:v>0.44740391714786026</c:v>
                </c:pt>
                <c:pt idx="1951">
                  <c:v>0.44793395003048075</c:v>
                </c:pt>
                <c:pt idx="1952">
                  <c:v>0.44846447831361752</c:v>
                </c:pt>
                <c:pt idx="1953">
                  <c:v>0.44899550507358899</c:v>
                </c:pt>
                <c:pt idx="1954">
                  <c:v>0.44952642345426025</c:v>
                </c:pt>
                <c:pt idx="1955">
                  <c:v>0.45005602918141702</c:v>
                </c:pt>
                <c:pt idx="1956">
                  <c:v>0.45058437960019498</c:v>
                </c:pt>
                <c:pt idx="1957">
                  <c:v>0.45111102538061398</c:v>
                </c:pt>
                <c:pt idx="1958">
                  <c:v>0.45163602275567499</c:v>
                </c:pt>
                <c:pt idx="1959">
                  <c:v>0.45215931292641875</c:v>
                </c:pt>
                <c:pt idx="1960">
                  <c:v>0.45268093327727438</c:v>
                </c:pt>
                <c:pt idx="1961">
                  <c:v>0.45320089983360995</c:v>
                </c:pt>
                <c:pt idx="1962">
                  <c:v>0.45371924732344998</c:v>
                </c:pt>
                <c:pt idx="1963">
                  <c:v>0.45423600738712799</c:v>
                </c:pt>
                <c:pt idx="1964">
                  <c:v>0.45475121690477599</c:v>
                </c:pt>
                <c:pt idx="1965">
                  <c:v>0.455264913416837</c:v>
                </c:pt>
                <c:pt idx="1966">
                  <c:v>0.455777102216886</c:v>
                </c:pt>
                <c:pt idx="1967">
                  <c:v>0.45628775485642975</c:v>
                </c:pt>
                <c:pt idx="1968">
                  <c:v>0.45679701030575975</c:v>
                </c:pt>
                <c:pt idx="1969">
                  <c:v>0.45730490924245998</c:v>
                </c:pt>
                <c:pt idx="1970">
                  <c:v>0.45781151798191388</c:v>
                </c:pt>
                <c:pt idx="1971">
                  <c:v>0.45831688243658508</c:v>
                </c:pt>
                <c:pt idx="1972">
                  <c:v>0.45882105240347393</c:v>
                </c:pt>
                <c:pt idx="1973">
                  <c:v>0.4593240725740419</c:v>
                </c:pt>
                <c:pt idx="1974">
                  <c:v>0.45982599715797096</c:v>
                </c:pt>
                <c:pt idx="1975">
                  <c:v>0.46032687897669788</c:v>
                </c:pt>
                <c:pt idx="1976">
                  <c:v>0.46082677214175</c:v>
                </c:pt>
                <c:pt idx="1977">
                  <c:v>0.4613257311012145</c:v>
                </c:pt>
                <c:pt idx="1978">
                  <c:v>0.46182381090015495</c:v>
                </c:pt>
                <c:pt idx="1979">
                  <c:v>0.46232106689242702</c:v>
                </c:pt>
                <c:pt idx="1980">
                  <c:v>0.462817554706283</c:v>
                </c:pt>
                <c:pt idx="1981">
                  <c:v>0.46331333008346198</c:v>
                </c:pt>
                <c:pt idx="1982">
                  <c:v>0.46380844878698002</c:v>
                </c:pt>
                <c:pt idx="1983">
                  <c:v>0.46430296648046138</c:v>
                </c:pt>
                <c:pt idx="1984">
                  <c:v>0.46479693863012833</c:v>
                </c:pt>
                <c:pt idx="1985">
                  <c:v>0.46529042040411323</c:v>
                </c:pt>
                <c:pt idx="1986">
                  <c:v>0.46578346658254732</c:v>
                </c:pt>
                <c:pt idx="1987">
                  <c:v>0.46627613147205832</c:v>
                </c:pt>
                <c:pt idx="1988">
                  <c:v>0.46676846882816808</c:v>
                </c:pt>
                <c:pt idx="1989">
                  <c:v>0.46726053178388038</c:v>
                </c:pt>
                <c:pt idx="1990">
                  <c:v>0.467752372785391</c:v>
                </c:pt>
                <c:pt idx="1991">
                  <c:v>0.46824404353434301</c:v>
                </c:pt>
                <c:pt idx="1992">
                  <c:v>0.46873559493676675</c:v>
                </c:pt>
                <c:pt idx="1993">
                  <c:v>0.46922707705838101</c:v>
                </c:pt>
                <c:pt idx="1994">
                  <c:v>0.46971853908611499</c:v>
                </c:pt>
                <c:pt idx="1995">
                  <c:v>0.47021002929557698</c:v>
                </c:pt>
                <c:pt idx="1996">
                  <c:v>0.47070159502419101</c:v>
                </c:pt>
                <c:pt idx="1997">
                  <c:v>0.47119328264972599</c:v>
                </c:pt>
                <c:pt idx="1998">
                  <c:v>0.47168513757388902</c:v>
                </c:pt>
                <c:pt idx="1999">
                  <c:v>0.47217720421067538</c:v>
                </c:pt>
              </c:numCache>
            </c:numRef>
          </c:val>
        </c:ser>
        <c:marker val="1"/>
        <c:axId val="90407296"/>
        <c:axId val="90408832"/>
      </c:lineChart>
      <c:catAx>
        <c:axId val="90407296"/>
        <c:scaling>
          <c:orientation val="minMax"/>
        </c:scaling>
        <c:axPos val="b"/>
        <c:tickLblPos val="nextTo"/>
        <c:crossAx val="90408832"/>
        <c:crosses val="autoZero"/>
        <c:auto val="1"/>
        <c:lblAlgn val="ctr"/>
        <c:lblOffset val="100"/>
        <c:tickLblSkip val="250"/>
        <c:tickMarkSkip val="250"/>
      </c:catAx>
      <c:valAx>
        <c:axId val="90408832"/>
        <c:scaling>
          <c:orientation val="minMax"/>
        </c:scaling>
        <c:axPos val="l"/>
        <c:numFmt formatCode="_(* #,##0.00_);_(* \(#,##0.00\);_(* &quot;-&quot;??_);_(@_)" sourceLinked="1"/>
        <c:tickLblPos val="nextTo"/>
        <c:crossAx val="9040729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5331412841687531"/>
          <c:y val="0.1192020997375331"/>
          <c:w val="0.72548382671678235"/>
          <c:h val="0.73219130941965582"/>
        </c:manualLayout>
      </c:layout>
      <c:lineChart>
        <c:grouping val="standard"/>
        <c:ser>
          <c:idx val="0"/>
          <c:order val="0"/>
          <c:marker>
            <c:symbol val="none"/>
          </c:marker>
          <c:val>
            <c:numRef>
              <c:f>Tabelle1!$A$1:$A$2000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2.0320566483899152E-2</c:v>
                </c:pt>
                <c:pt idx="2">
                  <c:v>1.9519374736735876E-2</c:v>
                </c:pt>
                <c:pt idx="3">
                  <c:v>1.961079430483904E-2</c:v>
                </c:pt>
                <c:pt idx="4">
                  <c:v>1.956529083233724E-2</c:v>
                </c:pt>
                <c:pt idx="5">
                  <c:v>1.95266341158448E-2</c:v>
                </c:pt>
                <c:pt idx="6">
                  <c:v>1.9487055040402105E-2</c:v>
                </c:pt>
                <c:pt idx="7">
                  <c:v>1.9447330129315248E-2</c:v>
                </c:pt>
                <c:pt idx="8">
                  <c:v>1.9407348962124701E-2</c:v>
                </c:pt>
                <c:pt idx="9">
                  <c:v>1.9367094807246601E-2</c:v>
                </c:pt>
                <c:pt idx="10">
                  <c:v>1.9326559766700641E-2</c:v>
                </c:pt>
                <c:pt idx="11">
                  <c:v>1.92857431040309E-2</c:v>
                </c:pt>
                <c:pt idx="12">
                  <c:v>1.9244647343439707E-2</c:v>
                </c:pt>
                <c:pt idx="13">
                  <c:v>1.9203276704189323E-2</c:v>
                </c:pt>
                <c:pt idx="14">
                  <c:v>1.9161636290169551E-2</c:v>
                </c:pt>
                <c:pt idx="15">
                  <c:v>1.9119731657438643E-2</c:v>
                </c:pt>
                <c:pt idx="16">
                  <c:v>1.9077568570785401E-2</c:v>
                </c:pt>
                <c:pt idx="17">
                  <c:v>1.90351528618515E-2</c:v>
                </c:pt>
                <c:pt idx="18">
                  <c:v>1.8992490344443821E-2</c:v>
                </c:pt>
                <c:pt idx="19">
                  <c:v>1.8949586763371707E-2</c:v>
                </c:pt>
                <c:pt idx="20">
                  <c:v>1.8906447763580338E-2</c:v>
                </c:pt>
                <c:pt idx="21">
                  <c:v>1.8863078871900661E-2</c:v>
                </c:pt>
                <c:pt idx="22">
                  <c:v>1.8819485486808941E-2</c:v>
                </c:pt>
                <c:pt idx="23">
                  <c:v>1.87756728733482E-2</c:v>
                </c:pt>
                <c:pt idx="24">
                  <c:v>1.8731646161418401E-2</c:v>
                </c:pt>
                <c:pt idx="25">
                  <c:v>1.8687410346273237E-2</c:v>
                </c:pt>
                <c:pt idx="26">
                  <c:v>1.8642970290465716E-2</c:v>
                </c:pt>
                <c:pt idx="27">
                  <c:v>1.8598330726738103E-2</c:v>
                </c:pt>
                <c:pt idx="28">
                  <c:v>1.8553496261518941E-2</c:v>
                </c:pt>
                <c:pt idx="29">
                  <c:v>1.8508471378791729E-2</c:v>
                </c:pt>
                <c:pt idx="30">
                  <c:v>1.8463260444191901E-2</c:v>
                </c:pt>
                <c:pt idx="31">
                  <c:v>1.8417867709217998E-2</c:v>
                </c:pt>
                <c:pt idx="32">
                  <c:v>1.8372297315491302E-2</c:v>
                </c:pt>
                <c:pt idx="33">
                  <c:v>1.8326553299019797E-2</c:v>
                </c:pt>
                <c:pt idx="34">
                  <c:v>1.8280639594429909E-2</c:v>
                </c:pt>
                <c:pt idx="35">
                  <c:v>1.8234560039162389E-2</c:v>
                </c:pt>
                <c:pt idx="36">
                  <c:v>1.8188318377603801E-2</c:v>
                </c:pt>
                <c:pt idx="37">
                  <c:v>1.8141918265172478E-2</c:v>
                </c:pt>
                <c:pt idx="38">
                  <c:v>1.8095363272338405E-2</c:v>
                </c:pt>
                <c:pt idx="39">
                  <c:v>1.8048656888598101E-2</c:v>
                </c:pt>
                <c:pt idx="40">
                  <c:v>1.8001802526396101E-2</c:v>
                </c:pt>
                <c:pt idx="41">
                  <c:v>1.7954803525009406E-2</c:v>
                </c:pt>
                <c:pt idx="42">
                  <c:v>1.7907663154394796E-2</c:v>
                </c:pt>
                <c:pt idx="43">
                  <c:v>1.7860384619010974E-2</c:v>
                </c:pt>
                <c:pt idx="44">
                  <c:v>1.7812971061618346E-2</c:v>
                </c:pt>
                <c:pt idx="45">
                  <c:v>1.776542556706975E-2</c:v>
                </c:pt>
                <c:pt idx="46">
                  <c:v>1.7717751166089708E-2</c:v>
                </c:pt>
                <c:pt idx="47">
                  <c:v>1.7670398667480221E-2</c:v>
                </c:pt>
                <c:pt idx="48">
                  <c:v>1.7624054165742923E-2</c:v>
                </c:pt>
                <c:pt idx="49">
                  <c:v>1.7578690962962308E-2</c:v>
                </c:pt>
                <c:pt idx="50">
                  <c:v>1.7534281785114007E-2</c:v>
                </c:pt>
                <c:pt idx="51">
                  <c:v>1.7490787486301809E-2</c:v>
                </c:pt>
                <c:pt idx="52">
                  <c:v>1.7448161831881609E-2</c:v>
                </c:pt>
                <c:pt idx="53">
                  <c:v>1.740635141245082E-2</c:v>
                </c:pt>
                <c:pt idx="54">
                  <c:v>1.7365295666129706E-2</c:v>
                </c:pt>
                <c:pt idx="55">
                  <c:v>1.7324926865264406E-2</c:v>
                </c:pt>
                <c:pt idx="56">
                  <c:v>1.7285170101137268E-2</c:v>
                </c:pt>
                <c:pt idx="57">
                  <c:v>1.7245943267257723E-2</c:v>
                </c:pt>
                <c:pt idx="58">
                  <c:v>1.7207157043188447E-2</c:v>
                </c:pt>
                <c:pt idx="59">
                  <c:v>1.7168714880778306E-2</c:v>
                </c:pt>
                <c:pt idx="60">
                  <c:v>1.7130512994859706E-2</c:v>
                </c:pt>
                <c:pt idx="61">
                  <c:v>1.7092468552113806E-2</c:v>
                </c:pt>
                <c:pt idx="62">
                  <c:v>1.7054669437481507E-2</c:v>
                </c:pt>
                <c:pt idx="63">
                  <c:v>1.7017238491316006E-2</c:v>
                </c:pt>
                <c:pt idx="64">
                  <c:v>1.6980306371221103E-2</c:v>
                </c:pt>
                <c:pt idx="65">
                  <c:v>1.6944010573597505E-2</c:v>
                </c:pt>
                <c:pt idx="66">
                  <c:v>1.6908494973414703E-2</c:v>
                </c:pt>
                <c:pt idx="67">
                  <c:v>1.6873909513866601E-2</c:v>
                </c:pt>
                <c:pt idx="68">
                  <c:v>1.684040987593759E-2</c:v>
                </c:pt>
                <c:pt idx="69">
                  <c:v>1.6808157127376901E-2</c:v>
                </c:pt>
                <c:pt idx="70">
                  <c:v>1.6777317351660503E-2</c:v>
                </c:pt>
                <c:pt idx="71">
                  <c:v>1.6748061258742737E-2</c:v>
                </c:pt>
                <c:pt idx="72">
                  <c:v>1.6720563779575634E-2</c:v>
                </c:pt>
                <c:pt idx="73">
                  <c:v>1.6695003646487926E-2</c:v>
                </c:pt>
                <c:pt idx="74">
                  <c:v>1.667042688918274E-2</c:v>
                </c:pt>
                <c:pt idx="75">
                  <c:v>1.6646173249836454E-2</c:v>
                </c:pt>
                <c:pt idx="76">
                  <c:v>1.6622237831537743E-2</c:v>
                </c:pt>
                <c:pt idx="77">
                  <c:v>1.6598613448328105E-2</c:v>
                </c:pt>
                <c:pt idx="78">
                  <c:v>1.6575297315908909E-2</c:v>
                </c:pt>
                <c:pt idx="79">
                  <c:v>1.6552286645432818E-2</c:v>
                </c:pt>
                <c:pt idx="80">
                  <c:v>1.6529578690868383E-2</c:v>
                </c:pt>
                <c:pt idx="81">
                  <c:v>1.6507170716703948E-2</c:v>
                </c:pt>
                <c:pt idx="82">
                  <c:v>1.6485059994388887E-2</c:v>
                </c:pt>
                <c:pt idx="83">
                  <c:v>1.6463243798368131E-2</c:v>
                </c:pt>
                <c:pt idx="84">
                  <c:v>1.6441719402485368E-2</c:v>
                </c:pt>
                <c:pt idx="85">
                  <c:v>1.6420484076583152E-2</c:v>
                </c:pt>
                <c:pt idx="86">
                  <c:v>1.6399535083323511E-2</c:v>
                </c:pt>
                <c:pt idx="87">
                  <c:v>1.6378869675245121E-2</c:v>
                </c:pt>
                <c:pt idx="88">
                  <c:v>1.6358485092070725E-2</c:v>
                </c:pt>
                <c:pt idx="89">
                  <c:v>1.6338378558282643E-2</c:v>
                </c:pt>
                <c:pt idx="90">
                  <c:v>1.6318547280974999E-2</c:v>
                </c:pt>
                <c:pt idx="91">
                  <c:v>1.6298988447997129E-2</c:v>
                </c:pt>
                <c:pt idx="92">
                  <c:v>1.6279699226392205E-2</c:v>
                </c:pt>
                <c:pt idx="93">
                  <c:v>1.6260676761141703E-2</c:v>
                </c:pt>
                <c:pt idx="94">
                  <c:v>1.6241918174216403E-2</c:v>
                </c:pt>
                <c:pt idx="95">
                  <c:v>1.6223420563936743E-2</c:v>
                </c:pt>
                <c:pt idx="96">
                  <c:v>1.6205181004639271E-2</c:v>
                </c:pt>
                <c:pt idx="97">
                  <c:v>1.6187196546649605E-2</c:v>
                </c:pt>
                <c:pt idx="98">
                  <c:v>1.6169464216550765E-2</c:v>
                </c:pt>
                <c:pt idx="99">
                  <c:v>1.6151981017738834E-2</c:v>
                </c:pt>
                <c:pt idx="100">
                  <c:v>1.6134743931259299E-2</c:v>
                </c:pt>
                <c:pt idx="101">
                  <c:v>1.6117749916905805E-2</c:v>
                </c:pt>
                <c:pt idx="102">
                  <c:v>1.6100995914566547E-2</c:v>
                </c:pt>
                <c:pt idx="103">
                  <c:v>1.6084478845804748E-2</c:v>
                </c:pt>
                <c:pt idx="104">
                  <c:v>1.606819561565051E-2</c:v>
                </c:pt>
                <c:pt idx="105">
                  <c:v>1.6052143114586803E-2</c:v>
                </c:pt>
                <c:pt idx="106">
                  <c:v>1.6036318220709399E-2</c:v>
                </c:pt>
                <c:pt idx="107">
                  <c:v>1.6020717802033207E-2</c:v>
                </c:pt>
                <c:pt idx="108">
                  <c:v>1.6005338718931478E-2</c:v>
                </c:pt>
                <c:pt idx="109">
                  <c:v>1.5990177826679313E-2</c:v>
                </c:pt>
                <c:pt idx="110">
                  <c:v>1.5975231978081799E-2</c:v>
                </c:pt>
                <c:pt idx="111">
                  <c:v>1.59604980261637E-2</c:v>
                </c:pt>
                <c:pt idx="112">
                  <c:v>1.5945972825099301E-2</c:v>
                </c:pt>
                <c:pt idx="113">
                  <c:v>1.593165323193952E-2</c:v>
                </c:pt>
                <c:pt idx="114">
                  <c:v>1.5917536119340003E-2</c:v>
                </c:pt>
                <c:pt idx="115">
                  <c:v>1.5903618362818481E-2</c:v>
                </c:pt>
                <c:pt idx="116">
                  <c:v>1.5889896852294302E-2</c:v>
                </c:pt>
                <c:pt idx="117">
                  <c:v>1.5876368494748105E-2</c:v>
                </c:pt>
                <c:pt idx="118">
                  <c:v>1.5863030216828385E-2</c:v>
                </c:pt>
                <c:pt idx="119">
                  <c:v>1.5849878967318161E-2</c:v>
                </c:pt>
                <c:pt idx="120">
                  <c:v>1.5836911719511803E-2</c:v>
                </c:pt>
                <c:pt idx="121">
                  <c:v>1.5824125473488555E-2</c:v>
                </c:pt>
                <c:pt idx="122">
                  <c:v>1.5811517258269465E-2</c:v>
                </c:pt>
                <c:pt idx="123">
                  <c:v>1.5799084133863005E-2</c:v>
                </c:pt>
                <c:pt idx="124">
                  <c:v>1.5786823193180761E-2</c:v>
                </c:pt>
                <c:pt idx="125">
                  <c:v>1.57747315638249E-2</c:v>
                </c:pt>
                <c:pt idx="126">
                  <c:v>1.5762806409746109E-2</c:v>
                </c:pt>
                <c:pt idx="127">
                  <c:v>1.57510449327634E-2</c:v>
                </c:pt>
                <c:pt idx="128">
                  <c:v>1.5739444373951899E-2</c:v>
                </c:pt>
                <c:pt idx="129">
                  <c:v>1.5728002014894698E-2</c:v>
                </c:pt>
                <c:pt idx="130">
                  <c:v>1.5716715178801497E-2</c:v>
                </c:pt>
                <c:pt idx="131">
                  <c:v>1.5705581231495781E-2</c:v>
                </c:pt>
                <c:pt idx="132">
                  <c:v>1.5694597582272502E-2</c:v>
                </c:pt>
                <c:pt idx="133">
                  <c:v>1.5683761684633837E-2</c:v>
                </c:pt>
                <c:pt idx="134">
                  <c:v>1.5673071036897981E-2</c:v>
                </c:pt>
                <c:pt idx="135">
                  <c:v>1.5662523182698125E-2</c:v>
                </c:pt>
                <c:pt idx="136">
                  <c:v>1.5652115711364187E-2</c:v>
                </c:pt>
                <c:pt idx="137">
                  <c:v>1.5641846258200521E-2</c:v>
                </c:pt>
                <c:pt idx="138">
                  <c:v>1.5631712504662901E-2</c:v>
                </c:pt>
                <c:pt idx="139">
                  <c:v>1.5621712178438199E-2</c:v>
                </c:pt>
                <c:pt idx="140">
                  <c:v>1.5611843053436004E-2</c:v>
                </c:pt>
                <c:pt idx="141">
                  <c:v>1.5602102949695443E-2</c:v>
                </c:pt>
                <c:pt idx="142">
                  <c:v>1.5592489733213259E-2</c:v>
                </c:pt>
                <c:pt idx="143">
                  <c:v>1.5583001315699781E-2</c:v>
                </c:pt>
                <c:pt idx="144">
                  <c:v>1.5573635654268983E-2</c:v>
                </c:pt>
                <c:pt idx="145">
                  <c:v>1.5564390751064605E-2</c:v>
                </c:pt>
                <c:pt idx="146">
                  <c:v>1.5555264652832705E-2</c:v>
                </c:pt>
                <c:pt idx="147">
                  <c:v>1.55462554504412E-2</c:v>
                </c:pt>
                <c:pt idx="148">
                  <c:v>1.5537361278355227E-2</c:v>
                </c:pt>
                <c:pt idx="149">
                  <c:v>1.5528580314070161E-2</c:v>
                </c:pt>
                <c:pt idx="150">
                  <c:v>1.5519910777507799E-2</c:v>
                </c:pt>
                <c:pt idx="151">
                  <c:v>1.5511350930383003E-2</c:v>
                </c:pt>
                <c:pt idx="152">
                  <c:v>1.550289907553813E-2</c:v>
                </c:pt>
                <c:pt idx="153">
                  <c:v>1.5494553556255409E-2</c:v>
                </c:pt>
                <c:pt idx="154">
                  <c:v>1.54863127555506E-2</c:v>
                </c:pt>
                <c:pt idx="155">
                  <c:v>1.5478175095445613E-2</c:v>
                </c:pt>
                <c:pt idx="156">
                  <c:v>1.5470139036229041E-2</c:v>
                </c:pt>
                <c:pt idx="157">
                  <c:v>1.5462203075707207E-2</c:v>
                </c:pt>
                <c:pt idx="158">
                  <c:v>1.5454365748444304E-2</c:v>
                </c:pt>
                <c:pt idx="159">
                  <c:v>1.5446625624998303E-2</c:v>
                </c:pt>
                <c:pt idx="160">
                  <c:v>1.5438981311152521E-2</c:v>
                </c:pt>
                <c:pt idx="161">
                  <c:v>1.5431431447147991E-2</c:v>
                </c:pt>
                <c:pt idx="162">
                  <c:v>1.5423974706912964E-2</c:v>
                </c:pt>
                <c:pt idx="163">
                  <c:v>1.5416609797298407E-2</c:v>
                </c:pt>
                <c:pt idx="164">
                  <c:v>1.5409335457316545E-2</c:v>
                </c:pt>
                <c:pt idx="165">
                  <c:v>1.5402150457382663E-2</c:v>
                </c:pt>
                <c:pt idx="166">
                  <c:v>1.5395053598565921E-2</c:v>
                </c:pt>
                <c:pt idx="167">
                  <c:v>1.53880437118497E-2</c:v>
                </c:pt>
                <c:pt idx="168">
                  <c:v>1.538111965739618E-2</c:v>
                </c:pt>
                <c:pt idx="169">
                  <c:v>1.5374280323824298E-2</c:v>
                </c:pt>
                <c:pt idx="170">
                  <c:v>1.5367524627498888E-2</c:v>
                </c:pt>
                <c:pt idx="171">
                  <c:v>1.5360851511827318E-2</c:v>
                </c:pt>
                <c:pt idx="172">
                  <c:v>1.5354259946572021E-2</c:v>
                </c:pt>
                <c:pt idx="173">
                  <c:v>1.5347748927174198E-2</c:v>
                </c:pt>
                <c:pt idx="174">
                  <c:v>1.5341317474088701E-2</c:v>
                </c:pt>
                <c:pt idx="175">
                  <c:v>1.53349646321335E-2</c:v>
                </c:pt>
                <c:pt idx="176">
                  <c:v>1.5328689469853085E-2</c:v>
                </c:pt>
                <c:pt idx="177">
                  <c:v>1.5322491078892901E-2</c:v>
                </c:pt>
                <c:pt idx="178">
                  <c:v>1.531636857339168E-2</c:v>
                </c:pt>
                <c:pt idx="179">
                  <c:v>1.5310321089383678E-2</c:v>
                </c:pt>
                <c:pt idx="180">
                  <c:v>1.5304347784214301E-2</c:v>
                </c:pt>
                <c:pt idx="181">
                  <c:v>1.5298447835975199E-2</c:v>
                </c:pt>
                <c:pt idx="182">
                  <c:v>1.5292620442946402E-2</c:v>
                </c:pt>
                <c:pt idx="183">
                  <c:v>1.5286864823055905E-2</c:v>
                </c:pt>
                <c:pt idx="184">
                  <c:v>1.5281180213352652E-2</c:v>
                </c:pt>
                <c:pt idx="185">
                  <c:v>1.5275565869489825E-2</c:v>
                </c:pt>
                <c:pt idx="186">
                  <c:v>1.5270021065228387E-2</c:v>
                </c:pt>
                <c:pt idx="187">
                  <c:v>1.5264545091944109E-2</c:v>
                </c:pt>
                <c:pt idx="188">
                  <c:v>1.5259137258156804E-2</c:v>
                </c:pt>
                <c:pt idx="189">
                  <c:v>1.5253796889065601E-2</c:v>
                </c:pt>
                <c:pt idx="190">
                  <c:v>1.5248523326100561E-2</c:v>
                </c:pt>
                <c:pt idx="191">
                  <c:v>2.6500118536631742E-2</c:v>
                </c:pt>
                <c:pt idx="192">
                  <c:v>2.9195666243250873E-2</c:v>
                </c:pt>
                <c:pt idx="193">
                  <c:v>2.9266698540863209E-2</c:v>
                </c:pt>
                <c:pt idx="194">
                  <c:v>2.9279157420975817E-2</c:v>
                </c:pt>
                <c:pt idx="195">
                  <c:v>2.9274677461289686E-2</c:v>
                </c:pt>
                <c:pt idx="196">
                  <c:v>2.9269734234944868E-2</c:v>
                </c:pt>
                <c:pt idx="197">
                  <c:v>2.9264535678340742E-2</c:v>
                </c:pt>
                <c:pt idx="198">
                  <c:v>2.9259051871059011E-2</c:v>
                </c:pt>
                <c:pt idx="199">
                  <c:v>2.9253265089200939E-2</c:v>
                </c:pt>
                <c:pt idx="200">
                  <c:v>2.9247168746571548E-2</c:v>
                </c:pt>
                <c:pt idx="201">
                  <c:v>2.9240769123229898E-2</c:v>
                </c:pt>
                <c:pt idx="202">
                  <c:v>2.9234075448560732E-2</c:v>
                </c:pt>
                <c:pt idx="203">
                  <c:v>2.9227098499720962E-2</c:v>
                </c:pt>
                <c:pt idx="204">
                  <c:v>2.9219849185592051E-2</c:v>
                </c:pt>
                <c:pt idx="205">
                  <c:v>2.9212338143706912E-2</c:v>
                </c:pt>
                <c:pt idx="206">
                  <c:v>2.9204575508268642E-2</c:v>
                </c:pt>
                <c:pt idx="207">
                  <c:v>2.9196570841166877E-2</c:v>
                </c:pt>
                <c:pt idx="208">
                  <c:v>2.9188333118207899E-2</c:v>
                </c:pt>
                <c:pt idx="209">
                  <c:v>2.9179870748441791E-2</c:v>
                </c:pt>
                <c:pt idx="210">
                  <c:v>2.9171191606722012E-2</c:v>
                </c:pt>
                <c:pt idx="211">
                  <c:v>2.9162303071867311E-2</c:v>
                </c:pt>
                <c:pt idx="212">
                  <c:v>2.9153212065757012E-2</c:v>
                </c:pt>
                <c:pt idx="213">
                  <c:v>2.9143925091207206E-2</c:v>
                </c:pt>
                <c:pt idx="214">
                  <c:v>2.9134448267547599E-2</c:v>
                </c:pt>
                <c:pt idx="215">
                  <c:v>2.9124787363453197E-2</c:v>
                </c:pt>
                <c:pt idx="216">
                  <c:v>2.911494782693861E-2</c:v>
                </c:pt>
                <c:pt idx="217">
                  <c:v>2.9104934812584398E-2</c:v>
                </c:pt>
                <c:pt idx="218">
                  <c:v>2.9094753206159601E-2</c:v>
                </c:pt>
                <c:pt idx="219">
                  <c:v>2.9084407646842489E-2</c:v>
                </c:pt>
                <c:pt idx="220">
                  <c:v>2.9073902547252655E-2</c:v>
                </c:pt>
                <c:pt idx="221">
                  <c:v>2.9063242111499878E-2</c:v>
                </c:pt>
                <c:pt idx="222">
                  <c:v>2.9052430351454599E-2</c:v>
                </c:pt>
                <c:pt idx="223">
                  <c:v>2.904147110141336E-2</c:v>
                </c:pt>
                <c:pt idx="224">
                  <c:v>2.9030368031326595E-2</c:v>
                </c:pt>
                <c:pt idx="225">
                  <c:v>2.9019124658744306E-2</c:v>
                </c:pt>
                <c:pt idx="226">
                  <c:v>2.9007744359607505E-2</c:v>
                </c:pt>
                <c:pt idx="227">
                  <c:v>2.8996230378005899E-2</c:v>
                </c:pt>
                <c:pt idx="228">
                  <c:v>2.8984585835011827E-2</c:v>
                </c:pt>
                <c:pt idx="229">
                  <c:v>2.8972813736684599E-2</c:v>
                </c:pt>
                <c:pt idx="230">
                  <c:v>2.8960916981328008E-2</c:v>
                </c:pt>
                <c:pt idx="231">
                  <c:v>2.8948898366081593E-2</c:v>
                </c:pt>
                <c:pt idx="232">
                  <c:v>2.8936760592908797E-2</c:v>
                </c:pt>
                <c:pt idx="233">
                  <c:v>2.8924506274045397E-2</c:v>
                </c:pt>
                <c:pt idx="234">
                  <c:v>2.89121379369606E-2</c:v>
                </c:pt>
                <c:pt idx="235">
                  <c:v>2.8899658028880011E-2</c:v>
                </c:pt>
                <c:pt idx="236">
                  <c:v>2.8887068920914576E-2</c:v>
                </c:pt>
                <c:pt idx="237">
                  <c:v>2.8874372911830242E-2</c:v>
                </c:pt>
                <c:pt idx="238">
                  <c:v>2.8861572231500331E-2</c:v>
                </c:pt>
                <c:pt idx="239">
                  <c:v>2.8848669044067198E-2</c:v>
                </c:pt>
                <c:pt idx="240">
                  <c:v>2.883566545083821E-2</c:v>
                </c:pt>
                <c:pt idx="241">
                  <c:v>2.8822563492950398E-2</c:v>
                </c:pt>
                <c:pt idx="242">
                  <c:v>2.8809365153821348E-2</c:v>
                </c:pt>
                <c:pt idx="243">
                  <c:v>2.8796072361403802E-2</c:v>
                </c:pt>
                <c:pt idx="244">
                  <c:v>2.8782686990275388E-2</c:v>
                </c:pt>
                <c:pt idx="245">
                  <c:v>2.8769210863562808E-2</c:v>
                </c:pt>
                <c:pt idx="246">
                  <c:v>2.8755645754732599E-2</c:v>
                </c:pt>
                <c:pt idx="247">
                  <c:v>2.8741993389252946E-2</c:v>
                </c:pt>
                <c:pt idx="248">
                  <c:v>2.8728255446143398E-2</c:v>
                </c:pt>
                <c:pt idx="249">
                  <c:v>2.8714433559423942E-2</c:v>
                </c:pt>
                <c:pt idx="250">
                  <c:v>2.8700529319472663E-2</c:v>
                </c:pt>
                <c:pt idx="251">
                  <c:v>2.868654427430611E-2</c:v>
                </c:pt>
                <c:pt idx="252">
                  <c:v>2.8672479930785987E-2</c:v>
                </c:pt>
                <c:pt idx="253">
                  <c:v>2.8658337755767451E-2</c:v>
                </c:pt>
                <c:pt idx="254">
                  <c:v>2.8644119177190411E-2</c:v>
                </c:pt>
                <c:pt idx="255">
                  <c:v>2.8629825585127524E-2</c:v>
                </c:pt>
                <c:pt idx="256">
                  <c:v>2.8615458332789397E-2</c:v>
                </c:pt>
                <c:pt idx="257">
                  <c:v>2.8601018737502412E-2</c:v>
                </c:pt>
                <c:pt idx="258">
                  <c:v>2.8586508081653316E-2</c:v>
                </c:pt>
                <c:pt idx="259">
                  <c:v>2.8571927613618608E-2</c:v>
                </c:pt>
                <c:pt idx="260">
                  <c:v>2.8557278548674778E-2</c:v>
                </c:pt>
                <c:pt idx="261">
                  <c:v>2.8542562069902088E-2</c:v>
                </c:pt>
                <c:pt idx="262">
                  <c:v>2.8527779329082077E-2</c:v>
                </c:pt>
                <c:pt idx="263">
                  <c:v>2.8512931447592389E-2</c:v>
                </c:pt>
                <c:pt idx="264">
                  <c:v>2.8498019517309642E-2</c:v>
                </c:pt>
                <c:pt idx="265">
                  <c:v>2.8483044601519646E-2</c:v>
                </c:pt>
                <c:pt idx="266">
                  <c:v>2.8468007735839001E-2</c:v>
                </c:pt>
                <c:pt idx="267">
                  <c:v>2.8452909929159092E-2</c:v>
                </c:pt>
                <c:pt idx="268">
                  <c:v>2.8437752164604212E-2</c:v>
                </c:pt>
                <c:pt idx="269">
                  <c:v>2.8422535400518607E-2</c:v>
                </c:pt>
                <c:pt idx="270">
                  <c:v>2.8407260571484842E-2</c:v>
                </c:pt>
                <c:pt idx="271">
                  <c:v>2.8392037598261002E-2</c:v>
                </c:pt>
                <c:pt idx="272">
                  <c:v>2.83778668035276E-2</c:v>
                </c:pt>
                <c:pt idx="273">
                  <c:v>2.8364686334583063E-2</c:v>
                </c:pt>
                <c:pt idx="274">
                  <c:v>2.8352456292863377E-2</c:v>
                </c:pt>
                <c:pt idx="275">
                  <c:v>2.83411242525013E-2</c:v>
                </c:pt>
                <c:pt idx="276">
                  <c:v>2.8330633972454906E-2</c:v>
                </c:pt>
                <c:pt idx="277">
                  <c:v>2.8320924494609993E-2</c:v>
                </c:pt>
                <c:pt idx="278">
                  <c:v>2.8311930256035598E-2</c:v>
                </c:pt>
                <c:pt idx="279">
                  <c:v>2.8303580877883889E-2</c:v>
                </c:pt>
                <c:pt idx="280">
                  <c:v>2.8295801066795991E-2</c:v>
                </c:pt>
                <c:pt idx="281">
                  <c:v>2.8288510472703976E-2</c:v>
                </c:pt>
                <c:pt idx="282">
                  <c:v>2.8281623562263943E-2</c:v>
                </c:pt>
                <c:pt idx="283">
                  <c:v>2.8275049486148382E-2</c:v>
                </c:pt>
                <c:pt idx="284">
                  <c:v>2.8268691950089568E-2</c:v>
                </c:pt>
                <c:pt idx="285">
                  <c:v>2.8262449435717107E-2</c:v>
                </c:pt>
                <c:pt idx="286">
                  <c:v>2.8256336483756004E-2</c:v>
                </c:pt>
                <c:pt idx="287">
                  <c:v>2.8250465519707911E-2</c:v>
                </c:pt>
                <c:pt idx="288">
                  <c:v>2.8244953722944992E-2</c:v>
                </c:pt>
                <c:pt idx="289">
                  <c:v>2.8239924594010042E-2</c:v>
                </c:pt>
                <c:pt idx="290">
                  <c:v>2.8235507238458801E-2</c:v>
                </c:pt>
                <c:pt idx="291">
                  <c:v>2.8231836346416416E-2</c:v>
                </c:pt>
                <c:pt idx="292">
                  <c:v>2.8229052137677998E-2</c:v>
                </c:pt>
                <c:pt idx="293">
                  <c:v>2.8227300312592598E-2</c:v>
                </c:pt>
                <c:pt idx="294">
                  <c:v>2.8226731992833827E-2</c:v>
                </c:pt>
                <c:pt idx="295">
                  <c:v>2.8227503658198799E-2</c:v>
                </c:pt>
                <c:pt idx="296">
                  <c:v>2.8229777075982631E-2</c:v>
                </c:pt>
                <c:pt idx="297">
                  <c:v>2.8233719224473017E-2</c:v>
                </c:pt>
                <c:pt idx="298">
                  <c:v>2.8238583332907363E-2</c:v>
                </c:pt>
                <c:pt idx="299">
                  <c:v>2.8243615194075138E-2</c:v>
                </c:pt>
                <c:pt idx="300">
                  <c:v>2.8248823956544399E-2</c:v>
                </c:pt>
                <c:pt idx="301">
                  <c:v>2.825420318195436E-2</c:v>
                </c:pt>
                <c:pt idx="302">
                  <c:v>2.8259751978929212E-2</c:v>
                </c:pt>
                <c:pt idx="303">
                  <c:v>2.8265469331042507E-2</c:v>
                </c:pt>
                <c:pt idx="304">
                  <c:v>2.8271354282479646E-2</c:v>
                </c:pt>
                <c:pt idx="305">
                  <c:v>2.8277405883186401E-2</c:v>
                </c:pt>
                <c:pt idx="306">
                  <c:v>2.8283623195863042E-2</c:v>
                </c:pt>
                <c:pt idx="307">
                  <c:v>2.8290005290333993E-2</c:v>
                </c:pt>
                <c:pt idx="308">
                  <c:v>2.8296551243886133E-2</c:v>
                </c:pt>
                <c:pt idx="309">
                  <c:v>2.83032601387572E-2</c:v>
                </c:pt>
                <c:pt idx="310">
                  <c:v>2.8310131061122193E-2</c:v>
                </c:pt>
                <c:pt idx="311">
                  <c:v>2.8317163099380389E-2</c:v>
                </c:pt>
                <c:pt idx="312">
                  <c:v>2.8324355342870193E-2</c:v>
                </c:pt>
                <c:pt idx="313">
                  <c:v>2.8331706880437998E-2</c:v>
                </c:pt>
                <c:pt idx="314">
                  <c:v>2.8339216799170289E-2</c:v>
                </c:pt>
                <c:pt idx="315">
                  <c:v>2.8346884183130267E-2</c:v>
                </c:pt>
                <c:pt idx="316">
                  <c:v>2.8354708112196678E-2</c:v>
                </c:pt>
                <c:pt idx="317">
                  <c:v>2.83626876609511E-2</c:v>
                </c:pt>
                <c:pt idx="318">
                  <c:v>2.8370821897654278E-2</c:v>
                </c:pt>
                <c:pt idx="319">
                  <c:v>2.8379109883295641E-2</c:v>
                </c:pt>
                <c:pt idx="320">
                  <c:v>2.8387550670727311E-2</c:v>
                </c:pt>
                <c:pt idx="321">
                  <c:v>2.8396143303883278E-2</c:v>
                </c:pt>
                <c:pt idx="322">
                  <c:v>2.840488681708591E-2</c:v>
                </c:pt>
                <c:pt idx="323">
                  <c:v>2.8413780234442063E-2</c:v>
                </c:pt>
                <c:pt idx="324">
                  <c:v>2.8422822569331711E-2</c:v>
                </c:pt>
                <c:pt idx="325">
                  <c:v>2.8432012823986785E-2</c:v>
                </c:pt>
                <c:pt idx="326">
                  <c:v>2.8441349989163409E-2</c:v>
                </c:pt>
                <c:pt idx="327">
                  <c:v>2.8450833043905912E-2</c:v>
                </c:pt>
                <c:pt idx="328">
                  <c:v>2.8460460955406188E-2</c:v>
                </c:pt>
                <c:pt idx="329">
                  <c:v>2.8470232678946692E-2</c:v>
                </c:pt>
                <c:pt idx="330">
                  <c:v>2.8480147157936796E-2</c:v>
                </c:pt>
                <c:pt idx="331">
                  <c:v>2.8490203324039752E-2</c:v>
                </c:pt>
                <c:pt idx="332">
                  <c:v>2.8500400097375797E-2</c:v>
                </c:pt>
                <c:pt idx="333">
                  <c:v>2.8510736386813586E-2</c:v>
                </c:pt>
                <c:pt idx="334">
                  <c:v>2.8521211090337197E-2</c:v>
                </c:pt>
                <c:pt idx="335">
                  <c:v>2.8531823095489541E-2</c:v>
                </c:pt>
                <c:pt idx="336">
                  <c:v>2.8542571279885198E-2</c:v>
                </c:pt>
                <c:pt idx="337">
                  <c:v>2.8553454511791383E-2</c:v>
                </c:pt>
                <c:pt idx="338">
                  <c:v>2.8564471650771427E-2</c:v>
                </c:pt>
                <c:pt idx="339">
                  <c:v>2.8575621548385707E-2</c:v>
                </c:pt>
                <c:pt idx="340">
                  <c:v>2.8586903048945997E-2</c:v>
                </c:pt>
                <c:pt idx="341">
                  <c:v>2.8598314990319198E-2</c:v>
                </c:pt>
                <c:pt idx="342">
                  <c:v>2.8609856204773652E-2</c:v>
                </c:pt>
                <c:pt idx="343">
                  <c:v>2.8621525519864896E-2</c:v>
                </c:pt>
                <c:pt idx="344">
                  <c:v>2.8633321759353063E-2</c:v>
                </c:pt>
                <c:pt idx="345">
                  <c:v>2.8645243744152442E-2</c:v>
                </c:pt>
                <c:pt idx="346">
                  <c:v>2.8657290293300601E-2</c:v>
                </c:pt>
                <c:pt idx="347">
                  <c:v>2.8669460224947988E-2</c:v>
                </c:pt>
                <c:pt idx="348">
                  <c:v>2.8681752357360611E-2</c:v>
                </c:pt>
                <c:pt idx="349">
                  <c:v>2.8694165509930546E-2</c:v>
                </c:pt>
                <c:pt idx="350">
                  <c:v>2.8706698504191507E-2</c:v>
                </c:pt>
                <c:pt idx="351">
                  <c:v>2.8719350164832277E-2</c:v>
                </c:pt>
                <c:pt idx="352">
                  <c:v>2.8732119320704751E-2</c:v>
                </c:pt>
                <c:pt idx="353">
                  <c:v>2.8745004805821942E-2</c:v>
                </c:pt>
                <c:pt idx="354">
                  <c:v>2.875800546034251E-2</c:v>
                </c:pt>
                <c:pt idx="355">
                  <c:v>2.8771120131535998E-2</c:v>
                </c:pt>
                <c:pt idx="356">
                  <c:v>2.8784347674726717E-2</c:v>
                </c:pt>
                <c:pt idx="357">
                  <c:v>2.8797686954207768E-2</c:v>
                </c:pt>
                <c:pt idx="358">
                  <c:v>2.8811136844136911E-2</c:v>
                </c:pt>
                <c:pt idx="359">
                  <c:v>2.8824696229383998E-2</c:v>
                </c:pt>
                <c:pt idx="360">
                  <c:v>2.8838364006356431E-2</c:v>
                </c:pt>
                <c:pt idx="361">
                  <c:v>2.8852139083780006E-2</c:v>
                </c:pt>
                <c:pt idx="362">
                  <c:v>2.8866020383439998E-2</c:v>
                </c:pt>
                <c:pt idx="363">
                  <c:v>2.8880006840884511E-2</c:v>
                </c:pt>
                <c:pt idx="364">
                  <c:v>2.8894097406076347E-2</c:v>
                </c:pt>
                <c:pt idx="365">
                  <c:v>2.8908291044003508E-2</c:v>
                </c:pt>
                <c:pt idx="366">
                  <c:v>2.8922586735245899E-2</c:v>
                </c:pt>
                <c:pt idx="367">
                  <c:v>2.8936983476489642E-2</c:v>
                </c:pt>
                <c:pt idx="368">
                  <c:v>2.8951480280991673E-2</c:v>
                </c:pt>
                <c:pt idx="369">
                  <c:v>2.8966076179005502E-2</c:v>
                </c:pt>
                <c:pt idx="370">
                  <c:v>2.8980770218149005E-2</c:v>
                </c:pt>
                <c:pt idx="371">
                  <c:v>2.8995561463729651E-2</c:v>
                </c:pt>
                <c:pt idx="372">
                  <c:v>2.9010448999020905E-2</c:v>
                </c:pt>
                <c:pt idx="373">
                  <c:v>2.9025431925493499E-2</c:v>
                </c:pt>
                <c:pt idx="374">
                  <c:v>2.9040509362999688E-2</c:v>
                </c:pt>
                <c:pt idx="375">
                  <c:v>2.9055680449915251E-2</c:v>
                </c:pt>
                <c:pt idx="376">
                  <c:v>2.907071590857252E-2</c:v>
                </c:pt>
                <c:pt idx="377">
                  <c:v>2.9085131857752602E-2</c:v>
                </c:pt>
                <c:pt idx="378">
                  <c:v>2.9098965436228242E-2</c:v>
                </c:pt>
                <c:pt idx="379">
                  <c:v>2.9112242828528492E-2</c:v>
                </c:pt>
                <c:pt idx="380">
                  <c:v>2.9124994889457797E-2</c:v>
                </c:pt>
                <c:pt idx="381">
                  <c:v>2.9137249652865738E-2</c:v>
                </c:pt>
                <c:pt idx="382">
                  <c:v>2.9149034177475042E-2</c:v>
                </c:pt>
                <c:pt idx="383">
                  <c:v>2.91603737498408E-2</c:v>
                </c:pt>
                <c:pt idx="384">
                  <c:v>2.9171292530191642E-2</c:v>
                </c:pt>
                <c:pt idx="385">
                  <c:v>2.9181813324421452E-2</c:v>
                </c:pt>
                <c:pt idx="386">
                  <c:v>2.9191957843908403E-2</c:v>
                </c:pt>
                <c:pt idx="387">
                  <c:v>2.9201746659938011E-2</c:v>
                </c:pt>
                <c:pt idx="388">
                  <c:v>2.9211199326937397E-2</c:v>
                </c:pt>
                <c:pt idx="389">
                  <c:v>2.9220334397989507E-2</c:v>
                </c:pt>
                <c:pt idx="390">
                  <c:v>2.9229169497989212E-2</c:v>
                </c:pt>
                <c:pt idx="391">
                  <c:v>2.9237721357990798E-2</c:v>
                </c:pt>
                <c:pt idx="392">
                  <c:v>2.9246005868450442E-2</c:v>
                </c:pt>
                <c:pt idx="393">
                  <c:v>2.9254038117733201E-2</c:v>
                </c:pt>
                <c:pt idx="394">
                  <c:v>2.9261832436050395E-2</c:v>
                </c:pt>
                <c:pt idx="395">
                  <c:v>2.9269402433115956E-2</c:v>
                </c:pt>
                <c:pt idx="396">
                  <c:v>2.9276761036599541E-2</c:v>
                </c:pt>
                <c:pt idx="397">
                  <c:v>2.9283920527315099E-2</c:v>
                </c:pt>
                <c:pt idx="398">
                  <c:v>2.9290892573651892E-2</c:v>
                </c:pt>
                <c:pt idx="399">
                  <c:v>2.9297688263875441E-2</c:v>
                </c:pt>
                <c:pt idx="400">
                  <c:v>2.9304318137189516E-2</c:v>
                </c:pt>
                <c:pt idx="401">
                  <c:v>2.9310792213131303E-2</c:v>
                </c:pt>
                <c:pt idx="402">
                  <c:v>2.9317120019642089E-2</c:v>
                </c:pt>
                <c:pt idx="403">
                  <c:v>2.9323310619695602E-2</c:v>
                </c:pt>
                <c:pt idx="404">
                  <c:v>2.9329372636638693E-2</c:v>
                </c:pt>
                <c:pt idx="405">
                  <c:v>2.9335314278245088E-2</c:v>
                </c:pt>
                <c:pt idx="406">
                  <c:v>2.934114335955261E-2</c:v>
                </c:pt>
                <c:pt idx="407">
                  <c:v>2.9346867324537798E-2</c:v>
                </c:pt>
                <c:pt idx="408">
                  <c:v>2.9352493266665797E-2</c:v>
                </c:pt>
                <c:pt idx="409">
                  <c:v>2.9358027948375397E-2</c:v>
                </c:pt>
                <c:pt idx="410">
                  <c:v>2.9363477819541801E-2</c:v>
                </c:pt>
                <c:pt idx="411">
                  <c:v>2.9368849034963299E-2</c:v>
                </c:pt>
                <c:pt idx="412">
                  <c:v>2.9374147470918082E-2</c:v>
                </c:pt>
                <c:pt idx="413">
                  <c:v>2.9379378740831012E-2</c:v>
                </c:pt>
                <c:pt idx="414">
                  <c:v>2.9384548210102793E-2</c:v>
                </c:pt>
                <c:pt idx="415">
                  <c:v>2.9389661010125009E-2</c:v>
                </c:pt>
                <c:pt idx="416">
                  <c:v>2.9394722051535198E-2</c:v>
                </c:pt>
                <c:pt idx="417">
                  <c:v>2.9399736036743711E-2</c:v>
                </c:pt>
                <c:pt idx="418">
                  <c:v>2.9404707471767853E-2</c:v>
                </c:pt>
                <c:pt idx="419">
                  <c:v>2.9409640677407201E-2</c:v>
                </c:pt>
                <c:pt idx="420">
                  <c:v>2.9414539799800198E-2</c:v>
                </c:pt>
                <c:pt idx="421">
                  <c:v>2.941940882038601E-2</c:v>
                </c:pt>
                <c:pt idx="422">
                  <c:v>2.9424251565302689E-2</c:v>
                </c:pt>
                <c:pt idx="423">
                  <c:v>2.9429071714258511E-2</c:v>
                </c:pt>
                <c:pt idx="424">
                  <c:v>2.943387280889705E-2</c:v>
                </c:pt>
                <c:pt idx="425">
                  <c:v>2.94386582606821E-2</c:v>
                </c:pt>
                <c:pt idx="426">
                  <c:v>2.9443431358339711E-2</c:v>
                </c:pt>
                <c:pt idx="427">
                  <c:v>2.9448195274860492E-2</c:v>
                </c:pt>
                <c:pt idx="428">
                  <c:v>2.9452953074106201E-2</c:v>
                </c:pt>
                <c:pt idx="429">
                  <c:v>2.9457707717032051E-2</c:v>
                </c:pt>
                <c:pt idx="430">
                  <c:v>2.9462462067545207E-2</c:v>
                </c:pt>
                <c:pt idx="431">
                  <c:v>2.9467218898024134E-2</c:v>
                </c:pt>
                <c:pt idx="432">
                  <c:v>3.8895247143603935E-2</c:v>
                </c:pt>
                <c:pt idx="433">
                  <c:v>4.1162382100256197E-2</c:v>
                </c:pt>
                <c:pt idx="434">
                  <c:v>4.1247074547433996E-2</c:v>
                </c:pt>
                <c:pt idx="435">
                  <c:v>4.1279825884090647E-2</c:v>
                </c:pt>
                <c:pt idx="436">
                  <c:v>4.1299743596868346E-2</c:v>
                </c:pt>
                <c:pt idx="437">
                  <c:v>4.1318558607861877E-2</c:v>
                </c:pt>
                <c:pt idx="438">
                  <c:v>4.1337374628677231E-2</c:v>
                </c:pt>
                <c:pt idx="439">
                  <c:v>4.1355695170041104E-2</c:v>
                </c:pt>
                <c:pt idx="440">
                  <c:v>4.1373801895232334E-2</c:v>
                </c:pt>
                <c:pt idx="441">
                  <c:v>4.1391552194485565E-2</c:v>
                </c:pt>
                <c:pt idx="442">
                  <c:v>4.1409044688181885E-2</c:v>
                </c:pt>
                <c:pt idx="443">
                  <c:v>4.1426249156744033E-2</c:v>
                </c:pt>
                <c:pt idx="444">
                  <c:v>4.1443206951032034E-2</c:v>
                </c:pt>
                <c:pt idx="445">
                  <c:v>4.1459918744035977E-2</c:v>
                </c:pt>
                <c:pt idx="446">
                  <c:v>4.1476406489681802E-2</c:v>
                </c:pt>
                <c:pt idx="447">
                  <c:v>4.1492678659555512E-2</c:v>
                </c:pt>
                <c:pt idx="448">
                  <c:v>4.1508749727303867E-2</c:v>
                </c:pt>
                <c:pt idx="449">
                  <c:v>4.1524629296959457E-2</c:v>
                </c:pt>
                <c:pt idx="450">
                  <c:v>4.1540328329768755E-2</c:v>
                </c:pt>
                <c:pt idx="451">
                  <c:v>4.1555855744436376E-2</c:v>
                </c:pt>
                <c:pt idx="452">
                  <c:v>4.1571220452022099E-2</c:v>
                </c:pt>
                <c:pt idx="453">
                  <c:v>4.1586430310782803E-2</c:v>
                </c:pt>
                <c:pt idx="454">
                  <c:v>4.1601492818422507E-2</c:v>
                </c:pt>
                <c:pt idx="455">
                  <c:v>4.161641480975118E-2</c:v>
                </c:pt>
                <c:pt idx="456">
                  <c:v>4.1631202711233876E-2</c:v>
                </c:pt>
                <c:pt idx="457">
                  <c:v>4.1645862470497931E-2</c:v>
                </c:pt>
                <c:pt idx="458">
                  <c:v>4.1660399663717457E-2</c:v>
                </c:pt>
                <c:pt idx="459">
                  <c:v>4.1674819494646867E-2</c:v>
                </c:pt>
                <c:pt idx="460">
                  <c:v>4.1689126849478002E-2</c:v>
                </c:pt>
                <c:pt idx="461">
                  <c:v>4.1703326314198513E-2</c:v>
                </c:pt>
                <c:pt idx="462">
                  <c:v>4.1717422208484234E-2</c:v>
                </c:pt>
                <c:pt idx="463">
                  <c:v>4.1731418605652146E-2</c:v>
                </c:pt>
                <c:pt idx="464">
                  <c:v>4.1745319356642087E-2</c:v>
                </c:pt>
                <c:pt idx="465">
                  <c:v>4.1759128108111707E-2</c:v>
                </c:pt>
                <c:pt idx="466">
                  <c:v>4.1772848320730797E-2</c:v>
                </c:pt>
                <c:pt idx="467">
                  <c:v>4.1786483284500534E-2</c:v>
                </c:pt>
                <c:pt idx="468">
                  <c:v>4.1800036133227192E-2</c:v>
                </c:pt>
                <c:pt idx="469">
                  <c:v>4.1813509857186786E-2</c:v>
                </c:pt>
                <c:pt idx="470">
                  <c:v>4.1826907314770512E-2</c:v>
                </c:pt>
                <c:pt idx="471">
                  <c:v>4.1840231242879097E-2</c:v>
                </c:pt>
                <c:pt idx="472">
                  <c:v>4.1853484266368902E-2</c:v>
                </c:pt>
                <c:pt idx="473">
                  <c:v>4.1866668906555923E-2</c:v>
                </c:pt>
                <c:pt idx="474">
                  <c:v>4.1879787588925001E-2</c:v>
                </c:pt>
                <c:pt idx="475">
                  <c:v>4.1892842650087886E-2</c:v>
                </c:pt>
                <c:pt idx="476">
                  <c:v>4.1905836344088995E-2</c:v>
                </c:pt>
                <c:pt idx="477">
                  <c:v>4.1918770848109424E-2</c:v>
                </c:pt>
                <c:pt idx="478">
                  <c:v>4.1931648267635076E-2</c:v>
                </c:pt>
                <c:pt idx="479">
                  <c:v>4.1944470641143101E-2</c:v>
                </c:pt>
                <c:pt idx="480">
                  <c:v>4.1957239944347351E-2</c:v>
                </c:pt>
                <c:pt idx="481">
                  <c:v>4.1969958094048312E-2</c:v>
                </c:pt>
                <c:pt idx="482">
                  <c:v>4.1982626951643717E-2</c:v>
                </c:pt>
                <c:pt idx="483">
                  <c:v>4.1995248326288495E-2</c:v>
                </c:pt>
                <c:pt idx="484">
                  <c:v>4.2007823977804122E-2</c:v>
                </c:pt>
                <c:pt idx="485">
                  <c:v>4.2020355619292446E-2</c:v>
                </c:pt>
                <c:pt idx="486">
                  <c:v>4.2032844919538917E-2</c:v>
                </c:pt>
                <c:pt idx="487">
                  <c:v>4.2045293505188014E-2</c:v>
                </c:pt>
                <c:pt idx="488">
                  <c:v>4.2057702962747523E-2</c:v>
                </c:pt>
                <c:pt idx="489">
                  <c:v>4.207007484039979E-2</c:v>
                </c:pt>
                <c:pt idx="490">
                  <c:v>4.2082410649673212E-2</c:v>
                </c:pt>
                <c:pt idx="491">
                  <c:v>4.2094711866972404E-2</c:v>
                </c:pt>
                <c:pt idx="492">
                  <c:v>4.2106979934983246E-2</c:v>
                </c:pt>
                <c:pt idx="493">
                  <c:v>4.2119216263966322E-2</c:v>
                </c:pt>
                <c:pt idx="494">
                  <c:v>4.2131422232955733E-2</c:v>
                </c:pt>
                <c:pt idx="495">
                  <c:v>4.2143599190863322E-2</c:v>
                </c:pt>
                <c:pt idx="496">
                  <c:v>4.2155748457509287E-2</c:v>
                </c:pt>
                <c:pt idx="497">
                  <c:v>4.2167871324582433E-2</c:v>
                </c:pt>
                <c:pt idx="498">
                  <c:v>4.2179969056538084E-2</c:v>
                </c:pt>
                <c:pt idx="499">
                  <c:v>4.2192042891444424E-2</c:v>
                </c:pt>
                <c:pt idx="500">
                  <c:v>4.2204094041780514E-2</c:v>
                </c:pt>
                <c:pt idx="501">
                  <c:v>4.2216123695195763E-2</c:v>
                </c:pt>
                <c:pt idx="502">
                  <c:v>4.2228133015234703E-2</c:v>
                </c:pt>
                <c:pt idx="503">
                  <c:v>4.2240123142032224E-2</c:v>
                </c:pt>
                <c:pt idx="504">
                  <c:v>4.2252095192986533E-2</c:v>
                </c:pt>
                <c:pt idx="505">
                  <c:v>4.2264050263411901E-2</c:v>
                </c:pt>
                <c:pt idx="506">
                  <c:v>4.2275989427177696E-2</c:v>
                </c:pt>
                <c:pt idx="507">
                  <c:v>4.2287913737336924E-2</c:v>
                </c:pt>
                <c:pt idx="508">
                  <c:v>4.2299824226743984E-2</c:v>
                </c:pt>
                <c:pt idx="509">
                  <c:v>4.2311721908678927E-2</c:v>
                </c:pt>
                <c:pt idx="510">
                  <c:v>4.2323607777455433E-2</c:v>
                </c:pt>
                <c:pt idx="511">
                  <c:v>4.2335482809053804E-2</c:v>
                </c:pt>
                <c:pt idx="512">
                  <c:v>4.2347347961734304E-2</c:v>
                </c:pt>
                <c:pt idx="513">
                  <c:v>4.2359204176681833E-2</c:v>
                </c:pt>
                <c:pt idx="514">
                  <c:v>4.2371052378644886E-2</c:v>
                </c:pt>
                <c:pt idx="515">
                  <c:v>4.2382893476599522E-2</c:v>
                </c:pt>
                <c:pt idx="516">
                  <c:v>4.2394728364420424E-2</c:v>
                </c:pt>
                <c:pt idx="517">
                  <c:v>4.2406557921574134E-2</c:v>
                </c:pt>
                <c:pt idx="518">
                  <c:v>4.2418383013829913E-2</c:v>
                </c:pt>
                <c:pt idx="519">
                  <c:v>4.2430204493992922E-2</c:v>
                </c:pt>
                <c:pt idx="520">
                  <c:v>4.2442023202658323E-2</c:v>
                </c:pt>
                <c:pt idx="521">
                  <c:v>4.2453839968989403E-2</c:v>
                </c:pt>
                <c:pt idx="522">
                  <c:v>4.2466466605265124E-2</c:v>
                </c:pt>
                <c:pt idx="523">
                  <c:v>4.2479968664847066E-2</c:v>
                </c:pt>
                <c:pt idx="524">
                  <c:v>4.2494311859410813E-2</c:v>
                </c:pt>
                <c:pt idx="525">
                  <c:v>4.2509455941385714E-2</c:v>
                </c:pt>
                <c:pt idx="526">
                  <c:v>4.2525358202625457E-2</c:v>
                </c:pt>
                <c:pt idx="527">
                  <c:v>4.25419732679485E-2</c:v>
                </c:pt>
                <c:pt idx="528">
                  <c:v>4.2559253611533683E-2</c:v>
                </c:pt>
                <c:pt idx="529">
                  <c:v>4.2577149209393955E-2</c:v>
                </c:pt>
                <c:pt idx="530">
                  <c:v>4.2595607713696804E-2</c:v>
                </c:pt>
                <c:pt idx="531">
                  <c:v>4.2614574303917033E-2</c:v>
                </c:pt>
                <c:pt idx="532">
                  <c:v>4.2633991735138016E-2</c:v>
                </c:pt>
                <c:pt idx="533">
                  <c:v>4.2653800267438806E-2</c:v>
                </c:pt>
                <c:pt idx="534">
                  <c:v>4.2673937668727423E-2</c:v>
                </c:pt>
                <c:pt idx="535">
                  <c:v>4.2694339176494185E-2</c:v>
                </c:pt>
                <c:pt idx="536">
                  <c:v>4.2714937487652434E-2</c:v>
                </c:pt>
                <c:pt idx="537">
                  <c:v>4.2735663148207037E-2</c:v>
                </c:pt>
                <c:pt idx="538">
                  <c:v>4.2756528419669732E-2</c:v>
                </c:pt>
                <c:pt idx="539">
                  <c:v>4.2777608025480432E-2</c:v>
                </c:pt>
                <c:pt idx="540">
                  <c:v>4.2798978292275122E-2</c:v>
                </c:pt>
                <c:pt idx="541">
                  <c:v>4.2820718291317707E-2</c:v>
                </c:pt>
                <c:pt idx="542">
                  <c:v>4.2842909269888332E-2</c:v>
                </c:pt>
                <c:pt idx="543">
                  <c:v>4.2865634528438584E-2</c:v>
                </c:pt>
                <c:pt idx="544">
                  <c:v>4.2888979275694898E-2</c:v>
                </c:pt>
                <c:pt idx="545">
                  <c:v>4.2913030486212124E-2</c:v>
                </c:pt>
                <c:pt idx="546">
                  <c:v>4.2937876751374622E-2</c:v>
                </c:pt>
                <c:pt idx="547">
                  <c:v>4.2963608129532094E-2</c:v>
                </c:pt>
                <c:pt idx="548">
                  <c:v>4.2990315992076533E-2</c:v>
                </c:pt>
                <c:pt idx="549">
                  <c:v>4.3018092868942114E-2</c:v>
                </c:pt>
                <c:pt idx="550">
                  <c:v>4.3047032291964847E-2</c:v>
                </c:pt>
                <c:pt idx="551">
                  <c:v>4.3077228638330897E-2</c:v>
                </c:pt>
                <c:pt idx="552">
                  <c:v>4.3108649395405096E-2</c:v>
                </c:pt>
                <c:pt idx="553">
                  <c:v>4.3140227369810977E-2</c:v>
                </c:pt>
                <c:pt idx="554">
                  <c:v>4.3171988583342445E-2</c:v>
                </c:pt>
                <c:pt idx="555">
                  <c:v>4.3203924402944002E-2</c:v>
                </c:pt>
                <c:pt idx="556">
                  <c:v>4.3236034445677432E-2</c:v>
                </c:pt>
                <c:pt idx="557">
                  <c:v>4.3268317844107104E-2</c:v>
                </c:pt>
                <c:pt idx="558">
                  <c:v>4.3300773972310434E-2</c:v>
                </c:pt>
                <c:pt idx="559">
                  <c:v>4.333340209254883E-2</c:v>
                </c:pt>
                <c:pt idx="560">
                  <c:v>4.3366201566270433E-2</c:v>
                </c:pt>
                <c:pt idx="561">
                  <c:v>4.3399171704639895E-2</c:v>
                </c:pt>
                <c:pt idx="562">
                  <c:v>4.3432062304130832E-2</c:v>
                </c:pt>
                <c:pt idx="563">
                  <c:v>4.3464568162758066E-2</c:v>
                </c:pt>
                <c:pt idx="564">
                  <c:v>4.3496694387737088E-2</c:v>
                </c:pt>
                <c:pt idx="565">
                  <c:v>4.3528442613621203E-2</c:v>
                </c:pt>
                <c:pt idx="566">
                  <c:v>4.3559818634618865E-2</c:v>
                </c:pt>
                <c:pt idx="567">
                  <c:v>4.3590827989227032E-2</c:v>
                </c:pt>
                <c:pt idx="568">
                  <c:v>4.3621476846504713E-2</c:v>
                </c:pt>
                <c:pt idx="569">
                  <c:v>4.3651771377296887E-2</c:v>
                </c:pt>
                <c:pt idx="570">
                  <c:v>4.3681718166973346E-2</c:v>
                </c:pt>
                <c:pt idx="571">
                  <c:v>4.3711323899100984E-2</c:v>
                </c:pt>
                <c:pt idx="572">
                  <c:v>4.3740595555766232E-2</c:v>
                </c:pt>
                <c:pt idx="573">
                  <c:v>4.3769540247245484E-2</c:v>
                </c:pt>
                <c:pt idx="574">
                  <c:v>4.3798165305736422E-2</c:v>
                </c:pt>
                <c:pt idx="575">
                  <c:v>4.3826478189163007E-2</c:v>
                </c:pt>
                <c:pt idx="576">
                  <c:v>4.3854486520744834E-2</c:v>
                </c:pt>
                <c:pt idx="577">
                  <c:v>4.3882198030689004E-2</c:v>
                </c:pt>
                <c:pt idx="578">
                  <c:v>4.3909620568147664E-2</c:v>
                </c:pt>
                <c:pt idx="579">
                  <c:v>4.3936762062541414E-2</c:v>
                </c:pt>
                <c:pt idx="580">
                  <c:v>4.3963630521557814E-2</c:v>
                </c:pt>
                <c:pt idx="581">
                  <c:v>4.3990234002942274E-2</c:v>
                </c:pt>
                <c:pt idx="582">
                  <c:v>4.4016580605667134E-2</c:v>
                </c:pt>
                <c:pt idx="583">
                  <c:v>4.4042678447632801E-2</c:v>
                </c:pt>
                <c:pt idx="584">
                  <c:v>4.4068535653805932E-2</c:v>
                </c:pt>
                <c:pt idx="585">
                  <c:v>4.4094160337580804E-2</c:v>
                </c:pt>
                <c:pt idx="586">
                  <c:v>4.4119560587971313E-2</c:v>
                </c:pt>
                <c:pt idx="587">
                  <c:v>4.4144744453555977E-2</c:v>
                </c:pt>
                <c:pt idx="588">
                  <c:v>4.4169719929877914E-2</c:v>
                </c:pt>
                <c:pt idx="589">
                  <c:v>4.4194494841272393E-2</c:v>
                </c:pt>
                <c:pt idx="590">
                  <c:v>4.4219077062892499E-2</c:v>
                </c:pt>
                <c:pt idx="591">
                  <c:v>4.4243474375895632E-2</c:v>
                </c:pt>
                <c:pt idx="592">
                  <c:v>4.4267694444669041E-2</c:v>
                </c:pt>
                <c:pt idx="593">
                  <c:v>4.4291744821356789E-2</c:v>
                </c:pt>
                <c:pt idx="594">
                  <c:v>4.4315632936952593E-2</c:v>
                </c:pt>
                <c:pt idx="595">
                  <c:v>4.4339366092608433E-2</c:v>
                </c:pt>
                <c:pt idx="596">
                  <c:v>4.436295145230415E-2</c:v>
                </c:pt>
                <c:pt idx="597">
                  <c:v>4.438639603579847E-2</c:v>
                </c:pt>
                <c:pt idx="598">
                  <c:v>4.4409706712749422E-2</c:v>
                </c:pt>
                <c:pt idx="599">
                  <c:v>4.4432890197322987E-2</c:v>
                </c:pt>
                <c:pt idx="600">
                  <c:v>4.4455953043737922E-2</c:v>
                </c:pt>
                <c:pt idx="601">
                  <c:v>4.447890164241692E-2</c:v>
                </c:pt>
                <c:pt idx="602">
                  <c:v>4.4501742216916822E-2</c:v>
                </c:pt>
                <c:pt idx="603">
                  <c:v>4.452448082147939E-2</c:v>
                </c:pt>
                <c:pt idx="604">
                  <c:v>4.4547123339258692E-2</c:v>
                </c:pt>
                <c:pt idx="605">
                  <c:v>4.4569675481135912E-2</c:v>
                </c:pt>
                <c:pt idx="606">
                  <c:v>4.4592142785129497E-2</c:v>
                </c:pt>
                <c:pt idx="607">
                  <c:v>4.4614530418879833E-2</c:v>
                </c:pt>
                <c:pt idx="608">
                  <c:v>4.4636843616101693E-2</c:v>
                </c:pt>
                <c:pt idx="609">
                  <c:v>4.4659087411820793E-2</c:v>
                </c:pt>
                <c:pt idx="610">
                  <c:v>4.4681266671056687E-2</c:v>
                </c:pt>
                <c:pt idx="611">
                  <c:v>4.4703386088972813E-2</c:v>
                </c:pt>
                <c:pt idx="612">
                  <c:v>4.4725450193897107E-2</c:v>
                </c:pt>
                <c:pt idx="613">
                  <c:v>4.4747463294436164E-2</c:v>
                </c:pt>
                <c:pt idx="614">
                  <c:v>4.4769429492358133E-2</c:v>
                </c:pt>
                <c:pt idx="615">
                  <c:v>4.4791352848826897E-2</c:v>
                </c:pt>
                <c:pt idx="616">
                  <c:v>4.4813237263676357E-2</c:v>
                </c:pt>
                <c:pt idx="617">
                  <c:v>4.4835086484822512E-2</c:v>
                </c:pt>
                <c:pt idx="618">
                  <c:v>4.4856904111095004E-2</c:v>
                </c:pt>
                <c:pt idx="619">
                  <c:v>4.4878693596213826E-2</c:v>
                </c:pt>
                <c:pt idx="620">
                  <c:v>4.4900458252723804E-2</c:v>
                </c:pt>
                <c:pt idx="621">
                  <c:v>4.4922201256120141E-2</c:v>
                </c:pt>
                <c:pt idx="622">
                  <c:v>4.4943925648974703E-2</c:v>
                </c:pt>
                <c:pt idx="623">
                  <c:v>4.4965634345185898E-2</c:v>
                </c:pt>
                <c:pt idx="624">
                  <c:v>4.4987330134199123E-2</c:v>
                </c:pt>
                <c:pt idx="625">
                  <c:v>4.5009015685306887E-2</c:v>
                </c:pt>
                <c:pt idx="626">
                  <c:v>4.5030693551902201E-2</c:v>
                </c:pt>
                <c:pt idx="627">
                  <c:v>4.5052366175746032E-2</c:v>
                </c:pt>
                <c:pt idx="628">
                  <c:v>4.5074035891207814E-2</c:v>
                </c:pt>
                <c:pt idx="629">
                  <c:v>4.5095704929456928E-2</c:v>
                </c:pt>
                <c:pt idx="630">
                  <c:v>4.5117375422609095E-2</c:v>
                </c:pt>
                <c:pt idx="631">
                  <c:v>4.5139049407828306E-2</c:v>
                </c:pt>
                <c:pt idx="632">
                  <c:v>4.5160728831339404E-2</c:v>
                </c:pt>
                <c:pt idx="633">
                  <c:v>4.5182415552381124E-2</c:v>
                </c:pt>
                <c:pt idx="634">
                  <c:v>4.5204111347078905E-2</c:v>
                </c:pt>
                <c:pt idx="635">
                  <c:v>4.5225817912222806E-2</c:v>
                </c:pt>
                <c:pt idx="636">
                  <c:v>4.52475368689607E-2</c:v>
                </c:pt>
                <c:pt idx="637">
                  <c:v>4.5269269766395545E-2</c:v>
                </c:pt>
                <c:pt idx="638">
                  <c:v>4.5291018085083977E-2</c:v>
                </c:pt>
                <c:pt idx="639">
                  <c:v>4.5312783240436028E-2</c:v>
                </c:pt>
                <c:pt idx="640">
                  <c:v>4.53345665860043E-2</c:v>
                </c:pt>
                <c:pt idx="641">
                  <c:v>4.5356369416690911E-2</c:v>
                </c:pt>
                <c:pt idx="642">
                  <c:v>4.5378192971821434E-2</c:v>
                </c:pt>
                <c:pt idx="643">
                  <c:v>4.540003843813685E-2</c:v>
                </c:pt>
                <c:pt idx="644">
                  <c:v>4.5421906952667013E-2</c:v>
                </c:pt>
                <c:pt idx="645">
                  <c:v>4.5443799605514097E-2</c:v>
                </c:pt>
                <c:pt idx="646">
                  <c:v>4.5465717442517532E-2</c:v>
                </c:pt>
                <c:pt idx="647">
                  <c:v>4.5487661467827033E-2</c:v>
                </c:pt>
                <c:pt idx="648">
                  <c:v>4.5509632646370403E-2</c:v>
                </c:pt>
                <c:pt idx="649">
                  <c:v>4.5531631906230004E-2</c:v>
                </c:pt>
                <c:pt idx="650">
                  <c:v>4.5553660140904832E-2</c:v>
                </c:pt>
                <c:pt idx="651">
                  <c:v>4.5575718211502546E-2</c:v>
                </c:pt>
                <c:pt idx="652">
                  <c:v>4.5597806948814094E-2</c:v>
                </c:pt>
                <c:pt idx="653">
                  <c:v>4.5619927155309534E-2</c:v>
                </c:pt>
                <c:pt idx="654">
                  <c:v>4.5642079607048684E-2</c:v>
                </c:pt>
                <c:pt idx="655">
                  <c:v>4.5664265055494722E-2</c:v>
                </c:pt>
                <c:pt idx="656">
                  <c:v>4.5686484229252804E-2</c:v>
                </c:pt>
                <c:pt idx="657">
                  <c:v>4.5708737835724128E-2</c:v>
                </c:pt>
                <c:pt idx="658">
                  <c:v>4.5731026562676233E-2</c:v>
                </c:pt>
                <c:pt idx="659">
                  <c:v>4.5753351079755401E-2</c:v>
                </c:pt>
                <c:pt idx="660">
                  <c:v>4.5775712039898393E-2</c:v>
                </c:pt>
                <c:pt idx="661">
                  <c:v>4.5798110080693823E-2</c:v>
                </c:pt>
                <c:pt idx="662">
                  <c:v>4.5820545825666803E-2</c:v>
                </c:pt>
                <c:pt idx="663">
                  <c:v>4.5843019885499804E-2</c:v>
                </c:pt>
                <c:pt idx="664">
                  <c:v>4.5865532859187479E-2</c:v>
                </c:pt>
                <c:pt idx="665">
                  <c:v>4.5888085335128934E-2</c:v>
                </c:pt>
                <c:pt idx="666">
                  <c:v>4.5910677892171486E-2</c:v>
                </c:pt>
                <c:pt idx="667">
                  <c:v>4.5933311100577502E-2</c:v>
                </c:pt>
                <c:pt idx="668">
                  <c:v>4.5955985522962685E-2</c:v>
                </c:pt>
                <c:pt idx="669">
                  <c:v>4.5978701715158297E-2</c:v>
                </c:pt>
                <c:pt idx="670">
                  <c:v>4.6001460227038833E-2</c:v>
                </c:pt>
                <c:pt idx="671">
                  <c:v>4.6024261603294397E-2</c:v>
                </c:pt>
                <c:pt idx="672">
                  <c:v>4.6047106384161846E-2</c:v>
                </c:pt>
                <c:pt idx="673">
                  <c:v>5.4602827143364424E-2</c:v>
                </c:pt>
                <c:pt idx="674">
                  <c:v>5.6674973285166956E-2</c:v>
                </c:pt>
                <c:pt idx="675">
                  <c:v>5.6779442437604695E-2</c:v>
                </c:pt>
                <c:pt idx="676">
                  <c:v>5.6827381789325414E-2</c:v>
                </c:pt>
                <c:pt idx="677">
                  <c:v>5.6872449761257667E-2</c:v>
                </c:pt>
                <c:pt idx="678">
                  <c:v>5.6910651755049786E-2</c:v>
                </c:pt>
                <c:pt idx="679">
                  <c:v>5.6953113801327233E-2</c:v>
                </c:pt>
                <c:pt idx="680">
                  <c:v>5.6991863643479065E-2</c:v>
                </c:pt>
                <c:pt idx="681">
                  <c:v>5.7032417606849233E-2</c:v>
                </c:pt>
                <c:pt idx="682">
                  <c:v>5.7070992617923533E-2</c:v>
                </c:pt>
                <c:pt idx="683">
                  <c:v>5.7110232032607393E-2</c:v>
                </c:pt>
                <c:pt idx="684">
                  <c:v>5.7148347287936996E-2</c:v>
                </c:pt>
                <c:pt idx="685">
                  <c:v>5.7186607118954513E-2</c:v>
                </c:pt>
                <c:pt idx="686">
                  <c:v>5.7224166716184646E-2</c:v>
                </c:pt>
                <c:pt idx="687">
                  <c:v>5.7261638447252426E-2</c:v>
                </c:pt>
                <c:pt idx="688">
                  <c:v>5.7298625248390994E-2</c:v>
                </c:pt>
                <c:pt idx="689">
                  <c:v>5.7335425321402032E-2</c:v>
                </c:pt>
                <c:pt idx="690">
                  <c:v>5.7371853976322197E-2</c:v>
                </c:pt>
                <c:pt idx="691">
                  <c:v>5.7408058480650066E-2</c:v>
                </c:pt>
                <c:pt idx="692">
                  <c:v>5.744395465044741E-2</c:v>
                </c:pt>
                <c:pt idx="693">
                  <c:v>5.7479616839030273E-2</c:v>
                </c:pt>
                <c:pt idx="694">
                  <c:v>5.7515008188667886E-2</c:v>
                </c:pt>
                <c:pt idx="695">
                  <c:v>5.7550167527904886E-2</c:v>
                </c:pt>
                <c:pt idx="696">
                  <c:v>5.7585080065554975E-2</c:v>
                </c:pt>
                <c:pt idx="697">
                  <c:v>5.7619767088376433E-2</c:v>
                </c:pt>
                <c:pt idx="698">
                  <c:v>5.7654223900869293E-2</c:v>
                </c:pt>
                <c:pt idx="699">
                  <c:v>5.7688462943074822E-2</c:v>
                </c:pt>
                <c:pt idx="700">
                  <c:v>5.7722483968342023E-2</c:v>
                </c:pt>
                <c:pt idx="701">
                  <c:v>5.7756294808019755E-2</c:v>
                </c:pt>
                <c:pt idx="702">
                  <c:v>5.7789897024089022E-2</c:v>
                </c:pt>
                <c:pt idx="703">
                  <c:v>5.7823295930470954E-2</c:v>
                </c:pt>
                <c:pt idx="704">
                  <c:v>5.7856493683684833E-2</c:v>
                </c:pt>
                <c:pt idx="705">
                  <c:v>5.7889494131872832E-2</c:v>
                </c:pt>
                <c:pt idx="706">
                  <c:v>5.792229948531688E-2</c:v>
                </c:pt>
                <c:pt idx="707">
                  <c:v>5.7954912670523322E-2</c:v>
                </c:pt>
                <c:pt idx="708">
                  <c:v>5.7987335725909105E-2</c:v>
                </c:pt>
                <c:pt idx="709">
                  <c:v>5.8019570949719934E-2</c:v>
                </c:pt>
                <c:pt idx="710">
                  <c:v>5.8051620128034574E-2</c:v>
                </c:pt>
                <c:pt idx="711">
                  <c:v>5.8083485098034404E-2</c:v>
                </c:pt>
                <c:pt idx="712">
                  <c:v>5.8115167377899776E-2</c:v>
                </c:pt>
                <c:pt idx="713">
                  <c:v>5.8146668445755577E-2</c:v>
                </c:pt>
                <c:pt idx="714">
                  <c:v>5.8177989563686985E-2</c:v>
                </c:pt>
                <c:pt idx="715">
                  <c:v>5.8209131917837074E-2</c:v>
                </c:pt>
                <c:pt idx="716">
                  <c:v>5.8240096536122499E-2</c:v>
                </c:pt>
                <c:pt idx="717">
                  <c:v>5.8270884360152646E-2</c:v>
                </c:pt>
                <c:pt idx="718">
                  <c:v>5.8301496208076932E-2</c:v>
                </c:pt>
                <c:pt idx="719">
                  <c:v>5.8331932812767114E-2</c:v>
                </c:pt>
                <c:pt idx="720">
                  <c:v>5.8362194806307749E-2</c:v>
                </c:pt>
                <c:pt idx="721">
                  <c:v>5.8392282741322299E-2</c:v>
                </c:pt>
                <c:pt idx="722">
                  <c:v>5.8422197085744434E-2</c:v>
                </c:pt>
                <c:pt idx="723">
                  <c:v>5.8451938235616584E-2</c:v>
                </c:pt>
                <c:pt idx="724">
                  <c:v>5.8481506514669677E-2</c:v>
                </c:pt>
                <c:pt idx="725">
                  <c:v>5.8510902182732624E-2</c:v>
                </c:pt>
                <c:pt idx="726">
                  <c:v>5.8540125437522607E-2</c:v>
                </c:pt>
                <c:pt idx="727">
                  <c:v>5.8569176420747722E-2</c:v>
                </c:pt>
                <c:pt idx="728">
                  <c:v>5.8598055220878263E-2</c:v>
                </c:pt>
                <c:pt idx="729">
                  <c:v>5.862676187802341E-2</c:v>
                </c:pt>
                <c:pt idx="730">
                  <c:v>5.8655296387121234E-2</c:v>
                </c:pt>
                <c:pt idx="731">
                  <c:v>5.8683658702165867E-2</c:v>
                </c:pt>
                <c:pt idx="732">
                  <c:v>5.8711848739576702E-2</c:v>
                </c:pt>
                <c:pt idx="733">
                  <c:v>5.8739866382088307E-2</c:v>
                </c:pt>
                <c:pt idx="734">
                  <c:v>5.8767711482217801E-2</c:v>
                </c:pt>
                <c:pt idx="735">
                  <c:v>5.8795383865999903E-2</c:v>
                </c:pt>
                <c:pt idx="736">
                  <c:v>5.8822883336537533E-2</c:v>
                </c:pt>
                <c:pt idx="737">
                  <c:v>5.8850209677697496E-2</c:v>
                </c:pt>
                <c:pt idx="738">
                  <c:v>5.8877362657747422E-2</c:v>
                </c:pt>
                <c:pt idx="739">
                  <c:v>5.8904342033097377E-2</c:v>
                </c:pt>
                <c:pt idx="740">
                  <c:v>5.8931147552042304E-2</c:v>
                </c:pt>
                <c:pt idx="741">
                  <c:v>5.8957778958597024E-2</c:v>
                </c:pt>
                <c:pt idx="742">
                  <c:v>5.8984235996368803E-2</c:v>
                </c:pt>
                <c:pt idx="743">
                  <c:v>5.9010518412519024E-2</c:v>
                </c:pt>
                <c:pt idx="744">
                  <c:v>5.9036625961785293E-2</c:v>
                </c:pt>
                <c:pt idx="745">
                  <c:v>5.9062558410584817E-2</c:v>
                </c:pt>
                <c:pt idx="746">
                  <c:v>5.9088315541203522E-2</c:v>
                </c:pt>
                <c:pt idx="747">
                  <c:v>5.9113897156053967E-2</c:v>
                </c:pt>
                <c:pt idx="748">
                  <c:v>5.9139303082015732E-2</c:v>
                </c:pt>
                <c:pt idx="749">
                  <c:v>5.9164533174866758E-2</c:v>
                </c:pt>
                <c:pt idx="750">
                  <c:v>5.9189680030544901E-2</c:v>
                </c:pt>
                <c:pt idx="751">
                  <c:v>5.9215448433214496E-2</c:v>
                </c:pt>
                <c:pt idx="752">
                  <c:v>5.9241793075916732E-2</c:v>
                </c:pt>
                <c:pt idx="753">
                  <c:v>5.9268689669614814E-2</c:v>
                </c:pt>
                <c:pt idx="754">
                  <c:v>5.9296104204517766E-2</c:v>
                </c:pt>
                <c:pt idx="755">
                  <c:v>5.9324001907437571E-2</c:v>
                </c:pt>
                <c:pt idx="756">
                  <c:v>5.9352344503694483E-2</c:v>
                </c:pt>
                <c:pt idx="757">
                  <c:v>5.9381092075237132E-2</c:v>
                </c:pt>
                <c:pt idx="758">
                  <c:v>5.9410201736226805E-2</c:v>
                </c:pt>
                <c:pt idx="759">
                  <c:v>5.9439628570188634E-2</c:v>
                </c:pt>
                <c:pt idx="760">
                  <c:v>5.9469324940283418E-2</c:v>
                </c:pt>
                <c:pt idx="761">
                  <c:v>5.9499240969577913E-2</c:v>
                </c:pt>
                <c:pt idx="762">
                  <c:v>5.9529324179957495E-2</c:v>
                </c:pt>
                <c:pt idx="763">
                  <c:v>5.9559519738060715E-2</c:v>
                </c:pt>
                <c:pt idx="764">
                  <c:v>5.9589770266881427E-2</c:v>
                </c:pt>
                <c:pt idx="765">
                  <c:v>5.9620015973437732E-2</c:v>
                </c:pt>
                <c:pt idx="766">
                  <c:v>5.9650209903027523E-2</c:v>
                </c:pt>
                <c:pt idx="767">
                  <c:v>5.9680401503841685E-2</c:v>
                </c:pt>
                <c:pt idx="768">
                  <c:v>5.9710657298069743E-2</c:v>
                </c:pt>
                <c:pt idx="769">
                  <c:v>5.9741046621980487E-2</c:v>
                </c:pt>
                <c:pt idx="770">
                  <c:v>5.9771641177370514E-2</c:v>
                </c:pt>
                <c:pt idx="771">
                  <c:v>5.9802514918753387E-2</c:v>
                </c:pt>
                <c:pt idx="772">
                  <c:v>5.9833743802342222E-2</c:v>
                </c:pt>
                <c:pt idx="773">
                  <c:v>5.9865405706147033E-2</c:v>
                </c:pt>
                <c:pt idx="774">
                  <c:v>5.9897580208289516E-2</c:v>
                </c:pt>
                <c:pt idx="775">
                  <c:v>5.9930348465297385E-2</c:v>
                </c:pt>
                <c:pt idx="776">
                  <c:v>5.9963793005069786E-2</c:v>
                </c:pt>
                <c:pt idx="777">
                  <c:v>5.9997997578852123E-2</c:v>
                </c:pt>
                <c:pt idx="778">
                  <c:v>6.0033046962077223E-2</c:v>
                </c:pt>
                <c:pt idx="779">
                  <c:v>6.0069026790792228E-2</c:v>
                </c:pt>
                <c:pt idx="780">
                  <c:v>6.0106023367844034E-2</c:v>
                </c:pt>
                <c:pt idx="781">
                  <c:v>6.0143553193487298E-2</c:v>
                </c:pt>
                <c:pt idx="782">
                  <c:v>6.0181115011716683E-2</c:v>
                </c:pt>
                <c:pt idx="783">
                  <c:v>6.0218720283880693E-2</c:v>
                </c:pt>
                <c:pt idx="784">
                  <c:v>6.0256366070514496E-2</c:v>
                </c:pt>
                <c:pt idx="785">
                  <c:v>6.0294053427153986E-2</c:v>
                </c:pt>
                <c:pt idx="786">
                  <c:v>6.0331783243959831E-2</c:v>
                </c:pt>
                <c:pt idx="787">
                  <c:v>6.0369556656735504E-2</c:v>
                </c:pt>
                <c:pt idx="788">
                  <c:v>6.0407374802155134E-2</c:v>
                </c:pt>
                <c:pt idx="789">
                  <c:v>6.0445238977626513E-2</c:v>
                </c:pt>
                <c:pt idx="790">
                  <c:v>6.0483150512127506E-2</c:v>
                </c:pt>
                <c:pt idx="791">
                  <c:v>6.052111085564079E-2</c:v>
                </c:pt>
                <c:pt idx="792">
                  <c:v>6.0559121501846523E-2</c:v>
                </c:pt>
                <c:pt idx="793">
                  <c:v>6.0597184037517689E-2</c:v>
                </c:pt>
                <c:pt idx="794">
                  <c:v>6.0635300094901007E-2</c:v>
                </c:pt>
                <c:pt idx="795">
                  <c:v>6.0673471377912624E-2</c:v>
                </c:pt>
                <c:pt idx="796">
                  <c:v>6.0711699631649949E-2</c:v>
                </c:pt>
                <c:pt idx="797">
                  <c:v>6.0749986655083403E-2</c:v>
                </c:pt>
                <c:pt idx="798">
                  <c:v>6.0788334280544372E-2</c:v>
                </c:pt>
                <c:pt idx="799">
                  <c:v>6.0826744378569976E-2</c:v>
                </c:pt>
                <c:pt idx="800">
                  <c:v>6.0865218843257102E-2</c:v>
                </c:pt>
                <c:pt idx="801">
                  <c:v>6.0903759592608624E-2</c:v>
                </c:pt>
                <c:pt idx="802">
                  <c:v>6.0942368557426997E-2</c:v>
                </c:pt>
                <c:pt idx="803">
                  <c:v>6.0981047679149705E-2</c:v>
                </c:pt>
                <c:pt idx="804">
                  <c:v>6.1019798900974725E-2</c:v>
                </c:pt>
                <c:pt idx="805">
                  <c:v>6.1058624164392512E-2</c:v>
                </c:pt>
                <c:pt idx="806">
                  <c:v>6.1097525401824004E-2</c:v>
                </c:pt>
                <c:pt idx="807">
                  <c:v>6.1136504532590133E-2</c:v>
                </c:pt>
                <c:pt idx="808">
                  <c:v>6.1175563456672757E-2</c:v>
                </c:pt>
                <c:pt idx="809">
                  <c:v>6.1214704040426934E-2</c:v>
                </c:pt>
                <c:pt idx="810">
                  <c:v>6.1253927996910984E-2</c:v>
                </c:pt>
                <c:pt idx="811">
                  <c:v>6.1293237223914984E-2</c:v>
                </c:pt>
                <c:pt idx="812">
                  <c:v>6.1332633503797376E-2</c:v>
                </c:pt>
                <c:pt idx="813">
                  <c:v>6.1372118580427557E-2</c:v>
                </c:pt>
                <c:pt idx="814">
                  <c:v>6.1411694151886263E-2</c:v>
                </c:pt>
                <c:pt idx="815">
                  <c:v>6.1451361868424897E-2</c:v>
                </c:pt>
                <c:pt idx="816">
                  <c:v>6.1491123161628684E-2</c:v>
                </c:pt>
                <c:pt idx="817">
                  <c:v>6.1530979523581733E-2</c:v>
                </c:pt>
                <c:pt idx="818">
                  <c:v>6.1570932490285585E-2</c:v>
                </c:pt>
                <c:pt idx="819">
                  <c:v>6.1610983297095384E-2</c:v>
                </c:pt>
                <c:pt idx="820">
                  <c:v>6.1651133374267246E-2</c:v>
                </c:pt>
                <c:pt idx="821">
                  <c:v>6.1691384063338704E-2</c:v>
                </c:pt>
                <c:pt idx="822">
                  <c:v>6.1731736643739522E-2</c:v>
                </c:pt>
                <c:pt idx="823">
                  <c:v>6.1772192330726984E-2</c:v>
                </c:pt>
                <c:pt idx="824">
                  <c:v>6.1812752275439413E-2</c:v>
                </c:pt>
                <c:pt idx="825">
                  <c:v>6.1853417564658404E-2</c:v>
                </c:pt>
                <c:pt idx="826">
                  <c:v>6.1894189221090821E-2</c:v>
                </c:pt>
                <c:pt idx="827">
                  <c:v>6.19350682036717E-2</c:v>
                </c:pt>
                <c:pt idx="828">
                  <c:v>6.1976055408244607E-2</c:v>
                </c:pt>
                <c:pt idx="829">
                  <c:v>6.2017151668316124E-2</c:v>
                </c:pt>
                <c:pt idx="830">
                  <c:v>6.20583577483605E-2</c:v>
                </c:pt>
                <c:pt idx="831">
                  <c:v>6.2099674160139534E-2</c:v>
                </c:pt>
                <c:pt idx="832">
                  <c:v>6.2141101582908087E-2</c:v>
                </c:pt>
                <c:pt idx="833">
                  <c:v>6.2182640628384002E-2</c:v>
                </c:pt>
                <c:pt idx="834">
                  <c:v>6.2224291853044546E-2</c:v>
                </c:pt>
                <c:pt idx="835">
                  <c:v>6.2266055758164712E-2</c:v>
                </c:pt>
                <c:pt idx="836">
                  <c:v>6.2307932791927124E-2</c:v>
                </c:pt>
                <c:pt idx="837">
                  <c:v>6.2349923351209834E-2</c:v>
                </c:pt>
                <c:pt idx="838">
                  <c:v>6.2392027783704118E-2</c:v>
                </c:pt>
                <c:pt idx="839">
                  <c:v>6.2434246389891833E-2</c:v>
                </c:pt>
                <c:pt idx="840">
                  <c:v>6.2476579278456117E-2</c:v>
                </c:pt>
                <c:pt idx="841">
                  <c:v>6.2519026081870793E-2</c:v>
                </c:pt>
                <c:pt idx="842">
                  <c:v>6.2561586438222822E-2</c:v>
                </c:pt>
                <c:pt idx="843">
                  <c:v>6.2604260019804112E-2</c:v>
                </c:pt>
                <c:pt idx="844">
                  <c:v>6.2647046536006196E-2</c:v>
                </c:pt>
                <c:pt idx="845">
                  <c:v>6.2689945731156896E-2</c:v>
                </c:pt>
                <c:pt idx="846">
                  <c:v>6.2732957382377913E-2</c:v>
                </c:pt>
                <c:pt idx="847">
                  <c:v>6.277608129718748E-2</c:v>
                </c:pt>
                <c:pt idx="848">
                  <c:v>6.2819317311358924E-2</c:v>
                </c:pt>
                <c:pt idx="849">
                  <c:v>6.2862665286675182E-2</c:v>
                </c:pt>
                <c:pt idx="850">
                  <c:v>6.290612510887103E-2</c:v>
                </c:pt>
                <c:pt idx="851">
                  <c:v>6.2949696685544509E-2</c:v>
                </c:pt>
                <c:pt idx="852">
                  <c:v>6.2993379944224895E-2</c:v>
                </c:pt>
                <c:pt idx="853">
                  <c:v>6.3037174830441578E-2</c:v>
                </c:pt>
                <c:pt idx="854">
                  <c:v>6.3081081305932193E-2</c:v>
                </c:pt>
                <c:pt idx="855">
                  <c:v>6.3125099346886412E-2</c:v>
                </c:pt>
                <c:pt idx="856">
                  <c:v>6.3169228942294403E-2</c:v>
                </c:pt>
                <c:pt idx="857">
                  <c:v>6.3213470092358032E-2</c:v>
                </c:pt>
                <c:pt idx="858">
                  <c:v>6.3257822807002234E-2</c:v>
                </c:pt>
                <c:pt idx="859">
                  <c:v>6.3302287104447838E-2</c:v>
                </c:pt>
                <c:pt idx="860">
                  <c:v>6.3346863009871329E-2</c:v>
                </c:pt>
                <c:pt idx="861">
                  <c:v>6.3391550554152104E-2</c:v>
                </c:pt>
                <c:pt idx="862">
                  <c:v>6.3436349772676495E-2</c:v>
                </c:pt>
                <c:pt idx="863">
                  <c:v>6.3481260704230394E-2</c:v>
                </c:pt>
                <c:pt idx="864">
                  <c:v>6.3526283389963509E-2</c:v>
                </c:pt>
                <c:pt idx="865">
                  <c:v>6.3571417872418864E-2</c:v>
                </c:pt>
                <c:pt idx="866">
                  <c:v>6.3616664194635908E-2</c:v>
                </c:pt>
                <c:pt idx="867">
                  <c:v>6.3662022399313539E-2</c:v>
                </c:pt>
                <c:pt idx="868">
                  <c:v>6.3707492528048457E-2</c:v>
                </c:pt>
                <c:pt idx="869">
                  <c:v>6.3753074620612554E-2</c:v>
                </c:pt>
                <c:pt idx="870">
                  <c:v>6.3798768714316431E-2</c:v>
                </c:pt>
                <c:pt idx="871">
                  <c:v>6.384457484340203E-2</c:v>
                </c:pt>
                <c:pt idx="872">
                  <c:v>6.3890493038504317E-2</c:v>
                </c:pt>
                <c:pt idx="873">
                  <c:v>6.3936523326153724E-2</c:v>
                </c:pt>
                <c:pt idx="874">
                  <c:v>6.3982665728338564E-2</c:v>
                </c:pt>
                <c:pt idx="875">
                  <c:v>6.4028920262092684E-2</c:v>
                </c:pt>
                <c:pt idx="876">
                  <c:v>6.4075286939142509E-2</c:v>
                </c:pt>
                <c:pt idx="877">
                  <c:v>6.4121765765581887E-2</c:v>
                </c:pt>
                <c:pt idx="878">
                  <c:v>6.4168356741595003E-2</c:v>
                </c:pt>
                <c:pt idx="879">
                  <c:v>6.4215059861201032E-2</c:v>
                </c:pt>
                <c:pt idx="880">
                  <c:v>6.4261875112040734E-2</c:v>
                </c:pt>
                <c:pt idx="881">
                  <c:v>6.43088024751894E-2</c:v>
                </c:pt>
                <c:pt idx="882">
                  <c:v>6.4355841924997534E-2</c:v>
                </c:pt>
                <c:pt idx="883">
                  <c:v>6.4402993428957833E-2</c:v>
                </c:pt>
                <c:pt idx="884">
                  <c:v>6.4450256947594139E-2</c:v>
                </c:pt>
                <c:pt idx="885">
                  <c:v>6.4497632434376923E-2</c:v>
                </c:pt>
                <c:pt idx="886">
                  <c:v>6.4545119835649631E-2</c:v>
                </c:pt>
                <c:pt idx="887">
                  <c:v>6.4592719090589404E-2</c:v>
                </c:pt>
                <c:pt idx="888">
                  <c:v>6.4640430131162094E-2</c:v>
                </c:pt>
                <c:pt idx="889">
                  <c:v>6.468825288211183E-2</c:v>
                </c:pt>
                <c:pt idx="890">
                  <c:v>6.4736187260954384E-2</c:v>
                </c:pt>
                <c:pt idx="891">
                  <c:v>6.478423317798547E-2</c:v>
                </c:pt>
                <c:pt idx="892">
                  <c:v>6.483239053629912E-2</c:v>
                </c:pt>
                <c:pt idx="893">
                  <c:v>6.4880659231813909E-2</c:v>
                </c:pt>
                <c:pt idx="894">
                  <c:v>6.4929039153315521E-2</c:v>
                </c:pt>
                <c:pt idx="895">
                  <c:v>7.3018184671511124E-2</c:v>
                </c:pt>
                <c:pt idx="896">
                  <c:v>7.4998106112177929E-2</c:v>
                </c:pt>
                <c:pt idx="897">
                  <c:v>7.5113444381002023E-2</c:v>
                </c:pt>
                <c:pt idx="898">
                  <c:v>7.5178276164346428E-2</c:v>
                </c:pt>
                <c:pt idx="899">
                  <c:v>7.5236096786664319E-2</c:v>
                </c:pt>
                <c:pt idx="900">
                  <c:v>7.529011521802681E-2</c:v>
                </c:pt>
                <c:pt idx="901">
                  <c:v>7.5346273892344495E-2</c:v>
                </c:pt>
                <c:pt idx="902">
                  <c:v>7.5400249306088921E-2</c:v>
                </c:pt>
                <c:pt idx="903">
                  <c:v>7.5455263952951532E-2</c:v>
                </c:pt>
                <c:pt idx="904">
                  <c:v>7.5508974952348012E-2</c:v>
                </c:pt>
                <c:pt idx="905">
                  <c:v>7.5563149843858923E-2</c:v>
                </c:pt>
                <c:pt idx="906">
                  <c:v>7.5616525974487939E-2</c:v>
                </c:pt>
                <c:pt idx="907">
                  <c:v>7.5670073474347704E-2</c:v>
                </c:pt>
                <c:pt idx="908">
                  <c:v>7.572311208922923E-2</c:v>
                </c:pt>
                <c:pt idx="909">
                  <c:v>7.5776176186709412E-2</c:v>
                </c:pt>
                <c:pt idx="910">
                  <c:v>7.5828900726937223E-2</c:v>
                </c:pt>
                <c:pt idx="911">
                  <c:v>7.588158170433551E-2</c:v>
                </c:pt>
                <c:pt idx="912">
                  <c:v>7.5934024673007902E-2</c:v>
                </c:pt>
                <c:pt idx="913">
                  <c:v>7.5986394954547579E-2</c:v>
                </c:pt>
                <c:pt idx="914">
                  <c:v>7.6038590253497032E-2</c:v>
                </c:pt>
                <c:pt idx="915">
                  <c:v>7.6090704034714032E-2</c:v>
                </c:pt>
                <c:pt idx="916">
                  <c:v>7.6142683603002234E-2</c:v>
                </c:pt>
                <c:pt idx="917">
                  <c:v>7.6194582730027813E-2</c:v>
                </c:pt>
                <c:pt idx="918">
                  <c:v>7.6246375263128968E-2</c:v>
                </c:pt>
                <c:pt idx="919">
                  <c:v>7.6298092902639114E-2</c:v>
                </c:pt>
                <c:pt idx="920">
                  <c:v>7.6349723567301409E-2</c:v>
                </c:pt>
                <c:pt idx="921">
                  <c:v>7.6401286566661494E-2</c:v>
                </c:pt>
                <c:pt idx="922">
                  <c:v>7.6452777166271926E-2</c:v>
                </c:pt>
                <c:pt idx="923">
                  <c:v>7.650420762325949E-2</c:v>
                </c:pt>
                <c:pt idx="924">
                  <c:v>7.6555576941198383E-2</c:v>
                </c:pt>
                <c:pt idx="925">
                  <c:v>7.6606893284845504E-2</c:v>
                </c:pt>
                <c:pt idx="926">
                  <c:v>7.6658157473388847E-2</c:v>
                </c:pt>
                <c:pt idx="927">
                  <c:v>7.6709375233415228E-2</c:v>
                </c:pt>
                <c:pt idx="928">
                  <c:v>7.6760548187536429E-2</c:v>
                </c:pt>
                <c:pt idx="929">
                  <c:v>7.6811680558880824E-2</c:v>
                </c:pt>
                <c:pt idx="930">
                  <c:v>7.6862774250537017E-2</c:v>
                </c:pt>
                <c:pt idx="931">
                  <c:v>7.6913832518516731E-2</c:v>
                </c:pt>
                <c:pt idx="932">
                  <c:v>7.6964857284748223E-2</c:v>
                </c:pt>
                <c:pt idx="933">
                  <c:v>7.7015851152388903E-2</c:v>
                </c:pt>
                <c:pt idx="934">
                  <c:v>7.7066815938771335E-2</c:v>
                </c:pt>
                <c:pt idx="935">
                  <c:v>7.7117753783464499E-2</c:v>
                </c:pt>
                <c:pt idx="936">
                  <c:v>7.716866634779411E-2</c:v>
                </c:pt>
                <c:pt idx="937">
                  <c:v>7.7219555425759395E-2</c:v>
                </c:pt>
                <c:pt idx="938">
                  <c:v>7.7270422507880812E-2</c:v>
                </c:pt>
                <c:pt idx="939">
                  <c:v>7.7321269119322938E-2</c:v>
                </c:pt>
                <c:pt idx="940">
                  <c:v>7.7372096582892402E-2</c:v>
                </c:pt>
                <c:pt idx="941">
                  <c:v>7.7422906207220879E-2</c:v>
                </c:pt>
                <c:pt idx="942">
                  <c:v>7.7473699158627451E-2</c:v>
                </c:pt>
                <c:pt idx="943">
                  <c:v>7.7524476566703512E-2</c:v>
                </c:pt>
                <c:pt idx="944">
                  <c:v>7.7575239455684328E-2</c:v>
                </c:pt>
                <c:pt idx="945">
                  <c:v>7.7625988804413112E-2</c:v>
                </c:pt>
                <c:pt idx="946">
                  <c:v>7.7676725510207628E-2</c:v>
                </c:pt>
                <c:pt idx="947">
                  <c:v>7.7727450423575484E-2</c:v>
                </c:pt>
                <c:pt idx="948">
                  <c:v>7.7778164329808983E-2</c:v>
                </c:pt>
                <c:pt idx="949">
                  <c:v>7.7828867969666121E-2</c:v>
                </c:pt>
                <c:pt idx="950">
                  <c:v>7.7879562030638921E-2</c:v>
                </c:pt>
                <c:pt idx="951">
                  <c:v>7.7930247159809174E-2</c:v>
                </c:pt>
                <c:pt idx="952">
                  <c:v>7.7980923960390122E-2</c:v>
                </c:pt>
                <c:pt idx="953">
                  <c:v>7.8031593000214824E-2</c:v>
                </c:pt>
                <c:pt idx="954">
                  <c:v>7.8082254811157104E-2</c:v>
                </c:pt>
                <c:pt idx="955">
                  <c:v>7.8132909895179792E-2</c:v>
                </c:pt>
                <c:pt idx="956">
                  <c:v>7.8183558725343993E-2</c:v>
                </c:pt>
                <c:pt idx="957">
                  <c:v>7.8234201750505383E-2</c:v>
                </c:pt>
                <c:pt idx="958">
                  <c:v>7.8284839397210898E-2</c:v>
                </c:pt>
                <c:pt idx="959">
                  <c:v>7.8335472073663232E-2</c:v>
                </c:pt>
                <c:pt idx="960">
                  <c:v>7.8386100172134113E-2</c:v>
                </c:pt>
                <c:pt idx="961">
                  <c:v>7.8436724072549549E-2</c:v>
                </c:pt>
                <c:pt idx="962">
                  <c:v>7.8487344145218921E-2</c:v>
                </c:pt>
                <c:pt idx="963">
                  <c:v>7.8538550162135901E-2</c:v>
                </c:pt>
                <c:pt idx="964">
                  <c:v>7.8590454466138493E-2</c:v>
                </c:pt>
                <c:pt idx="965">
                  <c:v>7.8643032711262106E-2</c:v>
                </c:pt>
                <c:pt idx="966">
                  <c:v>7.869625706484483E-2</c:v>
                </c:pt>
                <c:pt idx="967">
                  <c:v>7.8750096574068354E-2</c:v>
                </c:pt>
                <c:pt idx="968">
                  <c:v>7.8804517065114904E-2</c:v>
                </c:pt>
                <c:pt idx="969">
                  <c:v>7.8859481905699524E-2</c:v>
                </c:pt>
                <c:pt idx="970">
                  <c:v>7.8914951418344023E-2</c:v>
                </c:pt>
                <c:pt idx="971">
                  <c:v>7.8970883294494795E-2</c:v>
                </c:pt>
                <c:pt idx="972">
                  <c:v>7.9027232260102526E-2</c:v>
                </c:pt>
                <c:pt idx="973">
                  <c:v>7.9083950293666994E-2</c:v>
                </c:pt>
                <c:pt idx="974">
                  <c:v>7.9140986434843894E-2</c:v>
                </c:pt>
                <c:pt idx="975">
                  <c:v>7.9198286896228445E-2</c:v>
                </c:pt>
                <c:pt idx="976">
                  <c:v>7.9255794952654432E-2</c:v>
                </c:pt>
                <c:pt idx="977">
                  <c:v>7.9313450997468324E-2</c:v>
                </c:pt>
                <c:pt idx="978">
                  <c:v>7.9371237556388363E-2</c:v>
                </c:pt>
                <c:pt idx="979">
                  <c:v>7.9429218552875283E-2</c:v>
                </c:pt>
                <c:pt idx="980">
                  <c:v>7.9487460702492074E-2</c:v>
                </c:pt>
                <c:pt idx="981">
                  <c:v>7.9546034067982732E-2</c:v>
                </c:pt>
                <c:pt idx="982">
                  <c:v>7.9605011318288121E-2</c:v>
                </c:pt>
                <c:pt idx="983">
                  <c:v>7.9664467655359394E-2</c:v>
                </c:pt>
                <c:pt idx="984">
                  <c:v>7.9724480600161879E-2</c:v>
                </c:pt>
                <c:pt idx="985">
                  <c:v>7.9785129870732122E-2</c:v>
                </c:pt>
                <c:pt idx="986">
                  <c:v>7.9846497175870834E-2</c:v>
                </c:pt>
                <c:pt idx="987">
                  <c:v>7.9908666061892036E-2</c:v>
                </c:pt>
                <c:pt idx="988">
                  <c:v>7.9971721705745513E-2</c:v>
                </c:pt>
                <c:pt idx="989">
                  <c:v>8.0035750740134096E-2</c:v>
                </c:pt>
                <c:pt idx="990">
                  <c:v>8.0100841044691243E-2</c:v>
                </c:pt>
                <c:pt idx="991">
                  <c:v>8.0167081556969708E-2</c:v>
                </c:pt>
                <c:pt idx="992">
                  <c:v>8.0233870773254223E-2</c:v>
                </c:pt>
                <c:pt idx="993">
                  <c:v>8.0300860178416394E-2</c:v>
                </c:pt>
                <c:pt idx="994">
                  <c:v>8.0368055194195598E-2</c:v>
                </c:pt>
                <c:pt idx="995">
                  <c:v>8.0435452924010067E-2</c:v>
                </c:pt>
                <c:pt idx="996">
                  <c:v>8.0503052916657547E-2</c:v>
                </c:pt>
                <c:pt idx="997">
                  <c:v>8.0570854850107801E-2</c:v>
                </c:pt>
                <c:pt idx="998">
                  <c:v>8.0638858381804582E-2</c:v>
                </c:pt>
                <c:pt idx="999">
                  <c:v>8.0707063305543739E-2</c:v>
                </c:pt>
                <c:pt idx="1000">
                  <c:v>8.0775469414678766E-2</c:v>
                </c:pt>
                <c:pt idx="1001">
                  <c:v>8.0844076604919698E-2</c:v>
                </c:pt>
                <c:pt idx="1002">
                  <c:v>8.0912884791713782E-2</c:v>
                </c:pt>
                <c:pt idx="1003">
                  <c:v>8.0981893970648547E-2</c:v>
                </c:pt>
                <c:pt idx="1004">
                  <c:v>8.1051104167203208E-2</c:v>
                </c:pt>
                <c:pt idx="1005">
                  <c:v>8.1120515471866564E-2</c:v>
                </c:pt>
                <c:pt idx="1006">
                  <c:v>8.1190128009067247E-2</c:v>
                </c:pt>
                <c:pt idx="1007">
                  <c:v>8.1259941957210063E-2</c:v>
                </c:pt>
                <c:pt idx="1008">
                  <c:v>8.1329957528998686E-2</c:v>
                </c:pt>
                <c:pt idx="1009">
                  <c:v>8.1400174982458995E-2</c:v>
                </c:pt>
                <c:pt idx="1010">
                  <c:v>8.1470594608063496E-2</c:v>
                </c:pt>
                <c:pt idx="1011">
                  <c:v>8.1541216734355132E-2</c:v>
                </c:pt>
                <c:pt idx="1012">
                  <c:v>8.1612041719172704E-2</c:v>
                </c:pt>
                <c:pt idx="1013">
                  <c:v>8.1683069952058526E-2</c:v>
                </c:pt>
                <c:pt idx="1014">
                  <c:v>8.1754301847981867E-2</c:v>
                </c:pt>
                <c:pt idx="1015">
                  <c:v>8.1825737847861943E-2</c:v>
                </c:pt>
                <c:pt idx="1016">
                  <c:v>8.1897378413854222E-2</c:v>
                </c:pt>
                <c:pt idx="1017">
                  <c:v>8.1969224028790699E-2</c:v>
                </c:pt>
                <c:pt idx="1018">
                  <c:v>8.2041275192501498E-2</c:v>
                </c:pt>
                <c:pt idx="1019">
                  <c:v>8.2113532420675983E-2</c:v>
                </c:pt>
                <c:pt idx="1020">
                  <c:v>8.2185996231896097E-2</c:v>
                </c:pt>
                <c:pt idx="1021">
                  <c:v>8.2258667014241005E-2</c:v>
                </c:pt>
                <c:pt idx="1022">
                  <c:v>8.2331545405943146E-2</c:v>
                </c:pt>
                <c:pt idx="1023">
                  <c:v>8.2404631939823281E-2</c:v>
                </c:pt>
                <c:pt idx="1024">
                  <c:v>8.2477926587833525E-2</c:v>
                </c:pt>
                <c:pt idx="1025">
                  <c:v>8.2551430107815862E-2</c:v>
                </c:pt>
                <c:pt idx="1026">
                  <c:v>8.262514311988492E-2</c:v>
                </c:pt>
                <c:pt idx="1027">
                  <c:v>8.2699066067695726E-2</c:v>
                </c:pt>
                <c:pt idx="1028">
                  <c:v>8.2773199510022294E-2</c:v>
                </c:pt>
                <c:pt idx="1029">
                  <c:v>8.2847544083248501E-2</c:v>
                </c:pt>
                <c:pt idx="1030">
                  <c:v>8.2922100406218405E-2</c:v>
                </c:pt>
                <c:pt idx="1031">
                  <c:v>8.2996869092388237E-2</c:v>
                </c:pt>
                <c:pt idx="1032">
                  <c:v>8.3071850748158246E-2</c:v>
                </c:pt>
                <c:pt idx="1033">
                  <c:v>8.3147045972825268E-2</c:v>
                </c:pt>
                <c:pt idx="1034">
                  <c:v>8.3222455358013273E-2</c:v>
                </c:pt>
                <c:pt idx="1035">
                  <c:v>8.3298079487624202E-2</c:v>
                </c:pt>
                <c:pt idx="1036">
                  <c:v>8.3373918831115182E-2</c:v>
                </c:pt>
                <c:pt idx="1037">
                  <c:v>8.3449973804524499E-2</c:v>
                </c:pt>
                <c:pt idx="1038">
                  <c:v>8.3526244995944354E-2</c:v>
                </c:pt>
                <c:pt idx="1039">
                  <c:v>8.3602732978228247E-2</c:v>
                </c:pt>
                <c:pt idx="1040">
                  <c:v>8.3679438316462518E-2</c:v>
                </c:pt>
                <c:pt idx="1041">
                  <c:v>8.3756361567002807E-2</c:v>
                </c:pt>
                <c:pt idx="1042">
                  <c:v>8.3833503277975896E-2</c:v>
                </c:pt>
                <c:pt idx="1043">
                  <c:v>8.3910863989695994E-2</c:v>
                </c:pt>
                <c:pt idx="1044">
                  <c:v>8.3988444235153198E-2</c:v>
                </c:pt>
                <c:pt idx="1045">
                  <c:v>8.4066244540565827E-2</c:v>
                </c:pt>
                <c:pt idx="1046">
                  <c:v>8.4144265425954545E-2</c:v>
                </c:pt>
                <c:pt idx="1047">
                  <c:v>8.4222507405753128E-2</c:v>
                </c:pt>
                <c:pt idx="1048">
                  <c:v>8.4300970989467747E-2</c:v>
                </c:pt>
                <c:pt idx="1049">
                  <c:v>8.4379656682334381E-2</c:v>
                </c:pt>
                <c:pt idx="1050">
                  <c:v>8.4458564986038237E-2</c:v>
                </c:pt>
                <c:pt idx="1051">
                  <c:v>8.4537696399409168E-2</c:v>
                </c:pt>
                <c:pt idx="1052">
                  <c:v>8.4617051419159497E-2</c:v>
                </c:pt>
                <c:pt idx="1053">
                  <c:v>8.4696630540637766E-2</c:v>
                </c:pt>
                <c:pt idx="1054">
                  <c:v>8.4776434258557645E-2</c:v>
                </c:pt>
                <c:pt idx="1055">
                  <c:v>8.4856463067774279E-2</c:v>
                </c:pt>
                <c:pt idx="1056">
                  <c:v>8.4936717464015349E-2</c:v>
                </c:pt>
                <c:pt idx="1057">
                  <c:v>8.5017197944665585E-2</c:v>
                </c:pt>
                <c:pt idx="1058">
                  <c:v>8.5097905009492394E-2</c:v>
                </c:pt>
                <c:pt idx="1059">
                  <c:v>8.5178839161395348E-2</c:v>
                </c:pt>
                <c:pt idx="1060">
                  <c:v>8.5260000907151398E-2</c:v>
                </c:pt>
                <c:pt idx="1061">
                  <c:v>8.5341390758126523E-2</c:v>
                </c:pt>
                <c:pt idx="1062">
                  <c:v>8.5423009230991984E-2</c:v>
                </c:pt>
                <c:pt idx="1063">
                  <c:v>8.550485684842242E-2</c:v>
                </c:pt>
                <c:pt idx="1064">
                  <c:v>8.5586934139770296E-2</c:v>
                </c:pt>
                <c:pt idx="1065">
                  <c:v>8.566924164173971E-2</c:v>
                </c:pt>
                <c:pt idx="1066">
                  <c:v>8.5751779899021524E-2</c:v>
                </c:pt>
                <c:pt idx="1067">
                  <c:v>8.5834549464923568E-2</c:v>
                </c:pt>
                <c:pt idx="1068">
                  <c:v>8.5917550901974005E-2</c:v>
                </c:pt>
                <c:pt idx="1069">
                  <c:v>8.6000784782506987E-2</c:v>
                </c:pt>
                <c:pt idx="1070">
                  <c:v>8.6084251689222194E-2</c:v>
                </c:pt>
                <c:pt idx="1071">
                  <c:v>8.6167952215725083E-2</c:v>
                </c:pt>
                <c:pt idx="1072">
                  <c:v>8.6251886967043848E-2</c:v>
                </c:pt>
                <c:pt idx="1073">
                  <c:v>8.6336056560121444E-2</c:v>
                </c:pt>
                <c:pt idx="1074">
                  <c:v>8.6420461624287098E-2</c:v>
                </c:pt>
                <c:pt idx="1075">
                  <c:v>8.6505102801700998E-2</c:v>
                </c:pt>
                <c:pt idx="1076">
                  <c:v>8.6589980747776782E-2</c:v>
                </c:pt>
                <c:pt idx="1077">
                  <c:v>8.6675096131581725E-2</c:v>
                </c:pt>
                <c:pt idx="1078">
                  <c:v>8.6760449636206868E-2</c:v>
                </c:pt>
                <c:pt idx="1079">
                  <c:v>8.6846041959125445E-2</c:v>
                </c:pt>
                <c:pt idx="1080">
                  <c:v>8.6931873812514188E-2</c:v>
                </c:pt>
                <c:pt idx="1081">
                  <c:v>8.7017945923560547E-2</c:v>
                </c:pt>
                <c:pt idx="1082">
                  <c:v>8.7104259034742282E-2</c:v>
                </c:pt>
                <c:pt idx="1083">
                  <c:v>8.7190813904087963E-2</c:v>
                </c:pt>
                <c:pt idx="1084">
                  <c:v>8.7277611305410632E-2</c:v>
                </c:pt>
                <c:pt idx="1085">
                  <c:v>8.7364652028523448E-2</c:v>
                </c:pt>
                <c:pt idx="1086">
                  <c:v>8.7451936879430217E-2</c:v>
                </c:pt>
                <c:pt idx="1087">
                  <c:v>8.7539466680498751E-2</c:v>
                </c:pt>
                <c:pt idx="1088">
                  <c:v>8.7627242270602534E-2</c:v>
                </c:pt>
                <c:pt idx="1089">
                  <c:v>8.7715264505263568E-2</c:v>
                </c:pt>
                <c:pt idx="1090">
                  <c:v>8.7803534256750984E-2</c:v>
                </c:pt>
                <c:pt idx="1091">
                  <c:v>8.7892052414174804E-2</c:v>
                </c:pt>
                <c:pt idx="1092">
                  <c:v>8.7980819883555481E-2</c:v>
                </c:pt>
                <c:pt idx="1093">
                  <c:v>8.8069837587879229E-2</c:v>
                </c:pt>
                <c:pt idx="1094">
                  <c:v>8.8159106467124243E-2</c:v>
                </c:pt>
                <c:pt idx="1095">
                  <c:v>8.8248627478293248E-2</c:v>
                </c:pt>
                <c:pt idx="1096">
                  <c:v>8.8338401595398561E-2</c:v>
                </c:pt>
                <c:pt idx="1097">
                  <c:v>8.8428429809453798E-2</c:v>
                </c:pt>
                <c:pt idx="1098">
                  <c:v>8.8518713128438065E-2</c:v>
                </c:pt>
                <c:pt idx="1099">
                  <c:v>8.8609252577256492E-2</c:v>
                </c:pt>
                <c:pt idx="1100">
                  <c:v>8.8700049197667274E-2</c:v>
                </c:pt>
                <c:pt idx="1101">
                  <c:v>8.8791104048211528E-2</c:v>
                </c:pt>
                <c:pt idx="1102">
                  <c:v>8.8882418204133881E-2</c:v>
                </c:pt>
                <c:pt idx="1103">
                  <c:v>9.6706462915431168E-2</c:v>
                </c:pt>
                <c:pt idx="1104">
                  <c:v>9.8655786507808568E-2</c:v>
                </c:pt>
                <c:pt idx="1105">
                  <c:v>9.8811856516994298E-2</c:v>
                </c:pt>
                <c:pt idx="1106">
                  <c:v>9.8920171345523708E-2</c:v>
                </c:pt>
                <c:pt idx="1107">
                  <c:v>9.9020811764178068E-2</c:v>
                </c:pt>
                <c:pt idx="1108">
                  <c:v>9.9119023646602744E-2</c:v>
                </c:pt>
                <c:pt idx="1109">
                  <c:v>9.9218656598461061E-2</c:v>
                </c:pt>
                <c:pt idx="1110">
                  <c:v>9.9316926406491562E-2</c:v>
                </c:pt>
                <c:pt idx="1111">
                  <c:v>9.9415890375944671E-2</c:v>
                </c:pt>
                <c:pt idx="1112">
                  <c:v>9.9514078066627265E-2</c:v>
                </c:pt>
                <c:pt idx="1113">
                  <c:v>9.9612600202464846E-2</c:v>
                </c:pt>
                <c:pt idx="1114">
                  <c:v>9.9710689029088945E-2</c:v>
                </c:pt>
                <c:pt idx="1115">
                  <c:v>9.9808943178398737E-2</c:v>
                </c:pt>
                <c:pt idx="1116">
                  <c:v>9.9906963450021813E-2</c:v>
                </c:pt>
                <c:pt idx="1117">
                  <c:v>0.10000507391455712</c:v>
                </c:pt>
                <c:pt idx="1118">
                  <c:v>0.10010306921667809</c:v>
                </c:pt>
                <c:pt idx="1119">
                  <c:v>0.10020112634607126</c:v>
                </c:pt>
                <c:pt idx="1120">
                  <c:v>0.10029914161929222</c:v>
                </c:pt>
                <c:pt idx="1121">
                  <c:v>0.10039721309121602</c:v>
                </c:pt>
                <c:pt idx="1122">
                  <c:v>0.10049529008804126</c:v>
                </c:pt>
                <c:pt idx="1123">
                  <c:v>0.100593428126345</c:v>
                </c:pt>
                <c:pt idx="1124">
                  <c:v>0.10069160390712679</c:v>
                </c:pt>
                <c:pt idx="1125">
                  <c:v>0.10078984985749798</c:v>
                </c:pt>
                <c:pt idx="1126">
                  <c:v>0.10088815660199695</c:v>
                </c:pt>
                <c:pt idx="1127">
                  <c:v>0.100986543889794</c:v>
                </c:pt>
                <c:pt idx="1128">
                  <c:v>0.10108500925171712</c:v>
                </c:pt>
                <c:pt idx="1129">
                  <c:v>0.101183565352454</c:v>
                </c:pt>
                <c:pt idx="1130">
                  <c:v>0.10128221299951402</c:v>
                </c:pt>
                <c:pt idx="1131">
                  <c:v>0.10138096079631798</c:v>
                </c:pt>
                <c:pt idx="1132">
                  <c:v>0.10147981097376398</c:v>
                </c:pt>
                <c:pt idx="1133">
                  <c:v>0.10157876972369402</c:v>
                </c:pt>
                <c:pt idx="1134">
                  <c:v>0.10167783977323012</c:v>
                </c:pt>
                <c:pt idx="1135">
                  <c:v>0.10177702581586701</c:v>
                </c:pt>
                <c:pt idx="1136">
                  <c:v>0.10187633062671902</c:v>
                </c:pt>
                <c:pt idx="1137">
                  <c:v>0.10197575791708047</c:v>
                </c:pt>
                <c:pt idx="1138">
                  <c:v>0.10207531030655402</c:v>
                </c:pt>
                <c:pt idx="1139">
                  <c:v>0.10217499082439301</c:v>
                </c:pt>
                <c:pt idx="1140">
                  <c:v>0.1022748018539541</c:v>
                </c:pt>
                <c:pt idx="1141">
                  <c:v>0.10237474592359271</c:v>
                </c:pt>
                <c:pt idx="1142">
                  <c:v>0.10247482515944201</c:v>
                </c:pt>
                <c:pt idx="1143">
                  <c:v>0.10257504170335424</c:v>
                </c:pt>
                <c:pt idx="1144">
                  <c:v>0.102675397430892</c:v>
                </c:pt>
                <c:pt idx="1145">
                  <c:v>0.102775894173406</c:v>
                </c:pt>
                <c:pt idx="1146">
                  <c:v>0.10287653357410199</c:v>
                </c:pt>
                <c:pt idx="1147">
                  <c:v>0.10297731720712335</c:v>
                </c:pt>
                <c:pt idx="1148">
                  <c:v>0.10307824650529612</c:v>
                </c:pt>
                <c:pt idx="1149">
                  <c:v>0.103179322824954</c:v>
                </c:pt>
                <c:pt idx="1150">
                  <c:v>0.10328054741074202</c:v>
                </c:pt>
                <c:pt idx="1151">
                  <c:v>0.10338192143179002</c:v>
                </c:pt>
                <c:pt idx="1152">
                  <c:v>0.10348344596556899</c:v>
                </c:pt>
                <c:pt idx="1153">
                  <c:v>0.10358512201888427</c:v>
                </c:pt>
                <c:pt idx="1154">
                  <c:v>0.10368695052146799</c:v>
                </c:pt>
                <c:pt idx="1155">
                  <c:v>0.103788932338893</c:v>
                </c:pt>
                <c:pt idx="1156">
                  <c:v>0.10389106827111541</c:v>
                </c:pt>
                <c:pt idx="1157">
                  <c:v>0.10399335906106009</c:v>
                </c:pt>
                <c:pt idx="1158">
                  <c:v>0.10409580539569002</c:v>
                </c:pt>
                <c:pt idx="1159">
                  <c:v>0.10419840791227412</c:v>
                </c:pt>
                <c:pt idx="1160">
                  <c:v>0.104301255832597</c:v>
                </c:pt>
                <c:pt idx="1161">
                  <c:v>0.10440493760332598</c:v>
                </c:pt>
                <c:pt idx="1162">
                  <c:v>0.10450941968991398</c:v>
                </c:pt>
                <c:pt idx="1163">
                  <c:v>0.104614684398076</c:v>
                </c:pt>
                <c:pt idx="1164">
                  <c:v>0.10472070522456429</c:v>
                </c:pt>
                <c:pt idx="1165">
                  <c:v>0.10482745303725002</c:v>
                </c:pt>
                <c:pt idx="1166">
                  <c:v>0.10493489467865499</c:v>
                </c:pt>
                <c:pt idx="1167">
                  <c:v>0.105042993832515</c:v>
                </c:pt>
                <c:pt idx="1168">
                  <c:v>0.10515171036684012</c:v>
                </c:pt>
                <c:pt idx="1169">
                  <c:v>0.10526100073999822</c:v>
                </c:pt>
                <c:pt idx="1170">
                  <c:v>0.10537081764378695</c:v>
                </c:pt>
                <c:pt idx="1171">
                  <c:v>0.10548111018856</c:v>
                </c:pt>
                <c:pt idx="1172">
                  <c:v>0.10559182369976998</c:v>
                </c:pt>
                <c:pt idx="1173">
                  <c:v>0.105702899791566</c:v>
                </c:pt>
                <c:pt idx="1174">
                  <c:v>0.10581427738082302</c:v>
                </c:pt>
                <c:pt idx="1175">
                  <c:v>0.10592597452085722</c:v>
                </c:pt>
                <c:pt idx="1176">
                  <c:v>0.10603805987765302</c:v>
                </c:pt>
                <c:pt idx="1177">
                  <c:v>0.10615060515807002</c:v>
                </c:pt>
                <c:pt idx="1178">
                  <c:v>0.10626368605595585</c:v>
                </c:pt>
                <c:pt idx="1179">
                  <c:v>0.10637738181316495</c:v>
                </c:pt>
                <c:pt idx="1180">
                  <c:v>0.10649177506374083</c:v>
                </c:pt>
                <c:pt idx="1181">
                  <c:v>0.106606951690965</c:v>
                </c:pt>
                <c:pt idx="1182">
                  <c:v>0.10672300064633661</c:v>
                </c:pt>
                <c:pt idx="1183">
                  <c:v>0.106840013776148</c:v>
                </c:pt>
                <c:pt idx="1184">
                  <c:v>0.10695808562142595</c:v>
                </c:pt>
                <c:pt idx="1185">
                  <c:v>0.107077313218088</c:v>
                </c:pt>
                <c:pt idx="1186">
                  <c:v>0.10719779587896699</c:v>
                </c:pt>
                <c:pt idx="1187">
                  <c:v>0.10731952994396</c:v>
                </c:pt>
                <c:pt idx="1188">
                  <c:v>0.10744162293070056</c:v>
                </c:pt>
                <c:pt idx="1189">
                  <c:v>0.10756410101130164</c:v>
                </c:pt>
                <c:pt idx="1190">
                  <c:v>0.10768695605117636</c:v>
                </c:pt>
                <c:pt idx="1191">
                  <c:v>0.107810187857716</c:v>
                </c:pt>
                <c:pt idx="1192">
                  <c:v>0.10793379514031599</c:v>
                </c:pt>
                <c:pt idx="1193">
                  <c:v>0.10805777741501379</c:v>
                </c:pt>
                <c:pt idx="1194">
                  <c:v>0.10818213377372322</c:v>
                </c:pt>
                <c:pt idx="1195">
                  <c:v>0.10830686375170002</c:v>
                </c:pt>
                <c:pt idx="1196">
                  <c:v>0.108431966698635</c:v>
                </c:pt>
                <c:pt idx="1197">
                  <c:v>0.10855744223925699</c:v>
                </c:pt>
                <c:pt idx="1198">
                  <c:v>0.10868328993933322</c:v>
                </c:pt>
                <c:pt idx="1199">
                  <c:v>0.108809509551163</c:v>
                </c:pt>
                <c:pt idx="1200">
                  <c:v>0.10893610083590619</c:v>
                </c:pt>
                <c:pt idx="1201">
                  <c:v>0.109063063694585</c:v>
                </c:pt>
                <c:pt idx="1202">
                  <c:v>0.10919039807338612</c:v>
                </c:pt>
                <c:pt idx="1203">
                  <c:v>0.10931810403355099</c:v>
                </c:pt>
                <c:pt idx="1204">
                  <c:v>0.10944618170068389</c:v>
                </c:pt>
                <c:pt idx="1205">
                  <c:v>0.10957463130189422</c:v>
                </c:pt>
                <c:pt idx="1206">
                  <c:v>0.10970345313840422</c:v>
                </c:pt>
                <c:pt idx="1207">
                  <c:v>0.10983264760502702</c:v>
                </c:pt>
                <c:pt idx="1208">
                  <c:v>0.10996221517502799</c:v>
                </c:pt>
                <c:pt idx="1209">
                  <c:v>0.11009215641001327</c:v>
                </c:pt>
                <c:pt idx="1210">
                  <c:v>0.11022247195116373</c:v>
                </c:pt>
                <c:pt idx="1211">
                  <c:v>0.11035316252383101</c:v>
                </c:pt>
                <c:pt idx="1212">
                  <c:v>0.11048422893204803</c:v>
                </c:pt>
                <c:pt idx="1213">
                  <c:v>0.11061567206013249</c:v>
                </c:pt>
                <c:pt idx="1214">
                  <c:v>0.11074749286881103</c:v>
                </c:pt>
                <c:pt idx="1215">
                  <c:v>0.11087969239512351</c:v>
                </c:pt>
                <c:pt idx="1216">
                  <c:v>0.11101227174929806</c:v>
                </c:pt>
                <c:pt idx="1217">
                  <c:v>0.11114523211361629</c:v>
                </c:pt>
                <c:pt idx="1218">
                  <c:v>0.11127857473963219</c:v>
                </c:pt>
                <c:pt idx="1219">
                  <c:v>0.11141230094641209</c:v>
                </c:pt>
                <c:pt idx="1220">
                  <c:v>0.11154641196927929</c:v>
                </c:pt>
                <c:pt idx="1221">
                  <c:v>0.11168090878684503</c:v>
                </c:pt>
                <c:pt idx="1222">
                  <c:v>0.11181579213473195</c:v>
                </c:pt>
                <c:pt idx="1223">
                  <c:v>0.11195106409269998</c:v>
                </c:pt>
                <c:pt idx="1224">
                  <c:v>0.11208672635198261</c:v>
                </c:pt>
                <c:pt idx="1225">
                  <c:v>0.11222278033727073</c:v>
                </c:pt>
                <c:pt idx="1226">
                  <c:v>0.11235922791508803</c:v>
                </c:pt>
                <c:pt idx="1227">
                  <c:v>0.11249607094825517</c:v>
                </c:pt>
                <c:pt idx="1228">
                  <c:v>0.11263331134124406</c:v>
                </c:pt>
                <c:pt idx="1229">
                  <c:v>0.11277095074475603</c:v>
                </c:pt>
                <c:pt idx="1230">
                  <c:v>0.11290899108254288</c:v>
                </c:pt>
                <c:pt idx="1231">
                  <c:v>0.11304743439316058</c:v>
                </c:pt>
                <c:pt idx="1232">
                  <c:v>0.11318628274272106</c:v>
                </c:pt>
                <c:pt idx="1233">
                  <c:v>0.11332553822423309</c:v>
                </c:pt>
                <c:pt idx="1234">
                  <c:v>0.11346520295531827</c:v>
                </c:pt>
                <c:pt idx="1235">
                  <c:v>0.11360527907617109</c:v>
                </c:pt>
                <c:pt idx="1236">
                  <c:v>0.11374576874780506</c:v>
                </c:pt>
                <c:pt idx="1237">
                  <c:v>0.11388667415018806</c:v>
                </c:pt>
                <c:pt idx="1238">
                  <c:v>0.11402799748054503</c:v>
                </c:pt>
                <c:pt idx="1239">
                  <c:v>0.11416974095166309</c:v>
                </c:pt>
                <c:pt idx="1240">
                  <c:v>0.11431190679032353</c:v>
                </c:pt>
                <c:pt idx="1241">
                  <c:v>0.11445449723579185</c:v>
                </c:pt>
                <c:pt idx="1242">
                  <c:v>0.11459751453837401</c:v>
                </c:pt>
                <c:pt idx="1243">
                  <c:v>0.11474096095808513</c:v>
                </c:pt>
                <c:pt idx="1244">
                  <c:v>0.11488483876338898</c:v>
                </c:pt>
                <c:pt idx="1245">
                  <c:v>0.11502915023003313</c:v>
                </c:pt>
                <c:pt idx="1246">
                  <c:v>0.11517389763995795</c:v>
                </c:pt>
                <c:pt idx="1247">
                  <c:v>0.11531908328030903</c:v>
                </c:pt>
                <c:pt idx="1248">
                  <c:v>0.11546470944252279</c:v>
                </c:pt>
                <c:pt idx="1249">
                  <c:v>0.11561077842150173</c:v>
                </c:pt>
                <c:pt idx="1250">
                  <c:v>0.11575729251486679</c:v>
                </c:pt>
                <c:pt idx="1251">
                  <c:v>0.11590425402230919</c:v>
                </c:pt>
                <c:pt idx="1252">
                  <c:v>0.11605166524498006</c:v>
                </c:pt>
                <c:pt idx="1253">
                  <c:v>0.11619952848499809</c:v>
                </c:pt>
                <c:pt idx="1254">
                  <c:v>0.11634784604500098</c:v>
                </c:pt>
                <c:pt idx="1255">
                  <c:v>0.1164966202277747</c:v>
                </c:pt>
                <c:pt idx="1256">
                  <c:v>0.11664585333594103</c:v>
                </c:pt>
                <c:pt idx="1257">
                  <c:v>0.11679554767171885</c:v>
                </c:pt>
                <c:pt idx="1258">
                  <c:v>0.11694570553671826</c:v>
                </c:pt>
                <c:pt idx="1259">
                  <c:v>0.11709632923182529</c:v>
                </c:pt>
                <c:pt idx="1260">
                  <c:v>0.11724742105709203</c:v>
                </c:pt>
                <c:pt idx="1261">
                  <c:v>0.11739898331171103</c:v>
                </c:pt>
                <c:pt idx="1262">
                  <c:v>0.11755101829400579</c:v>
                </c:pt>
                <c:pt idx="1263">
                  <c:v>0.11770352830148233</c:v>
                </c:pt>
                <c:pt idx="1264">
                  <c:v>0.11785651563088198</c:v>
                </c:pt>
                <c:pt idx="1265">
                  <c:v>0.11800998257831403</c:v>
                </c:pt>
                <c:pt idx="1266">
                  <c:v>0.11816393143937309</c:v>
                </c:pt>
                <c:pt idx="1267">
                  <c:v>0.11831836450929988</c:v>
                </c:pt>
                <c:pt idx="1268">
                  <c:v>0.11847328408317341</c:v>
                </c:pt>
                <c:pt idx="1269">
                  <c:v>0.11862869245609127</c:v>
                </c:pt>
                <c:pt idx="1270">
                  <c:v>0.11878459192340526</c:v>
                </c:pt>
                <c:pt idx="1271">
                  <c:v>0.11894098478094803</c:v>
                </c:pt>
                <c:pt idx="1272">
                  <c:v>0.11909787332526303</c:v>
                </c:pt>
                <c:pt idx="1273">
                  <c:v>0.11925525985386703</c:v>
                </c:pt>
                <c:pt idx="1274">
                  <c:v>0.11941314666549703</c:v>
                </c:pt>
                <c:pt idx="1275">
                  <c:v>0.11957153606037503</c:v>
                </c:pt>
                <c:pt idx="1276">
                  <c:v>0.11973043034046919</c:v>
                </c:pt>
                <c:pt idx="1277">
                  <c:v>0.11988983180975715</c:v>
                </c:pt>
                <c:pt idx="1278">
                  <c:v>0.12004974277449212</c:v>
                </c:pt>
                <c:pt idx="1279">
                  <c:v>0.12021016554345022</c:v>
                </c:pt>
                <c:pt idx="1280">
                  <c:v>0.1203711024282015</c:v>
                </c:pt>
                <c:pt idx="1281">
                  <c:v>0.12053255574334699</c:v>
                </c:pt>
                <c:pt idx="1282">
                  <c:v>0.12069452780677822</c:v>
                </c:pt>
                <c:pt idx="1283">
                  <c:v>0.12085702093989598</c:v>
                </c:pt>
                <c:pt idx="1284">
                  <c:v>0.12102003746785719</c:v>
                </c:pt>
                <c:pt idx="1285">
                  <c:v>0.12118357971978112</c:v>
                </c:pt>
                <c:pt idx="1286">
                  <c:v>0.12134765002897099</c:v>
                </c:pt>
                <c:pt idx="1287">
                  <c:v>0.12151225073310949</c:v>
                </c:pt>
                <c:pt idx="1288">
                  <c:v>0.12167738417444685</c:v>
                </c:pt>
                <c:pt idx="1289">
                  <c:v>0.12184305269999585</c:v>
                </c:pt>
                <c:pt idx="1290">
                  <c:v>0.12200925866168347</c:v>
                </c:pt>
                <c:pt idx="1291">
                  <c:v>0.12217600441651524</c:v>
                </c:pt>
                <c:pt idx="1292">
                  <c:v>0.122343292326726</c:v>
                </c:pt>
                <c:pt idx="1293">
                  <c:v>0.12251112475991729</c:v>
                </c:pt>
                <c:pt idx="1294">
                  <c:v>0.12267950408917502</c:v>
                </c:pt>
                <c:pt idx="1295">
                  <c:v>0.12284843269318398</c:v>
                </c:pt>
                <c:pt idx="1296">
                  <c:v>0.123017912956337</c:v>
                </c:pt>
                <c:pt idx="1297">
                  <c:v>0.13072206009773199</c:v>
                </c:pt>
                <c:pt idx="1298">
                  <c:v>0.13270263145269617</c:v>
                </c:pt>
                <c:pt idx="1299">
                  <c:v>0.13293669219123064</c:v>
                </c:pt>
                <c:pt idx="1300">
                  <c:v>0.133124691957065</c:v>
                </c:pt>
                <c:pt idx="1301">
                  <c:v>0.13330468627211201</c:v>
                </c:pt>
                <c:pt idx="1302">
                  <c:v>0.133483652843604</c:v>
                </c:pt>
                <c:pt idx="1303">
                  <c:v>0.13366344929647206</c:v>
                </c:pt>
                <c:pt idx="1304">
                  <c:v>0.13384283311852399</c:v>
                </c:pt>
                <c:pt idx="1305">
                  <c:v>0.13402265737699401</c:v>
                </c:pt>
                <c:pt idx="1306">
                  <c:v>0.13420237798909501</c:v>
                </c:pt>
                <c:pt idx="1307">
                  <c:v>0.13438239821827597</c:v>
                </c:pt>
                <c:pt idx="1308">
                  <c:v>0.13456248970083817</c:v>
                </c:pt>
                <c:pt idx="1309">
                  <c:v>0.13474284475404041</c:v>
                </c:pt>
                <c:pt idx="1310">
                  <c:v>0.134923371958941</c:v>
                </c:pt>
                <c:pt idx="1311">
                  <c:v>0.13510416624986388</c:v>
                </c:pt>
                <c:pt idx="1312">
                  <c:v>0.13528519527728144</c:v>
                </c:pt>
                <c:pt idx="1313">
                  <c:v>0.13546650874282817</c:v>
                </c:pt>
                <c:pt idx="1314">
                  <c:v>0.13564809915393344</c:v>
                </c:pt>
                <c:pt idx="1315">
                  <c:v>0.13582999478515501</c:v>
                </c:pt>
                <c:pt idx="1316">
                  <c:v>0.13601219805964301</c:v>
                </c:pt>
                <c:pt idx="1317">
                  <c:v>0.13619472673118288</c:v>
                </c:pt>
                <c:pt idx="1318">
                  <c:v>0.13637758671655587</c:v>
                </c:pt>
                <c:pt idx="1319">
                  <c:v>0.136560790304246</c:v>
                </c:pt>
                <c:pt idx="1320">
                  <c:v>0.13674434422721748</c:v>
                </c:pt>
                <c:pt idx="1321">
                  <c:v>0.13692825770545092</c:v>
                </c:pt>
                <c:pt idx="1322">
                  <c:v>0.13711253723768688</c:v>
                </c:pt>
                <c:pt idx="1323">
                  <c:v>0.13729719015540506</c:v>
                </c:pt>
                <c:pt idx="1324">
                  <c:v>0.13748222236542829</c:v>
                </c:pt>
                <c:pt idx="1325">
                  <c:v>0.13766763992547101</c:v>
                </c:pt>
                <c:pt idx="1326">
                  <c:v>0.13785344807696334</c:v>
                </c:pt>
                <c:pt idx="1327">
                  <c:v>0.13803965194908197</c:v>
                </c:pt>
                <c:pt idx="1328">
                  <c:v>0.13822625615250056</c:v>
                </c:pt>
                <c:pt idx="1329">
                  <c:v>0.13841326509913096</c:v>
                </c:pt>
                <c:pt idx="1330">
                  <c:v>0.13860068283773541</c:v>
                </c:pt>
                <c:pt idx="1331">
                  <c:v>0.13878851320356908</c:v>
                </c:pt>
                <c:pt idx="1332">
                  <c:v>0.13897675975694099</c:v>
                </c:pt>
                <c:pt idx="1333">
                  <c:v>0.13916542585686892</c:v>
                </c:pt>
                <c:pt idx="1334">
                  <c:v>0.1393545146425578</c:v>
                </c:pt>
                <c:pt idx="1335">
                  <c:v>0.13954402907254901</c:v>
                </c:pt>
                <c:pt idx="1336">
                  <c:v>0.13973397192335688</c:v>
                </c:pt>
                <c:pt idx="1337">
                  <c:v>0.1399243458124666</c:v>
                </c:pt>
                <c:pt idx="1338">
                  <c:v>0.140115153203345</c:v>
                </c:pt>
                <c:pt idx="1339">
                  <c:v>0.14030639642054199</c:v>
                </c:pt>
                <c:pt idx="1340">
                  <c:v>0.14049807765663141</c:v>
                </c:pt>
                <c:pt idx="1341">
                  <c:v>0.14069019898319099</c:v>
                </c:pt>
                <c:pt idx="1342">
                  <c:v>0.140882762358022</c:v>
                </c:pt>
                <c:pt idx="1343">
                  <c:v>0.14107576963384294</c:v>
                </c:pt>
                <c:pt idx="1344">
                  <c:v>0.14126980573257544</c:v>
                </c:pt>
                <c:pt idx="1345">
                  <c:v>0.14146488411536606</c:v>
                </c:pt>
                <c:pt idx="1346">
                  <c:v>0.14166099300729348</c:v>
                </c:pt>
                <c:pt idx="1347">
                  <c:v>0.14185811235851767</c:v>
                </c:pt>
                <c:pt idx="1348">
                  <c:v>0.14205621812202548</c:v>
                </c:pt>
                <c:pt idx="1349">
                  <c:v>0.14225519244036175</c:v>
                </c:pt>
                <c:pt idx="1350">
                  <c:v>0.14245420570722214</c:v>
                </c:pt>
                <c:pt idx="1351">
                  <c:v>0.14265322621441587</c:v>
                </c:pt>
                <c:pt idx="1352">
                  <c:v>0.14285218565833899</c:v>
                </c:pt>
                <c:pt idx="1353">
                  <c:v>0.14305103476571199</c:v>
                </c:pt>
                <c:pt idx="1354">
                  <c:v>0.14324971693498201</c:v>
                </c:pt>
                <c:pt idx="1355">
                  <c:v>0.14344817230285511</c:v>
                </c:pt>
                <c:pt idx="1356">
                  <c:v>0.14364633509189606</c:v>
                </c:pt>
                <c:pt idx="1357">
                  <c:v>0.14384420022590599</c:v>
                </c:pt>
                <c:pt idx="1358">
                  <c:v>0.14404183770446327</c:v>
                </c:pt>
                <c:pt idx="1359">
                  <c:v>0.14423932164281095</c:v>
                </c:pt>
                <c:pt idx="1360">
                  <c:v>0.14443673199420917</c:v>
                </c:pt>
                <c:pt idx="1361">
                  <c:v>0.14463415410160399</c:v>
                </c:pt>
                <c:pt idx="1362">
                  <c:v>0.14483167854241699</c:v>
                </c:pt>
                <c:pt idx="1363">
                  <c:v>0.14502940105943493</c:v>
                </c:pt>
                <c:pt idx="1364">
                  <c:v>0.14522742239277309</c:v>
                </c:pt>
                <c:pt idx="1365">
                  <c:v>0.145425848142715</c:v>
                </c:pt>
                <c:pt idx="1366">
                  <c:v>0.14562478857741148</c:v>
                </c:pt>
                <c:pt idx="1367">
                  <c:v>0.14582435844207317</c:v>
                </c:pt>
                <c:pt idx="1368">
                  <c:v>0.14602453854824901</c:v>
                </c:pt>
                <c:pt idx="1369">
                  <c:v>0.14622447857562348</c:v>
                </c:pt>
                <c:pt idx="1370">
                  <c:v>0.14642420642734627</c:v>
                </c:pt>
                <c:pt idx="1371">
                  <c:v>0.14662371403015187</c:v>
                </c:pt>
                <c:pt idx="1372">
                  <c:v>0.14682300291291001</c:v>
                </c:pt>
                <c:pt idx="1373">
                  <c:v>0.14702207282898888</c:v>
                </c:pt>
                <c:pt idx="1374">
                  <c:v>0.147220925291871</c:v>
                </c:pt>
                <c:pt idx="1375">
                  <c:v>0.14741956143242177</c:v>
                </c:pt>
                <c:pt idx="1376">
                  <c:v>0.14761798336774717</c:v>
                </c:pt>
                <c:pt idx="1377">
                  <c:v>0.14781619332960899</c:v>
                </c:pt>
                <c:pt idx="1378">
                  <c:v>0.14801419423306192</c:v>
                </c:pt>
                <c:pt idx="1379">
                  <c:v>0.14821198931429727</c:v>
                </c:pt>
                <c:pt idx="1380">
                  <c:v>0.14840958236516627</c:v>
                </c:pt>
                <c:pt idx="1381">
                  <c:v>0.14860697758027441</c:v>
                </c:pt>
                <c:pt idx="1382">
                  <c:v>0.14880417965043499</c:v>
                </c:pt>
                <c:pt idx="1383">
                  <c:v>0.14900119369430617</c:v>
                </c:pt>
                <c:pt idx="1384">
                  <c:v>0.149198025291012</c:v>
                </c:pt>
                <c:pt idx="1385">
                  <c:v>0.14939468044463899</c:v>
                </c:pt>
                <c:pt idx="1386">
                  <c:v>0.14959116558945829</c:v>
                </c:pt>
                <c:pt idx="1387">
                  <c:v>0.14978748756593235</c:v>
                </c:pt>
                <c:pt idx="1388">
                  <c:v>0.14998365361263799</c:v>
                </c:pt>
                <c:pt idx="1389">
                  <c:v>0.15017967134523988</c:v>
                </c:pt>
                <c:pt idx="1390">
                  <c:v>0.15037554874119041</c:v>
                </c:pt>
                <c:pt idx="1391">
                  <c:v>0.15057129411840495</c:v>
                </c:pt>
                <c:pt idx="1392">
                  <c:v>0.15076691611567244</c:v>
                </c:pt>
                <c:pt idx="1393">
                  <c:v>0.15096242367007051</c:v>
                </c:pt>
                <c:pt idx="1394">
                  <c:v>0.15115782599463787</c:v>
                </c:pt>
                <c:pt idx="1395">
                  <c:v>0.15135313255454999</c:v>
                </c:pt>
                <c:pt idx="1396">
                  <c:v>0.15154835304314751</c:v>
                </c:pt>
                <c:pt idx="1397">
                  <c:v>0.15174349735725506</c:v>
                </c:pt>
                <c:pt idx="1398">
                  <c:v>0.15193857557245519</c:v>
                </c:pt>
                <c:pt idx="1399">
                  <c:v>0.15213359791814987</c:v>
                </c:pt>
                <c:pt idx="1400">
                  <c:v>0.15232857475280401</c:v>
                </c:pt>
                <c:pt idx="1401">
                  <c:v>0.152523516539358</c:v>
                </c:pt>
                <c:pt idx="1402">
                  <c:v>0.15271843382111838</c:v>
                </c:pt>
                <c:pt idx="1403">
                  <c:v>0.15291333719811506</c:v>
                </c:pt>
                <c:pt idx="1404">
                  <c:v>0.15310823704590917</c:v>
                </c:pt>
                <c:pt idx="1405">
                  <c:v>0.15330314071951101</c:v>
                </c:pt>
                <c:pt idx="1406">
                  <c:v>0.15349806077261696</c:v>
                </c:pt>
                <c:pt idx="1407">
                  <c:v>0.15369300794416799</c:v>
                </c:pt>
                <c:pt idx="1408">
                  <c:v>0.15388799252498017</c:v>
                </c:pt>
                <c:pt idx="1409">
                  <c:v>0.15408302494127801</c:v>
                </c:pt>
                <c:pt idx="1410">
                  <c:v>0.15427811555765092</c:v>
                </c:pt>
                <c:pt idx="1411">
                  <c:v>0.15447327489350501</c:v>
                </c:pt>
                <c:pt idx="1412">
                  <c:v>0.15466851333551188</c:v>
                </c:pt>
                <c:pt idx="1413">
                  <c:v>0.15486384113165899</c:v>
                </c:pt>
                <c:pt idx="1414">
                  <c:v>0.15505926837949696</c:v>
                </c:pt>
                <c:pt idx="1415">
                  <c:v>0.15525480501522837</c:v>
                </c:pt>
                <c:pt idx="1416">
                  <c:v>0.15545046080524996</c:v>
                </c:pt>
                <c:pt idx="1417">
                  <c:v>0.15564624533792906</c:v>
                </c:pt>
                <c:pt idx="1418">
                  <c:v>0.15584216801705192</c:v>
                </c:pt>
                <c:pt idx="1419">
                  <c:v>0.15603823805597644</c:v>
                </c:pt>
                <c:pt idx="1420">
                  <c:v>0.15623446447300751</c:v>
                </c:pt>
                <c:pt idx="1421">
                  <c:v>0.15643085608764049</c:v>
                </c:pt>
                <c:pt idx="1422">
                  <c:v>0.15662742151778444</c:v>
                </c:pt>
                <c:pt idx="1423">
                  <c:v>0.15682416917782696</c:v>
                </c:pt>
                <c:pt idx="1424">
                  <c:v>0.157021107277516</c:v>
                </c:pt>
                <c:pt idx="1425">
                  <c:v>0.15721824382164046</c:v>
                </c:pt>
                <c:pt idx="1426">
                  <c:v>0.15741558661034041</c:v>
                </c:pt>
                <c:pt idx="1427">
                  <c:v>0.15761314324015299</c:v>
                </c:pt>
                <c:pt idx="1428">
                  <c:v>0.15781092110559541</c:v>
                </c:pt>
                <c:pt idx="1429">
                  <c:v>0.15800892740128544</c:v>
                </c:pt>
                <c:pt idx="1430">
                  <c:v>0.15820716912457194</c:v>
                </c:pt>
                <c:pt idx="1431">
                  <c:v>0.15840565307858001</c:v>
                </c:pt>
                <c:pt idx="1432">
                  <c:v>0.15860438587565151</c:v>
                </c:pt>
                <c:pt idx="1433">
                  <c:v>0.15880337394109992</c:v>
                </c:pt>
                <c:pt idx="1434">
                  <c:v>0.15900262351728944</c:v>
                </c:pt>
                <c:pt idx="1435">
                  <c:v>0.15920214066794447</c:v>
                </c:pt>
                <c:pt idx="1436">
                  <c:v>0.15940193128264951</c:v>
                </c:pt>
                <c:pt idx="1437">
                  <c:v>0.15960200108157099</c:v>
                </c:pt>
                <c:pt idx="1438">
                  <c:v>0.15980235562028344</c:v>
                </c:pt>
                <c:pt idx="1439">
                  <c:v>0.16000300029469605</c:v>
                </c:pt>
                <c:pt idx="1440">
                  <c:v>0.16020394033844104</c:v>
                </c:pt>
                <c:pt idx="1441">
                  <c:v>0.16040517776725224</c:v>
                </c:pt>
                <c:pt idx="1442">
                  <c:v>0.16060671214457567</c:v>
                </c:pt>
                <c:pt idx="1443">
                  <c:v>0.16080854304580997</c:v>
                </c:pt>
                <c:pt idx="1444">
                  <c:v>0.16101067004572706</c:v>
                </c:pt>
                <c:pt idx="1445">
                  <c:v>0.16121309279075421</c:v>
                </c:pt>
                <c:pt idx="1446">
                  <c:v>0.16141581099557706</c:v>
                </c:pt>
                <c:pt idx="1447">
                  <c:v>0.16161882444184905</c:v>
                </c:pt>
                <c:pt idx="1448">
                  <c:v>0.16182213297531206</c:v>
                </c:pt>
                <c:pt idx="1449">
                  <c:v>0.16202573650337421</c:v>
                </c:pt>
                <c:pt idx="1450">
                  <c:v>0.16222963499259904</c:v>
                </c:pt>
                <c:pt idx="1451">
                  <c:v>0.16243382846644591</c:v>
                </c:pt>
                <c:pt idx="1452">
                  <c:v>0.16263831700305187</c:v>
                </c:pt>
                <c:pt idx="1453">
                  <c:v>0.16284310073319094</c:v>
                </c:pt>
                <c:pt idx="1454">
                  <c:v>0.16304817983830491</c:v>
                </c:pt>
                <c:pt idx="1455">
                  <c:v>0.16325355454867987</c:v>
                </c:pt>
                <c:pt idx="1456">
                  <c:v>0.16345922514170921</c:v>
                </c:pt>
                <c:pt idx="1457">
                  <c:v>0.16366519194026721</c:v>
                </c:pt>
                <c:pt idx="1458">
                  <c:v>0.16387145531117905</c:v>
                </c:pt>
                <c:pt idx="1459">
                  <c:v>0.16407801566378014</c:v>
                </c:pt>
                <c:pt idx="1460">
                  <c:v>0.16428487344858167</c:v>
                </c:pt>
                <c:pt idx="1461">
                  <c:v>0.16449202915598221</c:v>
                </c:pt>
                <c:pt idx="1462">
                  <c:v>0.16469948331509757</c:v>
                </c:pt>
                <c:pt idx="1463">
                  <c:v>0.16490723649263569</c:v>
                </c:pt>
                <c:pt idx="1464">
                  <c:v>0.16511528929185609</c:v>
                </c:pt>
                <c:pt idx="1465">
                  <c:v>0.16532364235159988</c:v>
                </c:pt>
                <c:pt idx="1466">
                  <c:v>0.16553229634534924</c:v>
                </c:pt>
                <c:pt idx="1467">
                  <c:v>0.16574125198037357</c:v>
                </c:pt>
                <c:pt idx="1468">
                  <c:v>0.16595050999690705</c:v>
                </c:pt>
                <c:pt idx="1469">
                  <c:v>0.16616007116740891</c:v>
                </c:pt>
                <c:pt idx="1470">
                  <c:v>0.16636993629581209</c:v>
                </c:pt>
                <c:pt idx="1471">
                  <c:v>0.16658010621686806</c:v>
                </c:pt>
                <c:pt idx="1472">
                  <c:v>0.16679058179549933</c:v>
                </c:pt>
                <c:pt idx="1473">
                  <c:v>0.16700136392618206</c:v>
                </c:pt>
                <c:pt idx="1474">
                  <c:v>0.16721245353240868</c:v>
                </c:pt>
                <c:pt idx="1475">
                  <c:v>0.16742385156609499</c:v>
                </c:pt>
                <c:pt idx="1476">
                  <c:v>0.17504188465362799</c:v>
                </c:pt>
                <c:pt idx="1477">
                  <c:v>0.17703326000702796</c:v>
                </c:pt>
                <c:pt idx="1478">
                  <c:v>0.17730740689374899</c:v>
                </c:pt>
                <c:pt idx="1479">
                  <c:v>0.17753616983827741</c:v>
                </c:pt>
                <c:pt idx="1480">
                  <c:v>0.17775638873395241</c:v>
                </c:pt>
                <c:pt idx="1481">
                  <c:v>0.17797620408814799</c:v>
                </c:pt>
                <c:pt idx="1482">
                  <c:v>0.17819604415859144</c:v>
                </c:pt>
                <c:pt idx="1483">
                  <c:v>0.17841564769775792</c:v>
                </c:pt>
                <c:pt idx="1484">
                  <c:v>0.17863517832275988</c:v>
                </c:pt>
                <c:pt idx="1485">
                  <c:v>0.17885455668809988</c:v>
                </c:pt>
                <c:pt idx="1486">
                  <c:v>0.17907386270793799</c:v>
                </c:pt>
                <c:pt idx="1487">
                  <c:v>0.17929308178382175</c:v>
                </c:pt>
                <c:pt idx="1488">
                  <c:v>0.17951225508391699</c:v>
                </c:pt>
                <c:pt idx="1489">
                  <c:v>0.17973138733055141</c:v>
                </c:pt>
                <c:pt idx="1490">
                  <c:v>0.17995050229398488</c:v>
                </c:pt>
                <c:pt idx="1491">
                  <c:v>0.18016960927457087</c:v>
                </c:pt>
                <c:pt idx="1492">
                  <c:v>0.18038872353730911</c:v>
                </c:pt>
                <c:pt idx="1493">
                  <c:v>0.18060785419399294</c:v>
                </c:pt>
                <c:pt idx="1494">
                  <c:v>0.18082701174443241</c:v>
                </c:pt>
                <c:pt idx="1495">
                  <c:v>0.18104620374422686</c:v>
                </c:pt>
                <c:pt idx="1496">
                  <c:v>0.18126543761308592</c:v>
                </c:pt>
                <c:pt idx="1497">
                  <c:v>0.18148471912024999</c:v>
                </c:pt>
                <c:pt idx="1498">
                  <c:v>0.18170405345308899</c:v>
                </c:pt>
                <c:pt idx="1499">
                  <c:v>0.18192344471267602</c:v>
                </c:pt>
                <c:pt idx="1500">
                  <c:v>0.182142896338645</c:v>
                </c:pt>
                <c:pt idx="1501">
                  <c:v>0.18236241096060801</c:v>
                </c:pt>
                <c:pt idx="1502">
                  <c:v>0.18258199058077651</c:v>
                </c:pt>
                <c:pt idx="1503">
                  <c:v>0.18280163654612827</c:v>
                </c:pt>
                <c:pt idx="1504">
                  <c:v>0.18302134963664701</c:v>
                </c:pt>
                <c:pt idx="1505">
                  <c:v>0.18324113007501927</c:v>
                </c:pt>
                <c:pt idx="1506">
                  <c:v>0.18346097757552851</c:v>
                </c:pt>
                <c:pt idx="1507">
                  <c:v>0.18368089136264801</c:v>
                </c:pt>
                <c:pt idx="1508">
                  <c:v>0.18390087020179041</c:v>
                </c:pt>
                <c:pt idx="1509">
                  <c:v>0.18412091241752701</c:v>
                </c:pt>
                <c:pt idx="1510">
                  <c:v>0.18434101591477201</c:v>
                </c:pt>
                <c:pt idx="1511">
                  <c:v>0.18456117819424392</c:v>
                </c:pt>
                <c:pt idx="1512">
                  <c:v>0.18478139636792615</c:v>
                </c:pt>
                <c:pt idx="1513">
                  <c:v>0.18500166717159799</c:v>
                </c:pt>
                <c:pt idx="1514">
                  <c:v>0.18522215435986741</c:v>
                </c:pt>
                <c:pt idx="1515">
                  <c:v>0.18544323962598164</c:v>
                </c:pt>
                <c:pt idx="1516">
                  <c:v>0.18566490206652392</c:v>
                </c:pt>
                <c:pt idx="1517">
                  <c:v>0.18588712769278001</c:v>
                </c:pt>
                <c:pt idx="1518">
                  <c:v>0.18610989389322699</c:v>
                </c:pt>
                <c:pt idx="1519">
                  <c:v>0.18633317314517117</c:v>
                </c:pt>
                <c:pt idx="1520">
                  <c:v>0.18655693224650999</c:v>
                </c:pt>
                <c:pt idx="1521">
                  <c:v>0.18678113256038964</c:v>
                </c:pt>
                <c:pt idx="1522">
                  <c:v>0.18700572969132517</c:v>
                </c:pt>
                <c:pt idx="1523">
                  <c:v>0.18723067347550601</c:v>
                </c:pt>
                <c:pt idx="1524">
                  <c:v>0.18745590777382451</c:v>
                </c:pt>
                <c:pt idx="1525">
                  <c:v>0.18768137037210292</c:v>
                </c:pt>
                <c:pt idx="1526">
                  <c:v>0.18790699280988496</c:v>
                </c:pt>
                <c:pt idx="1527">
                  <c:v>0.18813275799439241</c:v>
                </c:pt>
                <c:pt idx="1528">
                  <c:v>0.18835873050175544</c:v>
                </c:pt>
                <c:pt idx="1529">
                  <c:v>0.18858497971785301</c:v>
                </c:pt>
                <c:pt idx="1530">
                  <c:v>0.18881158172559717</c:v>
                </c:pt>
                <c:pt idx="1531">
                  <c:v>0.18903861867021801</c:v>
                </c:pt>
                <c:pt idx="1532">
                  <c:v>0.18926617879691549</c:v>
                </c:pt>
                <c:pt idx="1533">
                  <c:v>0.18949435635361392</c:v>
                </c:pt>
                <c:pt idx="1534">
                  <c:v>0.18972325153193106</c:v>
                </c:pt>
                <c:pt idx="1535">
                  <c:v>0.189952970349584</c:v>
                </c:pt>
                <c:pt idx="1536">
                  <c:v>0.19018362452963367</c:v>
                </c:pt>
                <c:pt idx="1537">
                  <c:v>0.19041533134334551</c:v>
                </c:pt>
                <c:pt idx="1538">
                  <c:v>0.19064735010292733</c:v>
                </c:pt>
                <c:pt idx="1539">
                  <c:v>0.19087950514621188</c:v>
                </c:pt>
                <c:pt idx="1540">
                  <c:v>0.19111178566575687</c:v>
                </c:pt>
                <c:pt idx="1541">
                  <c:v>0.19134418007562537</c:v>
                </c:pt>
                <c:pt idx="1542">
                  <c:v>0.19157667737236606</c:v>
                </c:pt>
                <c:pt idx="1543">
                  <c:v>0.19180926700378687</c:v>
                </c:pt>
                <c:pt idx="1544">
                  <c:v>0.19204193830731597</c:v>
                </c:pt>
                <c:pt idx="1545">
                  <c:v>0.19227468089896621</c:v>
                </c:pt>
                <c:pt idx="1546">
                  <c:v>0.19250748449119412</c:v>
                </c:pt>
                <c:pt idx="1547">
                  <c:v>0.19274033905661125</c:v>
                </c:pt>
                <c:pt idx="1548">
                  <c:v>0.19297323478818609</c:v>
                </c:pt>
                <c:pt idx="1549">
                  <c:v>0.19320616218190997</c:v>
                </c:pt>
                <c:pt idx="1550">
                  <c:v>0.19343911204793199</c:v>
                </c:pt>
                <c:pt idx="1551">
                  <c:v>0.19367207556504687</c:v>
                </c:pt>
                <c:pt idx="1552">
                  <c:v>0.19390504430985106</c:v>
                </c:pt>
                <c:pt idx="1553">
                  <c:v>0.19413801030086006</c:v>
                </c:pt>
                <c:pt idx="1554">
                  <c:v>0.19437096603322687</c:v>
                </c:pt>
                <c:pt idx="1555">
                  <c:v>0.19460390451800205</c:v>
                </c:pt>
                <c:pt idx="1556">
                  <c:v>0.19483681931713009</c:v>
                </c:pt>
                <c:pt idx="1557">
                  <c:v>0.19506970457889791</c:v>
                </c:pt>
                <c:pt idx="1558">
                  <c:v>0.19530255507050187</c:v>
                </c:pt>
                <c:pt idx="1559">
                  <c:v>0.19553536620921597</c:v>
                </c:pt>
                <c:pt idx="1560">
                  <c:v>0.19576813409076599</c:v>
                </c:pt>
                <c:pt idx="1561">
                  <c:v>0.19600085551526991</c:v>
                </c:pt>
                <c:pt idx="1562">
                  <c:v>0.19623352801013988</c:v>
                </c:pt>
                <c:pt idx="1563">
                  <c:v>0.19646614984985494</c:v>
                </c:pt>
                <c:pt idx="1564">
                  <c:v>0.19669872007234204</c:v>
                </c:pt>
                <c:pt idx="1565">
                  <c:v>0.19693123849185729</c:v>
                </c:pt>
                <c:pt idx="1566">
                  <c:v>0.19716370570816105</c:v>
                </c:pt>
                <c:pt idx="1567">
                  <c:v>0.19739612311200491</c:v>
                </c:pt>
                <c:pt idx="1568">
                  <c:v>0.19762849288676096</c:v>
                </c:pt>
                <c:pt idx="1569">
                  <c:v>0.19786081800631106</c:v>
                </c:pt>
                <c:pt idx="1570">
                  <c:v>0.19809310222916909</c:v>
                </c:pt>
                <c:pt idx="1571">
                  <c:v>0.19832535008892124</c:v>
                </c:pt>
                <c:pt idx="1572">
                  <c:v>0.19855756688114309</c:v>
                </c:pt>
                <c:pt idx="1573">
                  <c:v>0.19878975864691006</c:v>
                </c:pt>
                <c:pt idx="1574">
                  <c:v>0.19902193204684521</c:v>
                </c:pt>
                <c:pt idx="1575">
                  <c:v>0.19925408871342551</c:v>
                </c:pt>
                <c:pt idx="1576">
                  <c:v>0.19948623993472894</c:v>
                </c:pt>
                <c:pt idx="1577">
                  <c:v>0.19971839494748292</c:v>
                </c:pt>
                <c:pt idx="1578">
                  <c:v>0.19995056290773305</c:v>
                </c:pt>
                <c:pt idx="1579">
                  <c:v>0.20018275360209001</c:v>
                </c:pt>
                <c:pt idx="1580">
                  <c:v>0.20041497780694037</c:v>
                </c:pt>
                <c:pt idx="1581">
                  <c:v>0.200647246909537</c:v>
                </c:pt>
                <c:pt idx="1582">
                  <c:v>0.20087957276476887</c:v>
                </c:pt>
                <c:pt idx="1583">
                  <c:v>0.20111196765591297</c:v>
                </c:pt>
                <c:pt idx="1584">
                  <c:v>0.20134444426087292</c:v>
                </c:pt>
                <c:pt idx="1585">
                  <c:v>0.20157701561420097</c:v>
                </c:pt>
                <c:pt idx="1586">
                  <c:v>0.20180969507188101</c:v>
                </c:pt>
                <c:pt idx="1587">
                  <c:v>0.20204249627472531</c:v>
                </c:pt>
                <c:pt idx="1588">
                  <c:v>0.20227543311323629</c:v>
                </c:pt>
                <c:pt idx="1589">
                  <c:v>0.202508519692601</c:v>
                </c:pt>
                <c:pt idx="1590">
                  <c:v>0.202741770298902</c:v>
                </c:pt>
                <c:pt idx="1591">
                  <c:v>0.20297519936616551</c:v>
                </c:pt>
                <c:pt idx="1592">
                  <c:v>0.203208821444714</c:v>
                </c:pt>
                <c:pt idx="1593">
                  <c:v>0.20344265117077917</c:v>
                </c:pt>
                <c:pt idx="1594">
                  <c:v>0.20367670323750367</c:v>
                </c:pt>
                <c:pt idx="1595">
                  <c:v>0.2039109923674563</c:v>
                </c:pt>
                <c:pt idx="1596">
                  <c:v>0.20414553328662299</c:v>
                </c:pt>
                <c:pt idx="1597">
                  <c:v>0.20438034070004199</c:v>
                </c:pt>
                <c:pt idx="1598">
                  <c:v>0.204615429268965</c:v>
                </c:pt>
                <c:pt idx="1599">
                  <c:v>0.20485081358965587</c:v>
                </c:pt>
                <c:pt idx="1600">
                  <c:v>0.20508650817378687</c:v>
                </c:pt>
                <c:pt idx="1601">
                  <c:v>0.20532252743039001</c:v>
                </c:pt>
                <c:pt idx="1602">
                  <c:v>0.20555888564938299</c:v>
                </c:pt>
                <c:pt idx="1603">
                  <c:v>0.205795596986587</c:v>
                </c:pt>
                <c:pt idx="1604">
                  <c:v>0.206032675450219</c:v>
                </c:pt>
                <c:pt idx="1605">
                  <c:v>0.20627013488880044</c:v>
                </c:pt>
                <c:pt idx="1606">
                  <c:v>0.20650798898041792</c:v>
                </c:pt>
                <c:pt idx="1607">
                  <c:v>0.20674625122327592</c:v>
                </c:pt>
                <c:pt idx="1608">
                  <c:v>0.20698493492750292</c:v>
                </c:pt>
                <c:pt idx="1609">
                  <c:v>0.20722405320809101</c:v>
                </c:pt>
                <c:pt idx="1610">
                  <c:v>0.207463618978971</c:v>
                </c:pt>
                <c:pt idx="1611">
                  <c:v>0.207703644948081</c:v>
                </c:pt>
                <c:pt idx="1612">
                  <c:v>0.20794414361343247</c:v>
                </c:pt>
                <c:pt idx="1613">
                  <c:v>0.20818512726003788</c:v>
                </c:pt>
                <c:pt idx="1614">
                  <c:v>0.20842660795772341</c:v>
                </c:pt>
                <c:pt idx="1615">
                  <c:v>0.20866859755963499</c:v>
                </c:pt>
                <c:pt idx="1616">
                  <c:v>0.20891110770151741</c:v>
                </c:pt>
                <c:pt idx="1617">
                  <c:v>0.20915414980159144</c:v>
                </c:pt>
                <c:pt idx="1618">
                  <c:v>0.20939773506104692</c:v>
                </c:pt>
                <c:pt idx="1619">
                  <c:v>0.20964187446504801</c:v>
                </c:pt>
                <c:pt idx="1620">
                  <c:v>0.20988657878424297</c:v>
                </c:pt>
                <c:pt idx="1621">
                  <c:v>0.21013185857667499</c:v>
                </c:pt>
                <c:pt idx="1622">
                  <c:v>0.210377724190104</c:v>
                </c:pt>
                <c:pt idx="1623">
                  <c:v>0.210624185764652</c:v>
                </c:pt>
                <c:pt idx="1624">
                  <c:v>0.21087125323575887</c:v>
                </c:pt>
                <c:pt idx="1625">
                  <c:v>0.21111893633739906</c:v>
                </c:pt>
                <c:pt idx="1626">
                  <c:v>0.21136724460550024</c:v>
                </c:pt>
                <c:pt idx="1627">
                  <c:v>0.21161618738161544</c:v>
                </c:pt>
                <c:pt idx="1628">
                  <c:v>0.21186577381668101</c:v>
                </c:pt>
                <c:pt idx="1629">
                  <c:v>0.21211601287496551</c:v>
                </c:pt>
                <c:pt idx="1630">
                  <c:v>0.21236691333809901</c:v>
                </c:pt>
                <c:pt idx="1631">
                  <c:v>0.21261848380921827</c:v>
                </c:pt>
                <c:pt idx="1632">
                  <c:v>0.21287073271712317</c:v>
                </c:pt>
                <c:pt idx="1633">
                  <c:v>0.21312366832054117</c:v>
                </c:pt>
                <c:pt idx="1634">
                  <c:v>0.21337729871238417</c:v>
                </c:pt>
                <c:pt idx="1635">
                  <c:v>0.21363163182398801</c:v>
                </c:pt>
                <c:pt idx="1636">
                  <c:v>0.21388667542943099</c:v>
                </c:pt>
                <c:pt idx="1637">
                  <c:v>0.21414243714975217</c:v>
                </c:pt>
                <c:pt idx="1638">
                  <c:v>0.214398924457185</c:v>
                </c:pt>
                <c:pt idx="1639">
                  <c:v>0.21465614467935601</c:v>
                </c:pt>
                <c:pt idx="1640">
                  <c:v>0.21491410500342781</c:v>
                </c:pt>
                <c:pt idx="1641">
                  <c:v>0.21517281248016201</c:v>
                </c:pt>
                <c:pt idx="1642">
                  <c:v>0.21543227402799964</c:v>
                </c:pt>
                <c:pt idx="1643">
                  <c:v>0.22301067500843105</c:v>
                </c:pt>
                <c:pt idx="1644">
                  <c:v>0.22502984513166321</c:v>
                </c:pt>
                <c:pt idx="1645">
                  <c:v>0.22535487795855211</c:v>
                </c:pt>
                <c:pt idx="1646">
                  <c:v>0.22563550750165387</c:v>
                </c:pt>
                <c:pt idx="1647">
                  <c:v>0.22590806948399444</c:v>
                </c:pt>
                <c:pt idx="1648">
                  <c:v>0.22618104863401667</c:v>
                </c:pt>
                <c:pt idx="1649">
                  <c:v>0.22645412475793691</c:v>
                </c:pt>
                <c:pt idx="1650">
                  <c:v>0.22672748882533192</c:v>
                </c:pt>
                <c:pt idx="1651">
                  <c:v>0.22700103370851488</c:v>
                </c:pt>
                <c:pt idx="1652">
                  <c:v>0.22727484227879788</c:v>
                </c:pt>
                <c:pt idx="1653">
                  <c:v>0.22754890382590351</c:v>
                </c:pt>
                <c:pt idx="1654">
                  <c:v>0.22782326171363287</c:v>
                </c:pt>
                <c:pt idx="1655">
                  <c:v>0.22809792833555187</c:v>
                </c:pt>
                <c:pt idx="1656">
                  <c:v>0.22837293082153606</c:v>
                </c:pt>
                <c:pt idx="1657">
                  <c:v>0.22864828551385921</c:v>
                </c:pt>
                <c:pt idx="1658">
                  <c:v>0.22892401203406321</c:v>
                </c:pt>
                <c:pt idx="1659">
                  <c:v>0.22920012568838688</c:v>
                </c:pt>
                <c:pt idx="1660">
                  <c:v>0.22947664183839644</c:v>
                </c:pt>
                <c:pt idx="1661">
                  <c:v>0.22975357370141405</c:v>
                </c:pt>
                <c:pt idx="1662">
                  <c:v>0.23003093375269734</c:v>
                </c:pt>
                <c:pt idx="1663">
                  <c:v>0.23030873313474101</c:v>
                </c:pt>
                <c:pt idx="1664">
                  <c:v>0.23058698214299464</c:v>
                </c:pt>
                <c:pt idx="1665">
                  <c:v>0.23086569010413499</c:v>
                </c:pt>
                <c:pt idx="1666">
                  <c:v>0.23114486557130351</c:v>
                </c:pt>
                <c:pt idx="1667">
                  <c:v>0.23142451633115188</c:v>
                </c:pt>
                <c:pt idx="1668">
                  <c:v>0.23170464950096994</c:v>
                </c:pt>
                <c:pt idx="1669">
                  <c:v>0.23198527156504217</c:v>
                </c:pt>
                <c:pt idx="1670">
                  <c:v>0.23226638843417508</c:v>
                </c:pt>
                <c:pt idx="1671">
                  <c:v>0.23254800548375201</c:v>
                </c:pt>
                <c:pt idx="1672">
                  <c:v>0.23283012759583299</c:v>
                </c:pt>
                <c:pt idx="1673">
                  <c:v>0.23311275919234017</c:v>
                </c:pt>
                <c:pt idx="1674">
                  <c:v>0.23339590426729817</c:v>
                </c:pt>
                <c:pt idx="1675">
                  <c:v>0.23367968652705901</c:v>
                </c:pt>
                <c:pt idx="1676">
                  <c:v>0.23396449530962396</c:v>
                </c:pt>
                <c:pt idx="1677">
                  <c:v>0.23425032257573841</c:v>
                </c:pt>
                <c:pt idx="1678">
                  <c:v>0.23453716686445192</c:v>
                </c:pt>
                <c:pt idx="1679">
                  <c:v>0.23482501748192341</c:v>
                </c:pt>
                <c:pt idx="1680">
                  <c:v>0.23511385825332201</c:v>
                </c:pt>
                <c:pt idx="1681">
                  <c:v>0.235403666694768</c:v>
                </c:pt>
                <c:pt idx="1682">
                  <c:v>0.23569441420867987</c:v>
                </c:pt>
                <c:pt idx="1683">
                  <c:v>0.23598606574421899</c:v>
                </c:pt>
                <c:pt idx="1684">
                  <c:v>0.23627857972067887</c:v>
                </c:pt>
                <c:pt idx="1685">
                  <c:v>0.23657190779202741</c:v>
                </c:pt>
                <c:pt idx="1686">
                  <c:v>0.23686515245033576</c:v>
                </c:pt>
                <c:pt idx="1687">
                  <c:v>0.23715787585460288</c:v>
                </c:pt>
                <c:pt idx="1688">
                  <c:v>0.23745009875798817</c:v>
                </c:pt>
                <c:pt idx="1689">
                  <c:v>0.23774188414571248</c:v>
                </c:pt>
                <c:pt idx="1690">
                  <c:v>0.23803331335191399</c:v>
                </c:pt>
                <c:pt idx="1691">
                  <c:v>0.23832447570745099</c:v>
                </c:pt>
                <c:pt idx="1692">
                  <c:v>0.23861546833250599</c:v>
                </c:pt>
                <c:pt idx="1693">
                  <c:v>0.23890639606379496</c:v>
                </c:pt>
                <c:pt idx="1694">
                  <c:v>0.23919737142722453</c:v>
                </c:pt>
                <c:pt idx="1695">
                  <c:v>0.239488514637548</c:v>
                </c:pt>
                <c:pt idx="1696">
                  <c:v>0.23977995353885501</c:v>
                </c:pt>
                <c:pt idx="1697">
                  <c:v>0.240071823530075</c:v>
                </c:pt>
                <c:pt idx="1698">
                  <c:v>0.24036342452554499</c:v>
                </c:pt>
                <c:pt idx="1699">
                  <c:v>0.24065459061317387</c:v>
                </c:pt>
                <c:pt idx="1700">
                  <c:v>0.24094532084891193</c:v>
                </c:pt>
                <c:pt idx="1701">
                  <c:v>0.241235613945183</c:v>
                </c:pt>
                <c:pt idx="1702">
                  <c:v>0.24152546941981101</c:v>
                </c:pt>
                <c:pt idx="1703">
                  <c:v>0.24181488762344799</c:v>
                </c:pt>
                <c:pt idx="1704">
                  <c:v>0.24210386917238341</c:v>
                </c:pt>
                <c:pt idx="1705">
                  <c:v>0.24239241531576824</c:v>
                </c:pt>
                <c:pt idx="1706">
                  <c:v>0.242680527791201</c:v>
                </c:pt>
                <c:pt idx="1707">
                  <c:v>0.24296820895834714</c:v>
                </c:pt>
                <c:pt idx="1708">
                  <c:v>0.24325546178124502</c:v>
                </c:pt>
                <c:pt idx="1709">
                  <c:v>0.24354228988998164</c:v>
                </c:pt>
                <c:pt idx="1710">
                  <c:v>0.24382869759710848</c:v>
                </c:pt>
                <c:pt idx="1711">
                  <c:v>0.24411468993540344</c:v>
                </c:pt>
                <c:pt idx="1712">
                  <c:v>0.24440027268064601</c:v>
                </c:pt>
                <c:pt idx="1713">
                  <c:v>0.24468545237851</c:v>
                </c:pt>
                <c:pt idx="1714">
                  <c:v>0.24497023636482451</c:v>
                </c:pt>
                <c:pt idx="1715">
                  <c:v>0.24525463278454199</c:v>
                </c:pt>
                <c:pt idx="1716">
                  <c:v>0.24553865060618801</c:v>
                </c:pt>
                <c:pt idx="1717">
                  <c:v>0.245822299633079</c:v>
                </c:pt>
                <c:pt idx="1718">
                  <c:v>0.24610559051035799</c:v>
                </c:pt>
                <c:pt idx="1719">
                  <c:v>0.24638853472806799</c:v>
                </c:pt>
                <c:pt idx="1720">
                  <c:v>0.246671144619936</c:v>
                </c:pt>
                <c:pt idx="1721">
                  <c:v>0.24695343335791206</c:v>
                </c:pt>
                <c:pt idx="1722">
                  <c:v>0.24723541494233486</c:v>
                </c:pt>
                <c:pt idx="1723">
                  <c:v>0.2475171041878573</c:v>
                </c:pt>
                <c:pt idx="1724">
                  <c:v>0.24779851670507899</c:v>
                </c:pt>
                <c:pt idx="1725">
                  <c:v>0.24807966887810101</c:v>
                </c:pt>
                <c:pt idx="1726">
                  <c:v>0.24836057783809901</c:v>
                </c:pt>
                <c:pt idx="1727">
                  <c:v>0.24864126143318699</c:v>
                </c:pt>
                <c:pt idx="1728">
                  <c:v>0.24892173819478741</c:v>
                </c:pt>
                <c:pt idx="1729">
                  <c:v>0.24920202730081101</c:v>
                </c:pt>
                <c:pt idx="1730">
                  <c:v>0.24948214853599449</c:v>
                </c:pt>
                <c:pt idx="1731">
                  <c:v>0.24976212224970401</c:v>
                </c:pt>
                <c:pt idx="1732">
                  <c:v>0.25004196931168898</c:v>
                </c:pt>
                <c:pt idx="1733">
                  <c:v>0.25032171106602302</c:v>
                </c:pt>
                <c:pt idx="1734">
                  <c:v>0.25060136928379001</c:v>
                </c:pt>
                <c:pt idx="1735">
                  <c:v>0.25088096605780913</c:v>
                </c:pt>
                <c:pt idx="1736">
                  <c:v>0.25116051446723475</c:v>
                </c:pt>
                <c:pt idx="1737">
                  <c:v>0.25144004255356928</c:v>
                </c:pt>
                <c:pt idx="1738">
                  <c:v>0.25171957399963663</c:v>
                </c:pt>
                <c:pt idx="1739">
                  <c:v>0.25199913127163676</c:v>
                </c:pt>
                <c:pt idx="1740">
                  <c:v>0.25227873797299932</c:v>
                </c:pt>
                <c:pt idx="1741">
                  <c:v>0.25255841797702461</c:v>
                </c:pt>
                <c:pt idx="1742">
                  <c:v>0.25283819517260642</c:v>
                </c:pt>
                <c:pt idx="1743">
                  <c:v>0.25311809343122199</c:v>
                </c:pt>
                <c:pt idx="1744">
                  <c:v>0.25339813656349303</c:v>
                </c:pt>
                <c:pt idx="1745">
                  <c:v>0.25367834828426761</c:v>
                </c:pt>
                <c:pt idx="1746">
                  <c:v>0.25395875217705632</c:v>
                </c:pt>
                <c:pt idx="1747">
                  <c:v>0.25423937166240901</c:v>
                </c:pt>
                <c:pt idx="1748">
                  <c:v>0.25452022996789242</c:v>
                </c:pt>
                <c:pt idx="1749">
                  <c:v>0.25480135010107174</c:v>
                </c:pt>
                <c:pt idx="1750">
                  <c:v>0.25508275482491632</c:v>
                </c:pt>
                <c:pt idx="1751">
                  <c:v>0.25536446663581863</c:v>
                </c:pt>
                <c:pt idx="1752">
                  <c:v>0.25564650774420788</c:v>
                </c:pt>
                <c:pt idx="1753">
                  <c:v>0.25592890005776742</c:v>
                </c:pt>
                <c:pt idx="1754">
                  <c:v>0.25621166516704763</c:v>
                </c:pt>
                <c:pt idx="1755">
                  <c:v>0.25649482433359599</c:v>
                </c:pt>
                <c:pt idx="1756">
                  <c:v>0.25677839346771708</c:v>
                </c:pt>
                <c:pt idx="1757">
                  <c:v>0.25706237381535563</c:v>
                </c:pt>
                <c:pt idx="1758">
                  <c:v>0.25734676574852561</c:v>
                </c:pt>
                <c:pt idx="1759">
                  <c:v>0.25763156912005197</c:v>
                </c:pt>
                <c:pt idx="1760">
                  <c:v>0.25791678372080912</c:v>
                </c:pt>
                <c:pt idx="1761">
                  <c:v>0.25820240928212201</c:v>
                </c:pt>
                <c:pt idx="1762">
                  <c:v>0.25848844548328498</c:v>
                </c:pt>
                <c:pt idx="1763">
                  <c:v>0.2587748919422605</c:v>
                </c:pt>
                <c:pt idx="1764">
                  <c:v>0.25906174821240902</c:v>
                </c:pt>
                <c:pt idx="1765">
                  <c:v>0.25934901377716202</c:v>
                </c:pt>
                <c:pt idx="1766">
                  <c:v>0.25963668804696199</c:v>
                </c:pt>
                <c:pt idx="1767">
                  <c:v>0.25992477035632067</c:v>
                </c:pt>
                <c:pt idx="1768">
                  <c:v>0.26021325996205008</c:v>
                </c:pt>
                <c:pt idx="1769">
                  <c:v>0.260502156042067</c:v>
                </c:pt>
                <c:pt idx="1770">
                  <c:v>0.26079145769496576</c:v>
                </c:pt>
                <c:pt idx="1771">
                  <c:v>0.26108116394024816</c:v>
                </c:pt>
                <c:pt idx="1772">
                  <c:v>0.26137127371913138</c:v>
                </c:pt>
                <c:pt idx="1773">
                  <c:v>0.26166178589602401</c:v>
                </c:pt>
                <c:pt idx="1774">
                  <c:v>0.26195269926039288</c:v>
                </c:pt>
                <c:pt idx="1775">
                  <c:v>0.26224401252916679</c:v>
                </c:pt>
                <c:pt idx="1776">
                  <c:v>0.26253572434959599</c:v>
                </c:pt>
                <c:pt idx="1777">
                  <c:v>0.26282783330241655</c:v>
                </c:pt>
                <c:pt idx="1778">
                  <c:v>0.26312033790538197</c:v>
                </c:pt>
                <c:pt idx="1779">
                  <c:v>0.263413236617145</c:v>
                </c:pt>
                <c:pt idx="1780">
                  <c:v>0.26370652784128301</c:v>
                </c:pt>
                <c:pt idx="1781">
                  <c:v>0.26400020993063189</c:v>
                </c:pt>
                <c:pt idx="1782">
                  <c:v>0.26429428119173393</c:v>
                </c:pt>
                <c:pt idx="1783">
                  <c:v>0.26458873988951748</c:v>
                </c:pt>
                <c:pt idx="1784">
                  <c:v>0.26488358425196318</c:v>
                </c:pt>
                <c:pt idx="1785">
                  <c:v>0.26517881247499198</c:v>
                </c:pt>
                <c:pt idx="1786">
                  <c:v>0.26547442272732702</c:v>
                </c:pt>
                <c:pt idx="1787">
                  <c:v>0.26577041315540506</c:v>
                </c:pt>
                <c:pt idx="1788">
                  <c:v>0.26606678188830263</c:v>
                </c:pt>
                <c:pt idx="1789">
                  <c:v>0.26636352704267763</c:v>
                </c:pt>
                <c:pt idx="1790">
                  <c:v>0.26666064672763801</c:v>
                </c:pt>
                <c:pt idx="1791">
                  <c:v>0.26695813904961663</c:v>
                </c:pt>
                <c:pt idx="1792">
                  <c:v>0.26725600211710399</c:v>
                </c:pt>
                <c:pt idx="1793">
                  <c:v>0.267554234045423</c:v>
                </c:pt>
                <c:pt idx="1794">
                  <c:v>0.26785283296130202</c:v>
                </c:pt>
                <c:pt idx="1795">
                  <c:v>0.26815179700741998</c:v>
                </c:pt>
                <c:pt idx="1796">
                  <c:v>0.268451124346824</c:v>
                </c:pt>
                <c:pt idx="1797">
                  <c:v>0.26875081316723098</c:v>
                </c:pt>
                <c:pt idx="1798">
                  <c:v>0.26905086168521142</c:v>
                </c:pt>
                <c:pt idx="1799">
                  <c:v>0.26935126815021398</c:v>
                </c:pt>
                <c:pt idx="1800">
                  <c:v>0.276906058521801</c:v>
                </c:pt>
                <c:pt idx="1801">
                  <c:v>0.27894992875886798</c:v>
                </c:pt>
                <c:pt idx="1802">
                  <c:v>0.27931201018362783</c:v>
                </c:pt>
                <c:pt idx="1803">
                  <c:v>0.27962969793657161</c:v>
                </c:pt>
                <c:pt idx="1804">
                  <c:v>0.27993917620203701</c:v>
                </c:pt>
                <c:pt idx="1805">
                  <c:v>0.28024899324887842</c:v>
                </c:pt>
                <c:pt idx="1806">
                  <c:v>0.28055834135570146</c:v>
                </c:pt>
                <c:pt idx="1807">
                  <c:v>0.28086765506594563</c:v>
                </c:pt>
                <c:pt idx="1808">
                  <c:v>0.28117667816226294</c:v>
                </c:pt>
                <c:pt idx="1809">
                  <c:v>0.28148554672603099</c:v>
                </c:pt>
                <c:pt idx="1810">
                  <c:v>0.28179420556335499</c:v>
                </c:pt>
                <c:pt idx="1811">
                  <c:v>0.28210270085732297</c:v>
                </c:pt>
                <c:pt idx="1812">
                  <c:v>0.2824110259094485</c:v>
                </c:pt>
                <c:pt idx="1813">
                  <c:v>0.28271919922602601</c:v>
                </c:pt>
                <c:pt idx="1814">
                  <c:v>0.28302722402963798</c:v>
                </c:pt>
                <c:pt idx="1815">
                  <c:v>0.28333510901398601</c:v>
                </c:pt>
                <c:pt idx="1816">
                  <c:v>0.28364285780321802</c:v>
                </c:pt>
                <c:pt idx="1817">
                  <c:v>0.28395047451511202</c:v>
                </c:pt>
                <c:pt idx="1818">
                  <c:v>0.28425796108060902</c:v>
                </c:pt>
                <c:pt idx="1819">
                  <c:v>0.28456531878223701</c:v>
                </c:pt>
                <c:pt idx="1820">
                  <c:v>0.28487254762010888</c:v>
                </c:pt>
                <c:pt idx="1821">
                  <c:v>0.28517964677527102</c:v>
                </c:pt>
                <c:pt idx="1822">
                  <c:v>0.28548661449707463</c:v>
                </c:pt>
                <c:pt idx="1823">
                  <c:v>0.28579344827111358</c:v>
                </c:pt>
                <c:pt idx="1824">
                  <c:v>0.28610014483121299</c:v>
                </c:pt>
                <c:pt idx="1825">
                  <c:v>0.28640670023967213</c:v>
                </c:pt>
                <c:pt idx="1826">
                  <c:v>0.28671310992275706</c:v>
                </c:pt>
                <c:pt idx="1827">
                  <c:v>0.28701936872040412</c:v>
                </c:pt>
                <c:pt idx="1828">
                  <c:v>0.28732589794940089</c:v>
                </c:pt>
                <c:pt idx="1829">
                  <c:v>0.28763272140579799</c:v>
                </c:pt>
                <c:pt idx="1830">
                  <c:v>0.28793983439646398</c:v>
                </c:pt>
                <c:pt idx="1831">
                  <c:v>0.28824722325172075</c:v>
                </c:pt>
                <c:pt idx="1832">
                  <c:v>0.28855486809383563</c:v>
                </c:pt>
                <c:pt idx="1833">
                  <c:v>0.28886274219378738</c:v>
                </c:pt>
                <c:pt idx="1834">
                  <c:v>0.28917081212723938</c:v>
                </c:pt>
                <c:pt idx="1835">
                  <c:v>0.28947903741372599</c:v>
                </c:pt>
                <c:pt idx="1836">
                  <c:v>0.28978737038869506</c:v>
                </c:pt>
                <c:pt idx="1837">
                  <c:v>0.29009575593388998</c:v>
                </c:pt>
                <c:pt idx="1838">
                  <c:v>0.29040413125825143</c:v>
                </c:pt>
                <c:pt idx="1839">
                  <c:v>0.29071243322832302</c:v>
                </c:pt>
                <c:pt idx="1840">
                  <c:v>0.29102069247425955</c:v>
                </c:pt>
                <c:pt idx="1841">
                  <c:v>0.29132897337403502</c:v>
                </c:pt>
                <c:pt idx="1842">
                  <c:v>0.291637348349082</c:v>
                </c:pt>
                <c:pt idx="1843">
                  <c:v>0.29194589828452738</c:v>
                </c:pt>
                <c:pt idx="1844">
                  <c:v>0.29225471252074398</c:v>
                </c:pt>
                <c:pt idx="1845">
                  <c:v>0.29256388894182761</c:v>
                </c:pt>
                <c:pt idx="1846">
                  <c:v>0.29287353406451438</c:v>
                </c:pt>
                <c:pt idx="1847">
                  <c:v>0.29318376308402788</c:v>
                </c:pt>
                <c:pt idx="1848">
                  <c:v>0.29349469989722743</c:v>
                </c:pt>
                <c:pt idx="1849">
                  <c:v>0.29380626156289508</c:v>
                </c:pt>
                <c:pt idx="1850">
                  <c:v>0.29411773783006206</c:v>
                </c:pt>
                <c:pt idx="1851">
                  <c:v>0.29442913833269463</c:v>
                </c:pt>
                <c:pt idx="1852">
                  <c:v>0.29474044447157094</c:v>
                </c:pt>
                <c:pt idx="1853">
                  <c:v>0.29505164438335402</c:v>
                </c:pt>
                <c:pt idx="1854">
                  <c:v>0.29536272538207137</c:v>
                </c:pt>
                <c:pt idx="1855">
                  <c:v>0.29567367548582463</c:v>
                </c:pt>
                <c:pt idx="1856">
                  <c:v>0.29598448277908918</c:v>
                </c:pt>
                <c:pt idx="1857">
                  <c:v>0.29629513579750999</c:v>
                </c:pt>
                <c:pt idx="1858">
                  <c:v>0.29660562341431101</c:v>
                </c:pt>
                <c:pt idx="1859">
                  <c:v>0.29691593498272206</c:v>
                </c:pt>
                <c:pt idx="1860">
                  <c:v>0.29722606035231242</c:v>
                </c:pt>
                <c:pt idx="1861">
                  <c:v>0.29753598995241964</c:v>
                </c:pt>
                <c:pt idx="1862">
                  <c:v>0.29784571484411598</c:v>
                </c:pt>
                <c:pt idx="1863">
                  <c:v>0.29815522679010675</c:v>
                </c:pt>
                <c:pt idx="1864">
                  <c:v>0.29846451831673898</c:v>
                </c:pt>
                <c:pt idx="1865">
                  <c:v>0.29877358278045762</c:v>
                </c:pt>
                <c:pt idx="1866">
                  <c:v>0.29908241443154432</c:v>
                </c:pt>
                <c:pt idx="1867">
                  <c:v>0.29939100847786332</c:v>
                </c:pt>
                <c:pt idx="1868">
                  <c:v>0.29969936114616202</c:v>
                </c:pt>
                <c:pt idx="1869">
                  <c:v>0.30000746974119402</c:v>
                </c:pt>
                <c:pt idx="1870">
                  <c:v>0.30031533270145938</c:v>
                </c:pt>
                <c:pt idx="1871">
                  <c:v>0.30062294965109232</c:v>
                </c:pt>
                <c:pt idx="1872">
                  <c:v>0.30093032144711701</c:v>
                </c:pt>
                <c:pt idx="1873">
                  <c:v>0.30123745022145393</c:v>
                </c:pt>
                <c:pt idx="1874">
                  <c:v>0.30154433941704406</c:v>
                </c:pt>
                <c:pt idx="1875">
                  <c:v>0.30185099381754743</c:v>
                </c:pt>
                <c:pt idx="1876">
                  <c:v>0.30215741957014097</c:v>
                </c:pt>
                <c:pt idx="1877">
                  <c:v>0.30246362420106432</c:v>
                </c:pt>
                <c:pt idx="1878">
                  <c:v>0.30276961662344198</c:v>
                </c:pt>
                <c:pt idx="1879">
                  <c:v>0.30307540713740688</c:v>
                </c:pt>
                <c:pt idx="1880">
                  <c:v>0.30338100742222363</c:v>
                </c:pt>
                <c:pt idx="1881">
                  <c:v>0.30368643052057998</c:v>
                </c:pt>
                <c:pt idx="1882">
                  <c:v>0.30399169081502397</c:v>
                </c:pt>
                <c:pt idx="1883">
                  <c:v>0.30429680399682763</c:v>
                </c:pt>
                <c:pt idx="1884">
                  <c:v>0.30460178702760943</c:v>
                </c:pt>
                <c:pt idx="1885">
                  <c:v>0.30490665809411138</c:v>
                </c:pt>
                <c:pt idx="1886">
                  <c:v>0.30521143655663879</c:v>
                </c:pt>
                <c:pt idx="1887">
                  <c:v>0.30551614272140898</c:v>
                </c:pt>
                <c:pt idx="1888">
                  <c:v>0.30582078350199543</c:v>
                </c:pt>
                <c:pt idx="1889">
                  <c:v>0.30612539119461718</c:v>
                </c:pt>
                <c:pt idx="1890">
                  <c:v>0.30642998946373212</c:v>
                </c:pt>
                <c:pt idx="1891">
                  <c:v>0.30673460210842202</c:v>
                </c:pt>
                <c:pt idx="1892">
                  <c:v>0.30703925446439179</c:v>
                </c:pt>
                <c:pt idx="1893">
                  <c:v>0.30734397288091242</c:v>
                </c:pt>
                <c:pt idx="1894">
                  <c:v>0.3076487842651614</c:v>
                </c:pt>
                <c:pt idx="1895">
                  <c:v>0.30795371602788063</c:v>
                </c:pt>
                <c:pt idx="1896">
                  <c:v>0.30825879599694572</c:v>
                </c:pt>
                <c:pt idx="1897">
                  <c:v>0.30856405234539308</c:v>
                </c:pt>
                <c:pt idx="1898">
                  <c:v>0.30886951351503861</c:v>
                </c:pt>
                <c:pt idx="1899">
                  <c:v>0.30917520814486155</c:v>
                </c:pt>
                <c:pt idx="1900">
                  <c:v>0.30948116500042516</c:v>
                </c:pt>
                <c:pt idx="1901">
                  <c:v>0.30978741290679401</c:v>
                </c:pt>
                <c:pt idx="1902">
                  <c:v>0.31009398068423538</c:v>
                </c:pt>
                <c:pt idx="1903">
                  <c:v>0.31040089708746577</c:v>
                </c:pt>
                <c:pt idx="1904">
                  <c:v>0.31070819074842232</c:v>
                </c:pt>
                <c:pt idx="1905">
                  <c:v>0.31101589012296943</c:v>
                </c:pt>
                <c:pt idx="1906">
                  <c:v>0.31132402344121651</c:v>
                </c:pt>
                <c:pt idx="1907">
                  <c:v>0.31163261866198699</c:v>
                </c:pt>
                <c:pt idx="1908">
                  <c:v>0.31194170343108901</c:v>
                </c:pt>
                <c:pt idx="1909">
                  <c:v>0.31225130504349002</c:v>
                </c:pt>
                <c:pt idx="1910">
                  <c:v>0.31256145040935601</c:v>
                </c:pt>
                <c:pt idx="1911">
                  <c:v>0.31287216602380513</c:v>
                </c:pt>
                <c:pt idx="1912">
                  <c:v>0.31318347794023943</c:v>
                </c:pt>
                <c:pt idx="1913">
                  <c:v>0.31349541174722306</c:v>
                </c:pt>
                <c:pt idx="1914">
                  <c:v>0.31380799254859798</c:v>
                </c:pt>
                <c:pt idx="1915">
                  <c:v>0.314121244946787</c:v>
                </c:pt>
                <c:pt idx="1916">
                  <c:v>0.31443519302903178</c:v>
                </c:pt>
                <c:pt idx="1917">
                  <c:v>0.31474986035641761</c:v>
                </c:pt>
                <c:pt idx="1918">
                  <c:v>0.31506526995551543</c:v>
                </c:pt>
                <c:pt idx="1919">
                  <c:v>0.31538144431237441</c:v>
                </c:pt>
                <c:pt idx="1920">
                  <c:v>0.31569840536876942</c:v>
                </c:pt>
                <c:pt idx="1921">
                  <c:v>0.31601617452045516</c:v>
                </c:pt>
                <c:pt idx="1922">
                  <c:v>0.31633477261726783</c:v>
                </c:pt>
                <c:pt idx="1923">
                  <c:v>0.31665421996491516</c:v>
                </c:pt>
                <c:pt idx="1924">
                  <c:v>0.31697453632827194</c:v>
                </c:pt>
                <c:pt idx="1925">
                  <c:v>0.31729574093600399</c:v>
                </c:pt>
                <c:pt idx="1926">
                  <c:v>0.31761785248644198</c:v>
                </c:pt>
                <c:pt idx="1927">
                  <c:v>0.31794088915444452</c:v>
                </c:pt>
                <c:pt idx="1928">
                  <c:v>0.31826486859920156</c:v>
                </c:pt>
                <c:pt idx="1929">
                  <c:v>0.31858980797292308</c:v>
                </c:pt>
                <c:pt idx="1930">
                  <c:v>0.31891572393005818</c:v>
                </c:pt>
                <c:pt idx="1931">
                  <c:v>0.31924263263721098</c:v>
                </c:pt>
                <c:pt idx="1932">
                  <c:v>0.31957054978350863</c:v>
                </c:pt>
                <c:pt idx="1933">
                  <c:v>0.31989949059127032</c:v>
                </c:pt>
                <c:pt idx="1934">
                  <c:v>0.32022946982712513</c:v>
                </c:pt>
                <c:pt idx="1935">
                  <c:v>0.32056050181320933</c:v>
                </c:pt>
                <c:pt idx="1936">
                  <c:v>0.32089260043862738</c:v>
                </c:pt>
                <c:pt idx="1937">
                  <c:v>0.32122577917099643</c:v>
                </c:pt>
                <c:pt idx="1938">
                  <c:v>0.32156005106793795</c:v>
                </c:pt>
                <c:pt idx="1939">
                  <c:v>0.32189542878871202</c:v>
                </c:pt>
                <c:pt idx="1940">
                  <c:v>0.322231924605689</c:v>
                </c:pt>
                <c:pt idx="1941">
                  <c:v>0.32256955041576502</c:v>
                </c:pt>
                <c:pt idx="1942">
                  <c:v>0.32290831775167389</c:v>
                </c:pt>
                <c:pt idx="1943">
                  <c:v>0.32324696169002798</c:v>
                </c:pt>
                <c:pt idx="1944">
                  <c:v>0.32358549219141625</c:v>
                </c:pt>
                <c:pt idx="1945">
                  <c:v>0.3239238843279757</c:v>
                </c:pt>
                <c:pt idx="1946">
                  <c:v>0.324262156496468</c:v>
                </c:pt>
                <c:pt idx="1947">
                  <c:v>0.32460032445126302</c:v>
                </c:pt>
                <c:pt idx="1948">
                  <c:v>0.32493840522699363</c:v>
                </c:pt>
                <c:pt idx="1949">
                  <c:v>0.33248149141167654</c:v>
                </c:pt>
                <c:pt idx="1950">
                  <c:v>0.33455040637516642</c:v>
                </c:pt>
                <c:pt idx="1951">
                  <c:v>0.33494881141493743</c:v>
                </c:pt>
                <c:pt idx="1952">
                  <c:v>0.3353042087707665</c:v>
                </c:pt>
                <c:pt idx="1953">
                  <c:v>0.33565051390084039</c:v>
                </c:pt>
                <c:pt idx="1954">
                  <c:v>0.33599720539380462</c:v>
                </c:pt>
                <c:pt idx="1955">
                  <c:v>0.33634259351674961</c:v>
                </c:pt>
                <c:pt idx="1956">
                  <c:v>0.33668756055944909</c:v>
                </c:pt>
                <c:pt idx="1957">
                  <c:v>0.33703165921703232</c:v>
                </c:pt>
                <c:pt idx="1958">
                  <c:v>0.33737513254738338</c:v>
                </c:pt>
                <c:pt idx="1959">
                  <c:v>0.33771790095743942</c:v>
                </c:pt>
                <c:pt idx="1960">
                  <c:v>0.33806004343054663</c:v>
                </c:pt>
                <c:pt idx="1961">
                  <c:v>0.33840156226718054</c:v>
                </c:pt>
                <c:pt idx="1962">
                  <c:v>0.33874249487338598</c:v>
                </c:pt>
                <c:pt idx="1963">
                  <c:v>0.33908285970819663</c:v>
                </c:pt>
                <c:pt idx="1964">
                  <c:v>0.33942268214746851</c:v>
                </c:pt>
                <c:pt idx="1965">
                  <c:v>0.33976198217429254</c:v>
                </c:pt>
                <c:pt idx="1966">
                  <c:v>0.340100780415655</c:v>
                </c:pt>
                <c:pt idx="1967">
                  <c:v>0.3404390954121671</c:v>
                </c:pt>
                <c:pt idx="1968">
                  <c:v>0.3407769450833803</c:v>
                </c:pt>
                <c:pt idx="1969">
                  <c:v>0.34111434617934588</c:v>
                </c:pt>
                <c:pt idx="1970">
                  <c:v>0.34145131468444517</c:v>
                </c:pt>
                <c:pt idx="1971">
                  <c:v>0.34178786575546766</c:v>
                </c:pt>
                <c:pt idx="1972">
                  <c:v>0.3421240138715313</c:v>
                </c:pt>
                <c:pt idx="1973">
                  <c:v>0.3424599807605973</c:v>
                </c:pt>
                <c:pt idx="1974">
                  <c:v>0.34279599763062218</c:v>
                </c:pt>
                <c:pt idx="1975">
                  <c:v>0.3431320798010371</c:v>
                </c:pt>
                <c:pt idx="1976">
                  <c:v>0.34346824135711268</c:v>
                </c:pt>
                <c:pt idx="1977">
                  <c:v>0.34380448791836465</c:v>
                </c:pt>
                <c:pt idx="1978">
                  <c:v>0.34414081837672111</c:v>
                </c:pt>
                <c:pt idx="1979">
                  <c:v>0.3444772244572053</c:v>
                </c:pt>
                <c:pt idx="1980">
                  <c:v>0.34481369063201972</c:v>
                </c:pt>
                <c:pt idx="1981">
                  <c:v>0.34515019385010631</c:v>
                </c:pt>
                <c:pt idx="1982">
                  <c:v>0.34548670332258047</c:v>
                </c:pt>
                <c:pt idx="1983">
                  <c:v>0.34582318025493447</c:v>
                </c:pt>
                <c:pt idx="1984">
                  <c:v>0.34615957926361474</c:v>
                </c:pt>
                <c:pt idx="1985">
                  <c:v>0.3464959334067631</c:v>
                </c:pt>
                <c:pt idx="1986">
                  <c:v>0.34683232630491517</c:v>
                </c:pt>
                <c:pt idx="1987">
                  <c:v>0.34716885008186082</c:v>
                </c:pt>
                <c:pt idx="1988">
                  <c:v>0.34750560658521512</c:v>
                </c:pt>
                <c:pt idx="1989">
                  <c:v>0.34784270729287486</c:v>
                </c:pt>
                <c:pt idx="1990">
                  <c:v>0.34818027351705333</c:v>
                </c:pt>
                <c:pt idx="1991">
                  <c:v>0.34851843655765208</c:v>
                </c:pt>
                <c:pt idx="1992">
                  <c:v>0.34885733783245942</c:v>
                </c:pt>
                <c:pt idx="1993">
                  <c:v>0.34919712896962518</c:v>
                </c:pt>
                <c:pt idx="1994">
                  <c:v>0.34953762019131979</c:v>
                </c:pt>
                <c:pt idx="1995">
                  <c:v>0.34987826845119918</c:v>
                </c:pt>
                <c:pt idx="1996">
                  <c:v>0.35021910128500588</c:v>
                </c:pt>
                <c:pt idx="1997">
                  <c:v>0.35056012591544905</c:v>
                </c:pt>
                <c:pt idx="1998">
                  <c:v>0.35090135499117803</c:v>
                </c:pt>
                <c:pt idx="1999">
                  <c:v>0.35124280116143408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val>
            <c:numRef>
              <c:f>Tabelle1!$B$1:$B$2000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2.0320566483899152E-2</c:v>
                </c:pt>
                <c:pt idx="2">
                  <c:v>1.9519374736735876E-2</c:v>
                </c:pt>
                <c:pt idx="3">
                  <c:v>1.9651809586836672E-2</c:v>
                </c:pt>
                <c:pt idx="4">
                  <c:v>1.95959031271506E-2</c:v>
                </c:pt>
                <c:pt idx="5">
                  <c:v>1.9555214105315303E-2</c:v>
                </c:pt>
                <c:pt idx="6">
                  <c:v>1.9514007349744223E-2</c:v>
                </c:pt>
                <c:pt idx="7">
                  <c:v>1.947333489928595E-2</c:v>
                </c:pt>
                <c:pt idx="8">
                  <c:v>1.9432709889433006E-2</c:v>
                </c:pt>
                <c:pt idx="9">
                  <c:v>1.9391994963433301E-2</c:v>
                </c:pt>
                <c:pt idx="10">
                  <c:v>1.9351113848281521E-2</c:v>
                </c:pt>
                <c:pt idx="11">
                  <c:v>1.9310027953829502E-2</c:v>
                </c:pt>
                <c:pt idx="12">
                  <c:v>1.9268716771446297E-2</c:v>
                </c:pt>
                <c:pt idx="13">
                  <c:v>1.9227169745256477E-2</c:v>
                </c:pt>
                <c:pt idx="14">
                  <c:v>1.9185382061535843E-2</c:v>
                </c:pt>
                <c:pt idx="15">
                  <c:v>1.9143352374450803E-2</c:v>
                </c:pt>
                <c:pt idx="16">
                  <c:v>1.9101081499641161E-2</c:v>
                </c:pt>
                <c:pt idx="17">
                  <c:v>1.9058571629478809E-2</c:v>
                </c:pt>
                <c:pt idx="18">
                  <c:v>1.9015825843735602E-2</c:v>
                </c:pt>
                <c:pt idx="19">
                  <c:v>1.8972847794967714E-2</c:v>
                </c:pt>
                <c:pt idx="20">
                  <c:v>1.8929641501066109E-2</c:v>
                </c:pt>
                <c:pt idx="21">
                  <c:v>1.8886211205614945E-2</c:v>
                </c:pt>
                <c:pt idx="22">
                  <c:v>1.8842561282321476E-2</c:v>
                </c:pt>
                <c:pt idx="23">
                  <c:v>1.8798696168770102E-2</c:v>
                </c:pt>
                <c:pt idx="24">
                  <c:v>1.8754620320084309E-2</c:v>
                </c:pt>
                <c:pt idx="25">
                  <c:v>1.8710338176342902E-2</c:v>
                </c:pt>
                <c:pt idx="26">
                  <c:v>1.8665854139657226E-2</c:v>
                </c:pt>
                <c:pt idx="27">
                  <c:v>1.8621172558117367E-2</c:v>
                </c:pt>
                <c:pt idx="28">
                  <c:v>1.8576297714690302E-2</c:v>
                </c:pt>
                <c:pt idx="29">
                  <c:v>1.8531233819719023E-2</c:v>
                </c:pt>
                <c:pt idx="30">
                  <c:v>1.8485985006066435E-2</c:v>
                </c:pt>
                <c:pt idx="31">
                  <c:v>1.8440555326221471E-2</c:v>
                </c:pt>
                <c:pt idx="32">
                  <c:v>1.8394948750868001E-2</c:v>
                </c:pt>
                <c:pt idx="33">
                  <c:v>1.834916916855343E-2</c:v>
                </c:pt>
                <c:pt idx="34">
                  <c:v>1.8303220386185266E-2</c:v>
                </c:pt>
                <c:pt idx="35">
                  <c:v>1.82571061301646E-2</c:v>
                </c:pt>
                <c:pt idx="36">
                  <c:v>1.8210830048003449E-2</c:v>
                </c:pt>
                <c:pt idx="37">
                  <c:v>1.8164395710311941E-2</c:v>
                </c:pt>
                <c:pt idx="38">
                  <c:v>1.8117806613084222E-2</c:v>
                </c:pt>
                <c:pt idx="39">
                  <c:v>1.80710661802066E-2</c:v>
                </c:pt>
                <c:pt idx="40">
                  <c:v>1.8024177766152925E-2</c:v>
                </c:pt>
                <c:pt idx="41">
                  <c:v>1.7977144658824405E-2</c:v>
                </c:pt>
                <c:pt idx="42">
                  <c:v>1.7929970082516521E-2</c:v>
                </c:pt>
                <c:pt idx="43">
                  <c:v>1.7882657200981325E-2</c:v>
                </c:pt>
                <c:pt idx="44">
                  <c:v>1.7835209120584106E-2</c:v>
                </c:pt>
                <c:pt idx="45">
                  <c:v>1.7787628893534621E-2</c:v>
                </c:pt>
                <c:pt idx="46">
                  <c:v>1.7739919521189598E-2</c:v>
                </c:pt>
                <c:pt idx="47">
                  <c:v>1.7692574114249911E-2</c:v>
                </c:pt>
                <c:pt idx="48">
                  <c:v>1.7646237136443799E-2</c:v>
                </c:pt>
                <c:pt idx="49">
                  <c:v>1.7600882273062262E-2</c:v>
                </c:pt>
                <c:pt idx="50">
                  <c:v>1.7556483855667521E-2</c:v>
                </c:pt>
                <c:pt idx="51">
                  <c:v>1.7513002272166608E-2</c:v>
                </c:pt>
                <c:pt idx="52">
                  <c:v>1.7470390814814607E-2</c:v>
                </c:pt>
                <c:pt idx="53">
                  <c:v>1.7428595533121607E-2</c:v>
                </c:pt>
                <c:pt idx="54">
                  <c:v>1.7387555284527484E-2</c:v>
                </c:pt>
                <c:pt idx="55">
                  <c:v>1.7347201719358923E-2</c:v>
                </c:pt>
                <c:pt idx="56">
                  <c:v>1.7307459264926068E-2</c:v>
                </c:pt>
                <c:pt idx="57">
                  <c:v>1.7268245107864306E-2</c:v>
                </c:pt>
                <c:pt idx="58">
                  <c:v>1.7229469177055909E-2</c:v>
                </c:pt>
                <c:pt idx="59">
                  <c:v>1.7191034129006206E-2</c:v>
                </c:pt>
                <c:pt idx="60">
                  <c:v>1.7152835337755239E-2</c:v>
                </c:pt>
                <c:pt idx="61">
                  <c:v>1.7114795165100807E-2</c:v>
                </c:pt>
                <c:pt idx="62">
                  <c:v>1.7077007294570609E-2</c:v>
                </c:pt>
                <c:pt idx="63">
                  <c:v>1.7039594887764006E-2</c:v>
                </c:pt>
                <c:pt idx="64">
                  <c:v>1.7002689516689911E-2</c:v>
                </c:pt>
                <c:pt idx="65">
                  <c:v>1.6966429667527594E-2</c:v>
                </c:pt>
                <c:pt idx="66">
                  <c:v>1.6930960243852294E-2</c:v>
                </c:pt>
                <c:pt idx="67">
                  <c:v>1.6896432248271125E-2</c:v>
                </c:pt>
                <c:pt idx="68">
                  <c:v>1.6863002449383175E-2</c:v>
                </c:pt>
                <c:pt idx="69">
                  <c:v>1.6830833028822201E-2</c:v>
                </c:pt>
                <c:pt idx="70">
                  <c:v>1.6800091208388115E-2</c:v>
                </c:pt>
                <c:pt idx="71">
                  <c:v>1.6770948859051799E-2</c:v>
                </c:pt>
                <c:pt idx="72">
                  <c:v>1.6743582093829538E-2</c:v>
                </c:pt>
                <c:pt idx="73">
                  <c:v>1.6718170846627519E-2</c:v>
                </c:pt>
                <c:pt idx="74">
                  <c:v>1.66936379094423E-2</c:v>
                </c:pt>
                <c:pt idx="75">
                  <c:v>1.6669434093881861E-2</c:v>
                </c:pt>
                <c:pt idx="76">
                  <c:v>1.6645550474814481E-2</c:v>
                </c:pt>
                <c:pt idx="77">
                  <c:v>1.6621978640115748E-2</c:v>
                </c:pt>
                <c:pt idx="78">
                  <c:v>1.65987157460506E-2</c:v>
                </c:pt>
                <c:pt idx="79">
                  <c:v>1.6575758960951009E-2</c:v>
                </c:pt>
                <c:pt idx="80">
                  <c:v>1.6553105516707613E-2</c:v>
                </c:pt>
                <c:pt idx="81">
                  <c:v>1.6530752655906325E-2</c:v>
                </c:pt>
                <c:pt idx="82">
                  <c:v>1.6508697628508907E-2</c:v>
                </c:pt>
                <c:pt idx="83">
                  <c:v>1.6486937687663378E-2</c:v>
                </c:pt>
                <c:pt idx="84">
                  <c:v>1.6465470086137902E-2</c:v>
                </c:pt>
                <c:pt idx="85">
                  <c:v>1.6444292072946402E-2</c:v>
                </c:pt>
                <c:pt idx="86">
                  <c:v>1.6423400890201729E-2</c:v>
                </c:pt>
                <c:pt idx="87">
                  <c:v>1.64027937701994E-2</c:v>
                </c:pt>
                <c:pt idx="88">
                  <c:v>1.6382467932759603E-2</c:v>
                </c:pt>
                <c:pt idx="89">
                  <c:v>1.6362420582831747E-2</c:v>
                </c:pt>
                <c:pt idx="90">
                  <c:v>1.6342648908379203E-2</c:v>
                </c:pt>
                <c:pt idx="91">
                  <c:v>1.6323150078551427E-2</c:v>
                </c:pt>
                <c:pt idx="92">
                  <c:v>1.63039212421533E-2</c:v>
                </c:pt>
                <c:pt idx="93">
                  <c:v>1.6284959526415344E-2</c:v>
                </c:pt>
                <c:pt idx="94">
                  <c:v>1.6266262036073603E-2</c:v>
                </c:pt>
                <c:pt idx="95">
                  <c:v>1.6247825852752956E-2</c:v>
                </c:pt>
                <c:pt idx="96">
                  <c:v>1.6229648034655215E-2</c:v>
                </c:pt>
                <c:pt idx="97">
                  <c:v>1.6211725616553745E-2</c:v>
                </c:pt>
                <c:pt idx="98">
                  <c:v>1.6194055610075371E-2</c:v>
                </c:pt>
                <c:pt idx="99">
                  <c:v>1.6176635004275311E-2</c:v>
                </c:pt>
                <c:pt idx="100">
                  <c:v>1.6159460766483023E-2</c:v>
                </c:pt>
                <c:pt idx="101">
                  <c:v>1.6142529843408724E-2</c:v>
                </c:pt>
                <c:pt idx="102">
                  <c:v>1.6125839162496623E-2</c:v>
                </c:pt>
                <c:pt idx="103">
                  <c:v>1.6109385633511168E-2</c:v>
                </c:pt>
                <c:pt idx="104">
                  <c:v>1.6093166150324398E-2</c:v>
                </c:pt>
                <c:pt idx="105">
                  <c:v>1.6077177592904803E-2</c:v>
                </c:pt>
                <c:pt idx="106">
                  <c:v>1.6061416829466407E-2</c:v>
                </c:pt>
                <c:pt idx="107">
                  <c:v>1.6045880718772547E-2</c:v>
                </c:pt>
                <c:pt idx="108">
                  <c:v>1.6030566112561307E-2</c:v>
                </c:pt>
                <c:pt idx="109">
                  <c:v>1.6015469858080125E-2</c:v>
                </c:pt>
                <c:pt idx="110">
                  <c:v>1.6000588800696425E-2</c:v>
                </c:pt>
                <c:pt idx="111">
                  <c:v>1.5985919786572801E-2</c:v>
                </c:pt>
                <c:pt idx="112">
                  <c:v>1.5971459649532543E-2</c:v>
                </c:pt>
                <c:pt idx="113">
                  <c:v>1.5957205221914409E-2</c:v>
                </c:pt>
                <c:pt idx="114">
                  <c:v>1.5943153406430818E-2</c:v>
                </c:pt>
                <c:pt idx="115">
                  <c:v>1.592930107411528E-2</c:v>
                </c:pt>
                <c:pt idx="116">
                  <c:v>1.5915645110821598E-2</c:v>
                </c:pt>
                <c:pt idx="117">
                  <c:v>1.5902182419579722E-2</c:v>
                </c:pt>
                <c:pt idx="118">
                  <c:v>1.5888909923520201E-2</c:v>
                </c:pt>
                <c:pt idx="119">
                  <c:v>1.5875824568316817E-2</c:v>
                </c:pt>
                <c:pt idx="120">
                  <c:v>1.5862923324540503E-2</c:v>
                </c:pt>
                <c:pt idx="121">
                  <c:v>1.5850203189908603E-2</c:v>
                </c:pt>
                <c:pt idx="122">
                  <c:v>1.5837661191421399E-2</c:v>
                </c:pt>
                <c:pt idx="123">
                  <c:v>1.5825294387381301E-2</c:v>
                </c:pt>
                <c:pt idx="124">
                  <c:v>1.5813099869287701E-2</c:v>
                </c:pt>
                <c:pt idx="125">
                  <c:v>1.5801074763602364E-2</c:v>
                </c:pt>
                <c:pt idx="126">
                  <c:v>1.5789216233384203E-2</c:v>
                </c:pt>
                <c:pt idx="127">
                  <c:v>1.5777521479792625E-2</c:v>
                </c:pt>
                <c:pt idx="128">
                  <c:v>1.5765987743451101E-2</c:v>
                </c:pt>
                <c:pt idx="129">
                  <c:v>1.5754612305683202E-2</c:v>
                </c:pt>
                <c:pt idx="130">
                  <c:v>1.5743392489611905E-2</c:v>
                </c:pt>
                <c:pt idx="131">
                  <c:v>1.5732325661130749E-2</c:v>
                </c:pt>
                <c:pt idx="132">
                  <c:v>1.572140922974458E-2</c:v>
                </c:pt>
                <c:pt idx="133">
                  <c:v>1.5710640649290411E-2</c:v>
                </c:pt>
                <c:pt idx="134">
                  <c:v>1.5700017418533843E-2</c:v>
                </c:pt>
                <c:pt idx="135">
                  <c:v>1.5689537081651307E-2</c:v>
                </c:pt>
                <c:pt idx="136">
                  <c:v>1.5679197228602601E-2</c:v>
                </c:pt>
                <c:pt idx="137">
                  <c:v>1.5668995495396305E-2</c:v>
                </c:pt>
                <c:pt idx="138">
                  <c:v>1.5658929564255311E-2</c:v>
                </c:pt>
                <c:pt idx="139">
                  <c:v>1.5648997163688401E-2</c:v>
                </c:pt>
                <c:pt idx="140">
                  <c:v>1.5639196068471702E-2</c:v>
                </c:pt>
                <c:pt idx="141">
                  <c:v>1.5629524099548174E-2</c:v>
                </c:pt>
                <c:pt idx="142">
                  <c:v>1.5619979123847105E-2</c:v>
                </c:pt>
                <c:pt idx="143">
                  <c:v>1.5610559054036818E-2</c:v>
                </c:pt>
                <c:pt idx="144">
                  <c:v>1.5601261848203441E-2</c:v>
                </c:pt>
                <c:pt idx="145">
                  <c:v>1.5592085509476501E-2</c:v>
                </c:pt>
                <c:pt idx="146">
                  <c:v>1.5583028085594121E-2</c:v>
                </c:pt>
                <c:pt idx="147">
                  <c:v>1.5574087668419202E-2</c:v>
                </c:pt>
                <c:pt idx="148">
                  <c:v>1.5565262393410309E-2</c:v>
                </c:pt>
                <c:pt idx="149">
                  <c:v>1.5556550439052991E-2</c:v>
                </c:pt>
                <c:pt idx="150">
                  <c:v>1.55479500262519E-2</c:v>
                </c:pt>
                <c:pt idx="151">
                  <c:v>1.5539459417695183E-2</c:v>
                </c:pt>
                <c:pt idx="152">
                  <c:v>1.5531076917186705E-2</c:v>
                </c:pt>
                <c:pt idx="153">
                  <c:v>1.5522800868959316E-2</c:v>
                </c:pt>
                <c:pt idx="154">
                  <c:v>1.5514629656962388E-2</c:v>
                </c:pt>
                <c:pt idx="155">
                  <c:v>1.5506561704137429E-2</c:v>
                </c:pt>
                <c:pt idx="156">
                  <c:v>1.5498595471676799E-2</c:v>
                </c:pt>
                <c:pt idx="157">
                  <c:v>1.5490729458273927E-2</c:v>
                </c:pt>
                <c:pt idx="158">
                  <c:v>1.5482962199362441E-2</c:v>
                </c:pt>
                <c:pt idx="159">
                  <c:v>1.5475292266352799E-2</c:v>
                </c:pt>
                <c:pt idx="160">
                  <c:v>1.5467718265864782E-2</c:v>
                </c:pt>
                <c:pt idx="161">
                  <c:v>1.5460238838956804E-2</c:v>
                </c:pt>
                <c:pt idx="162">
                  <c:v>1.5452852660360592E-2</c:v>
                </c:pt>
                <c:pt idx="163">
                  <c:v>1.5445558437712753E-2</c:v>
                </c:pt>
                <c:pt idx="164">
                  <c:v>1.5438354910794698E-2</c:v>
                </c:pt>
                <c:pt idx="165">
                  <c:v>1.5431240850778098E-2</c:v>
                </c:pt>
                <c:pt idx="166">
                  <c:v>1.5424215059473402E-2</c:v>
                </c:pt>
                <c:pt idx="167">
                  <c:v>1.54172763685904E-2</c:v>
                </c:pt>
                <c:pt idx="168">
                  <c:v>1.5410423639006309E-2</c:v>
                </c:pt>
                <c:pt idx="169">
                  <c:v>1.5403655760042635E-2</c:v>
                </c:pt>
                <c:pt idx="170">
                  <c:v>1.5396971648755475E-2</c:v>
                </c:pt>
                <c:pt idx="171">
                  <c:v>1.5390370249233617E-2</c:v>
                </c:pt>
                <c:pt idx="172">
                  <c:v>1.538385053191157E-2</c:v>
                </c:pt>
                <c:pt idx="173">
                  <c:v>1.53774114928939E-2</c:v>
                </c:pt>
                <c:pt idx="174">
                  <c:v>1.5371052153291494E-2</c:v>
                </c:pt>
                <c:pt idx="175">
                  <c:v>1.5364771558572214E-2</c:v>
                </c:pt>
                <c:pt idx="176">
                  <c:v>1.5358568777923104E-2</c:v>
                </c:pt>
                <c:pt idx="177">
                  <c:v>1.5352442903630099E-2</c:v>
                </c:pt>
                <c:pt idx="178">
                  <c:v>1.5346393050466102E-2</c:v>
                </c:pt>
                <c:pt idx="179">
                  <c:v>1.5340418355096509E-2</c:v>
                </c:pt>
                <c:pt idx="180">
                  <c:v>1.5334517975497598E-2</c:v>
                </c:pt>
                <c:pt idx="181">
                  <c:v>1.5328691090388421E-2</c:v>
                </c:pt>
                <c:pt idx="182">
                  <c:v>1.5322936898676301E-2</c:v>
                </c:pt>
                <c:pt idx="183">
                  <c:v>1.5317254618916951E-2</c:v>
                </c:pt>
                <c:pt idx="184">
                  <c:v>1.5311643488786499E-2</c:v>
                </c:pt>
                <c:pt idx="185">
                  <c:v>1.5306102764569321E-2</c:v>
                </c:pt>
                <c:pt idx="186">
                  <c:v>1.5300631720656007E-2</c:v>
                </c:pt>
                <c:pt idx="187">
                  <c:v>1.5295229649058261E-2</c:v>
                </c:pt>
                <c:pt idx="188">
                  <c:v>1.5289895858931805E-2</c:v>
                </c:pt>
                <c:pt idx="189">
                  <c:v>1.5284629676118384E-2</c:v>
                </c:pt>
                <c:pt idx="190">
                  <c:v>1.5279430442692301E-2</c:v>
                </c:pt>
                <c:pt idx="191">
                  <c:v>2.6535818087966571E-2</c:v>
                </c:pt>
                <c:pt idx="192">
                  <c:v>2.9232692802239842E-2</c:v>
                </c:pt>
                <c:pt idx="193">
                  <c:v>2.9334765555902208E-2</c:v>
                </c:pt>
                <c:pt idx="194">
                  <c:v>2.9348813907934607E-2</c:v>
                </c:pt>
                <c:pt idx="195">
                  <c:v>2.93413701862697E-2</c:v>
                </c:pt>
                <c:pt idx="196">
                  <c:v>2.9334447018176137E-2</c:v>
                </c:pt>
                <c:pt idx="197">
                  <c:v>2.9328227210545701E-2</c:v>
                </c:pt>
                <c:pt idx="198">
                  <c:v>2.9322173391707777E-2</c:v>
                </c:pt>
                <c:pt idx="199">
                  <c:v>2.9316083415497501E-2</c:v>
                </c:pt>
                <c:pt idx="200">
                  <c:v>2.930983514805641E-2</c:v>
                </c:pt>
                <c:pt idx="201">
                  <c:v>2.930337972652038E-2</c:v>
                </c:pt>
                <c:pt idx="202">
                  <c:v>2.9296693301791268E-2</c:v>
                </c:pt>
                <c:pt idx="203">
                  <c:v>2.9289767067741963E-2</c:v>
                </c:pt>
                <c:pt idx="204">
                  <c:v>2.9282599335149987E-2</c:v>
                </c:pt>
                <c:pt idx="205">
                  <c:v>2.9275192417840372E-2</c:v>
                </c:pt>
                <c:pt idx="206">
                  <c:v>2.9267550732522078E-2</c:v>
                </c:pt>
                <c:pt idx="207">
                  <c:v>2.9259679815375788E-2</c:v>
                </c:pt>
                <c:pt idx="208">
                  <c:v>2.9251585740831393E-2</c:v>
                </c:pt>
                <c:pt idx="209">
                  <c:v>2.9243274788549711E-2</c:v>
                </c:pt>
                <c:pt idx="210">
                  <c:v>2.9234753246160112E-2</c:v>
                </c:pt>
                <c:pt idx="211">
                  <c:v>2.9226027294431467E-2</c:v>
                </c:pt>
                <c:pt idx="212">
                  <c:v>2.9217102941661612E-2</c:v>
                </c:pt>
                <c:pt idx="213">
                  <c:v>2.9207985988468785E-2</c:v>
                </c:pt>
                <c:pt idx="214">
                  <c:v>2.9198682011342778E-2</c:v>
                </c:pt>
                <c:pt idx="215">
                  <c:v>2.9189196357840907E-2</c:v>
                </c:pt>
                <c:pt idx="216">
                  <c:v>2.9179534148930993E-2</c:v>
                </c:pt>
                <c:pt idx="217">
                  <c:v>2.9169700285637108E-2</c:v>
                </c:pt>
                <c:pt idx="218">
                  <c:v>2.9159699458153412E-2</c:v>
                </c:pt>
                <c:pt idx="219">
                  <c:v>2.9149536156250197E-2</c:v>
                </c:pt>
                <c:pt idx="220">
                  <c:v>2.9139214680215551E-2</c:v>
                </c:pt>
                <c:pt idx="221">
                  <c:v>2.9128739151843778E-2</c:v>
                </c:pt>
                <c:pt idx="222">
                  <c:v>2.9118113525181798E-2</c:v>
                </c:pt>
                <c:pt idx="223">
                  <c:v>2.9107341596828446E-2</c:v>
                </c:pt>
                <c:pt idx="224">
                  <c:v>2.9096427015701889E-2</c:v>
                </c:pt>
                <c:pt idx="225">
                  <c:v>2.9085373292214001E-2</c:v>
                </c:pt>
                <c:pt idx="226">
                  <c:v>2.9074183806829763E-2</c:v>
                </c:pt>
                <c:pt idx="227">
                  <c:v>2.9062861818028401E-2</c:v>
                </c:pt>
                <c:pt idx="228">
                  <c:v>2.9051410469670025E-2</c:v>
                </c:pt>
                <c:pt idx="229">
                  <c:v>2.9039832797802163E-2</c:v>
                </c:pt>
                <c:pt idx="230">
                  <c:v>2.9028131736944501E-2</c:v>
                </c:pt>
                <c:pt idx="231">
                  <c:v>2.9016310125868892E-2</c:v>
                </c:pt>
                <c:pt idx="232">
                  <c:v>2.9004370712925328E-2</c:v>
                </c:pt>
                <c:pt idx="233">
                  <c:v>2.8992316160939342E-2</c:v>
                </c:pt>
                <c:pt idx="234">
                  <c:v>2.8980149051721742E-2</c:v>
                </c:pt>
                <c:pt idx="235">
                  <c:v>2.896787189020911E-2</c:v>
                </c:pt>
                <c:pt idx="236">
                  <c:v>2.8955487108279786E-2</c:v>
                </c:pt>
                <c:pt idx="237">
                  <c:v>2.8942997068264437E-2</c:v>
                </c:pt>
                <c:pt idx="238">
                  <c:v>2.8930404066177688E-2</c:v>
                </c:pt>
                <c:pt idx="239">
                  <c:v>2.8917710334702078E-2</c:v>
                </c:pt>
                <c:pt idx="240">
                  <c:v>2.8904918045933811E-2</c:v>
                </c:pt>
                <c:pt idx="241">
                  <c:v>2.8892029313923602E-2</c:v>
                </c:pt>
                <c:pt idx="242">
                  <c:v>2.887904619702561E-2</c:v>
                </c:pt>
                <c:pt idx="243">
                  <c:v>2.8865970700069615E-2</c:v>
                </c:pt>
                <c:pt idx="244">
                  <c:v>2.8852804776380001E-2</c:v>
                </c:pt>
                <c:pt idx="245">
                  <c:v>2.8839550329650316E-2</c:v>
                </c:pt>
                <c:pt idx="246">
                  <c:v>2.8826209215685798E-2</c:v>
                </c:pt>
                <c:pt idx="247">
                  <c:v>2.88127832440335E-2</c:v>
                </c:pt>
                <c:pt idx="248">
                  <c:v>2.8799274179505192E-2</c:v>
                </c:pt>
                <c:pt idx="249">
                  <c:v>2.8785683743606478E-2</c:v>
                </c:pt>
                <c:pt idx="250">
                  <c:v>2.8772013615882008E-2</c:v>
                </c:pt>
                <c:pt idx="251">
                  <c:v>2.8758265435184689E-2</c:v>
                </c:pt>
                <c:pt idx="252">
                  <c:v>2.874444080087871E-2</c:v>
                </c:pt>
                <c:pt idx="253">
                  <c:v>2.8730541273983598E-2</c:v>
                </c:pt>
                <c:pt idx="254">
                  <c:v>2.8716568378267197E-2</c:v>
                </c:pt>
                <c:pt idx="255">
                  <c:v>2.8702523601293797E-2</c:v>
                </c:pt>
                <c:pt idx="256">
                  <c:v>2.8688408395433788E-2</c:v>
                </c:pt>
                <c:pt idx="257">
                  <c:v>2.86742241788428E-2</c:v>
                </c:pt>
                <c:pt idx="258">
                  <c:v>2.8659972336412542E-2</c:v>
                </c:pt>
                <c:pt idx="259">
                  <c:v>2.8645654220701908E-2</c:v>
                </c:pt>
                <c:pt idx="260">
                  <c:v>2.8631271152852442E-2</c:v>
                </c:pt>
                <c:pt idx="261">
                  <c:v>2.8616824423491512E-2</c:v>
                </c:pt>
                <c:pt idx="262">
                  <c:v>2.8602315293631112E-2</c:v>
                </c:pt>
                <c:pt idx="263">
                  <c:v>2.8587744995562301E-2</c:v>
                </c:pt>
                <c:pt idx="264">
                  <c:v>2.8573114733754016E-2</c:v>
                </c:pt>
                <c:pt idx="265">
                  <c:v>2.855842568575671E-2</c:v>
                </c:pt>
                <c:pt idx="266">
                  <c:v>2.8543679003116742E-2</c:v>
                </c:pt>
                <c:pt idx="267">
                  <c:v>2.8528875812304798E-2</c:v>
                </c:pt>
                <c:pt idx="268">
                  <c:v>2.8514017215661411E-2</c:v>
                </c:pt>
                <c:pt idx="269">
                  <c:v>2.8499104292363808E-2</c:v>
                </c:pt>
                <c:pt idx="270">
                  <c:v>2.8484138099416342E-2</c:v>
                </c:pt>
                <c:pt idx="271">
                  <c:v>2.8469119672669855E-2</c:v>
                </c:pt>
                <c:pt idx="272">
                  <c:v>2.8455061071560612E-2</c:v>
                </c:pt>
                <c:pt idx="273">
                  <c:v>2.8442008922033604E-2</c:v>
                </c:pt>
                <c:pt idx="274">
                  <c:v>2.84299267953338E-2</c:v>
                </c:pt>
                <c:pt idx="275">
                  <c:v>2.8418764110527798E-2</c:v>
                </c:pt>
                <c:pt idx="276">
                  <c:v>2.8408465298956988E-2</c:v>
                </c:pt>
                <c:pt idx="277">
                  <c:v>2.8398970067497288E-2</c:v>
                </c:pt>
                <c:pt idx="278">
                  <c:v>2.8390213534597707E-2</c:v>
                </c:pt>
                <c:pt idx="279">
                  <c:v>2.8382126027814401E-2</c:v>
                </c:pt>
                <c:pt idx="280">
                  <c:v>2.8374632986678042E-2</c:v>
                </c:pt>
                <c:pt idx="281">
                  <c:v>2.8367654820619398E-2</c:v>
                </c:pt>
                <c:pt idx="282">
                  <c:v>2.8361106783441711E-2</c:v>
                </c:pt>
                <c:pt idx="283">
                  <c:v>2.8354898841009502E-2</c:v>
                </c:pt>
                <c:pt idx="284">
                  <c:v>2.8348935542830005E-2</c:v>
                </c:pt>
                <c:pt idx="285">
                  <c:v>2.8343115895393851E-2</c:v>
                </c:pt>
                <c:pt idx="286">
                  <c:v>2.8337413385578811E-2</c:v>
                </c:pt>
                <c:pt idx="287">
                  <c:v>2.8331937928065702E-2</c:v>
                </c:pt>
                <c:pt idx="288">
                  <c:v>2.8326805090120998E-2</c:v>
                </c:pt>
                <c:pt idx="289">
                  <c:v>2.8322137682196942E-2</c:v>
                </c:pt>
                <c:pt idx="290">
                  <c:v>2.8318064109396367E-2</c:v>
                </c:pt>
                <c:pt idx="291">
                  <c:v>2.8314718368081068E-2</c:v>
                </c:pt>
                <c:pt idx="292">
                  <c:v>2.8312239968696078E-2</c:v>
                </c:pt>
                <c:pt idx="293">
                  <c:v>2.8310773889452398E-2</c:v>
                </c:pt>
                <c:pt idx="294">
                  <c:v>2.8310470512576142E-2</c:v>
                </c:pt>
                <c:pt idx="295">
                  <c:v>2.8311485560434998E-2</c:v>
                </c:pt>
                <c:pt idx="296">
                  <c:v>2.8313980022376412E-2</c:v>
                </c:pt>
                <c:pt idx="297">
                  <c:v>2.8318120076814911E-2</c:v>
                </c:pt>
                <c:pt idx="298">
                  <c:v>2.8323538671819012E-2</c:v>
                </c:pt>
                <c:pt idx="299">
                  <c:v>2.8329127049335278E-2</c:v>
                </c:pt>
                <c:pt idx="300">
                  <c:v>2.8334909814367742E-2</c:v>
                </c:pt>
                <c:pt idx="301">
                  <c:v>2.8340871840723213E-2</c:v>
                </c:pt>
                <c:pt idx="302">
                  <c:v>2.8347012573515486E-2</c:v>
                </c:pt>
                <c:pt idx="303">
                  <c:v>2.8353330884992041E-2</c:v>
                </c:pt>
                <c:pt idx="304">
                  <c:v>2.8359825866127206E-2</c:v>
                </c:pt>
                <c:pt idx="305">
                  <c:v>2.8366496573771278E-2</c:v>
                </c:pt>
                <c:pt idx="306">
                  <c:v>2.8373342083592119E-2</c:v>
                </c:pt>
                <c:pt idx="307">
                  <c:v>2.8380361462630406E-2</c:v>
                </c:pt>
                <c:pt idx="308">
                  <c:v>2.8387553779523216E-2</c:v>
                </c:pt>
                <c:pt idx="309">
                  <c:v>2.839491809642981E-2</c:v>
                </c:pt>
                <c:pt idx="310">
                  <c:v>2.8402453470212141E-2</c:v>
                </c:pt>
                <c:pt idx="311">
                  <c:v>2.8410158948948178E-2</c:v>
                </c:pt>
                <c:pt idx="312">
                  <c:v>2.8418033570900041E-2</c:v>
                </c:pt>
                <c:pt idx="313">
                  <c:v>2.8426076362302877E-2</c:v>
                </c:pt>
                <c:pt idx="314">
                  <c:v>2.8434286335863899E-2</c:v>
                </c:pt>
                <c:pt idx="315">
                  <c:v>2.8442662489004768E-2</c:v>
                </c:pt>
                <c:pt idx="316">
                  <c:v>2.8451203802358712E-2</c:v>
                </c:pt>
                <c:pt idx="317">
                  <c:v>2.8459909238277511E-2</c:v>
                </c:pt>
                <c:pt idx="318">
                  <c:v>2.8468777739472699E-2</c:v>
                </c:pt>
                <c:pt idx="319">
                  <c:v>2.8477808227746492E-2</c:v>
                </c:pt>
                <c:pt idx="320">
                  <c:v>2.8486999602841311E-2</c:v>
                </c:pt>
                <c:pt idx="321">
                  <c:v>2.8496350741405798E-2</c:v>
                </c:pt>
                <c:pt idx="322">
                  <c:v>2.8505860496080941E-2</c:v>
                </c:pt>
                <c:pt idx="323">
                  <c:v>2.85155276947168E-2</c:v>
                </c:pt>
                <c:pt idx="324">
                  <c:v>2.8525351139721468E-2</c:v>
                </c:pt>
                <c:pt idx="325">
                  <c:v>2.8535329607545751E-2</c:v>
                </c:pt>
                <c:pt idx="326">
                  <c:v>2.8545461848308768E-2</c:v>
                </c:pt>
                <c:pt idx="327">
                  <c:v>2.8555746585567691E-2</c:v>
                </c:pt>
                <c:pt idx="328">
                  <c:v>2.8566182516229041E-2</c:v>
                </c:pt>
                <c:pt idx="329">
                  <c:v>2.8576768310613516E-2</c:v>
                </c:pt>
                <c:pt idx="330">
                  <c:v>2.858750261266375E-2</c:v>
                </c:pt>
                <c:pt idx="331">
                  <c:v>2.8598384040300778E-2</c:v>
                </c:pt>
                <c:pt idx="332">
                  <c:v>2.8609411185935813E-2</c:v>
                </c:pt>
                <c:pt idx="333">
                  <c:v>2.8620582617119441E-2</c:v>
                </c:pt>
                <c:pt idx="334">
                  <c:v>2.8631896877344565E-2</c:v>
                </c:pt>
                <c:pt idx="335">
                  <c:v>2.8643352486988006E-2</c:v>
                </c:pt>
                <c:pt idx="336">
                  <c:v>2.8654947944396211E-2</c:v>
                </c:pt>
                <c:pt idx="337">
                  <c:v>2.8666681727105688E-2</c:v>
                </c:pt>
                <c:pt idx="338">
                  <c:v>2.86785522931934E-2</c:v>
                </c:pt>
                <c:pt idx="339">
                  <c:v>2.869055808275691E-2</c:v>
                </c:pt>
                <c:pt idx="340">
                  <c:v>2.870269751951357E-2</c:v>
                </c:pt>
                <c:pt idx="341">
                  <c:v>2.8714969012511998E-2</c:v>
                </c:pt>
                <c:pt idx="342">
                  <c:v>2.8727370957954516E-2</c:v>
                </c:pt>
                <c:pt idx="343">
                  <c:v>2.8739901741110411E-2</c:v>
                </c:pt>
                <c:pt idx="344">
                  <c:v>2.8752559738323087E-2</c:v>
                </c:pt>
                <c:pt idx="345">
                  <c:v>2.8765343319095516E-2</c:v>
                </c:pt>
                <c:pt idx="346">
                  <c:v>2.8778250848243401E-2</c:v>
                </c:pt>
                <c:pt idx="347">
                  <c:v>2.8791280688108212E-2</c:v>
                </c:pt>
                <c:pt idx="348">
                  <c:v>2.8804431200816279E-2</c:v>
                </c:pt>
                <c:pt idx="349">
                  <c:v>2.8817700750574615E-2</c:v>
                </c:pt>
                <c:pt idx="350">
                  <c:v>2.8831087705986212E-2</c:v>
                </c:pt>
                <c:pt idx="351">
                  <c:v>2.8844590442384199E-2</c:v>
                </c:pt>
                <c:pt idx="352">
                  <c:v>2.8858207344155142E-2</c:v>
                </c:pt>
                <c:pt idx="353">
                  <c:v>2.8871936807055205E-2</c:v>
                </c:pt>
                <c:pt idx="354">
                  <c:v>2.8885777240495292E-2</c:v>
                </c:pt>
                <c:pt idx="355">
                  <c:v>2.8899727069793404E-2</c:v>
                </c:pt>
                <c:pt idx="356">
                  <c:v>2.8913784738366873E-2</c:v>
                </c:pt>
                <c:pt idx="357">
                  <c:v>2.8927948709872416E-2</c:v>
                </c:pt>
                <c:pt idx="358">
                  <c:v>2.8942217470262068E-2</c:v>
                </c:pt>
                <c:pt idx="359">
                  <c:v>2.8956589529759998E-2</c:v>
                </c:pt>
                <c:pt idx="360">
                  <c:v>2.8971063424747173E-2</c:v>
                </c:pt>
                <c:pt idx="361">
                  <c:v>2.8985637719532116E-2</c:v>
                </c:pt>
                <c:pt idx="362">
                  <c:v>2.900031100802097E-2</c:v>
                </c:pt>
                <c:pt idx="363">
                  <c:v>2.9015081915256199E-2</c:v>
                </c:pt>
                <c:pt idx="364">
                  <c:v>2.9029949098840806E-2</c:v>
                </c:pt>
                <c:pt idx="365">
                  <c:v>2.9044911250219092E-2</c:v>
                </c:pt>
                <c:pt idx="366">
                  <c:v>2.9059967095828292E-2</c:v>
                </c:pt>
                <c:pt idx="367">
                  <c:v>2.9075115398109815E-2</c:v>
                </c:pt>
                <c:pt idx="368">
                  <c:v>2.9090354956374402E-2</c:v>
                </c:pt>
                <c:pt idx="369">
                  <c:v>2.9105684607533308E-2</c:v>
                </c:pt>
                <c:pt idx="370">
                  <c:v>2.912110322667601E-2</c:v>
                </c:pt>
                <c:pt idx="371">
                  <c:v>2.9136609727514442E-2</c:v>
                </c:pt>
                <c:pt idx="372">
                  <c:v>2.9152203062685109E-2</c:v>
                </c:pt>
                <c:pt idx="373">
                  <c:v>2.9167882223914209E-2</c:v>
                </c:pt>
                <c:pt idx="374">
                  <c:v>2.9183646242050911E-2</c:v>
                </c:pt>
                <c:pt idx="375">
                  <c:v>2.91994941869738E-2</c:v>
                </c:pt>
                <c:pt idx="376">
                  <c:v>2.9215425167373656E-2</c:v>
                </c:pt>
                <c:pt idx="377">
                  <c:v>2.9231438330421706E-2</c:v>
                </c:pt>
                <c:pt idx="378">
                  <c:v>2.9247284362591799E-2</c:v>
                </c:pt>
                <c:pt idx="379">
                  <c:v>2.9262543427206612E-2</c:v>
                </c:pt>
                <c:pt idx="380">
                  <c:v>2.9277246811040752E-2</c:v>
                </c:pt>
                <c:pt idx="381">
                  <c:v>2.9291412092845612E-2</c:v>
                </c:pt>
                <c:pt idx="382">
                  <c:v>2.9305068265539011E-2</c:v>
                </c:pt>
                <c:pt idx="383">
                  <c:v>2.9318241629637597E-2</c:v>
                </c:pt>
                <c:pt idx="384">
                  <c:v>2.9330957741553292E-2</c:v>
                </c:pt>
                <c:pt idx="385">
                  <c:v>2.9343240523105434E-2</c:v>
                </c:pt>
                <c:pt idx="386">
                  <c:v>2.935511287089761E-2</c:v>
                </c:pt>
                <c:pt idx="387">
                  <c:v>2.9366596437783277E-2</c:v>
                </c:pt>
                <c:pt idx="388">
                  <c:v>2.9377711875691201E-2</c:v>
                </c:pt>
                <c:pt idx="389">
                  <c:v>2.9388478790761688E-2</c:v>
                </c:pt>
                <c:pt idx="390">
                  <c:v>2.9398915857555212E-2</c:v>
                </c:pt>
                <c:pt idx="391">
                  <c:v>2.9409040831782512E-2</c:v>
                </c:pt>
                <c:pt idx="392">
                  <c:v>2.9418870617397442E-2</c:v>
                </c:pt>
                <c:pt idx="393">
                  <c:v>2.9428421297150967E-2</c:v>
                </c:pt>
                <c:pt idx="394">
                  <c:v>2.9437708181004347E-2</c:v>
                </c:pt>
                <c:pt idx="395">
                  <c:v>2.9446745840696002E-2</c:v>
                </c:pt>
                <c:pt idx="396">
                  <c:v>2.9455548149494401E-2</c:v>
                </c:pt>
                <c:pt idx="397">
                  <c:v>2.9464128316074409E-2</c:v>
                </c:pt>
                <c:pt idx="398">
                  <c:v>2.9472498919213292E-2</c:v>
                </c:pt>
                <c:pt idx="399">
                  <c:v>2.9480671939470512E-2</c:v>
                </c:pt>
                <c:pt idx="400">
                  <c:v>2.9488658790221289E-2</c:v>
                </c:pt>
                <c:pt idx="401">
                  <c:v>2.9496470346740668E-2</c:v>
                </c:pt>
                <c:pt idx="402">
                  <c:v>2.9504116974197001E-2</c:v>
                </c:pt>
                <c:pt idx="403">
                  <c:v>2.9511608554135212E-2</c:v>
                </c:pt>
                <c:pt idx="404">
                  <c:v>2.9518954509781273E-2</c:v>
                </c:pt>
                <c:pt idx="405">
                  <c:v>2.9526163830053593E-2</c:v>
                </c:pt>
                <c:pt idx="406">
                  <c:v>2.9533245092429661E-2</c:v>
                </c:pt>
                <c:pt idx="407">
                  <c:v>2.9540206484655177E-2</c:v>
                </c:pt>
                <c:pt idx="408">
                  <c:v>2.9547055825387511E-2</c:v>
                </c:pt>
                <c:pt idx="409">
                  <c:v>2.9553800583787412E-2</c:v>
                </c:pt>
                <c:pt idx="410">
                  <c:v>2.9560447898120911E-2</c:v>
                </c:pt>
                <c:pt idx="411">
                  <c:v>2.9567004593414711E-2</c:v>
                </c:pt>
                <c:pt idx="412">
                  <c:v>2.9573477198201241E-2</c:v>
                </c:pt>
                <c:pt idx="413">
                  <c:v>2.9579871960400596E-2</c:v>
                </c:pt>
                <c:pt idx="414">
                  <c:v>2.9586194862375601E-2</c:v>
                </c:pt>
                <c:pt idx="415">
                  <c:v>2.9592451635201727E-2</c:v>
                </c:pt>
                <c:pt idx="416">
                  <c:v>2.9598647772186511E-2</c:v>
                </c:pt>
                <c:pt idx="417">
                  <c:v>2.9604788541673692E-2</c:v>
                </c:pt>
                <c:pt idx="418">
                  <c:v>2.9610878999171641E-2</c:v>
                </c:pt>
                <c:pt idx="419">
                  <c:v>2.961692399883431E-2</c:v>
                </c:pt>
                <c:pt idx="420">
                  <c:v>2.9622928204326406E-2</c:v>
                </c:pt>
                <c:pt idx="421">
                  <c:v>2.9628896099106797E-2</c:v>
                </c:pt>
                <c:pt idx="422">
                  <c:v>2.9634831996157199E-2</c:v>
                </c:pt>
                <c:pt idx="423">
                  <c:v>2.9640740047183492E-2</c:v>
                </c:pt>
                <c:pt idx="424">
                  <c:v>2.9646624251318178E-2</c:v>
                </c:pt>
                <c:pt idx="425">
                  <c:v>2.965248846334851E-2</c:v>
                </c:pt>
                <c:pt idx="426">
                  <c:v>2.9658336401494456E-2</c:v>
                </c:pt>
                <c:pt idx="427">
                  <c:v>2.9664171654760201E-2</c:v>
                </c:pt>
                <c:pt idx="428">
                  <c:v>2.9669997689882387E-2</c:v>
                </c:pt>
                <c:pt idx="429">
                  <c:v>2.9675817857893978E-2</c:v>
                </c:pt>
                <c:pt idx="430">
                  <c:v>2.9681635400324535E-2</c:v>
                </c:pt>
                <c:pt idx="431">
                  <c:v>2.9687453455060242E-2</c:v>
                </c:pt>
                <c:pt idx="432">
                  <c:v>3.91253962436224E-2</c:v>
                </c:pt>
                <c:pt idx="433">
                  <c:v>4.1396268818132097E-2</c:v>
                </c:pt>
                <c:pt idx="434">
                  <c:v>4.1510667695833503E-2</c:v>
                </c:pt>
                <c:pt idx="435">
                  <c:v>4.1541661290758397E-2</c:v>
                </c:pt>
                <c:pt idx="436">
                  <c:v>4.15600433470125E-2</c:v>
                </c:pt>
                <c:pt idx="437">
                  <c:v>4.1576834853980123E-2</c:v>
                </c:pt>
                <c:pt idx="438">
                  <c:v>4.1595012170018798E-2</c:v>
                </c:pt>
                <c:pt idx="439">
                  <c:v>4.1612690179629104E-2</c:v>
                </c:pt>
                <c:pt idx="440">
                  <c:v>4.1630564304428998E-2</c:v>
                </c:pt>
                <c:pt idx="441">
                  <c:v>4.1648133524444367E-2</c:v>
                </c:pt>
                <c:pt idx="442">
                  <c:v>4.1665604538183507E-2</c:v>
                </c:pt>
                <c:pt idx="443">
                  <c:v>4.1682842287176745E-2</c:v>
                </c:pt>
                <c:pt idx="444">
                  <c:v>4.1699914313226893E-2</c:v>
                </c:pt>
                <c:pt idx="445">
                  <c:v>4.1716786514394803E-2</c:v>
                </c:pt>
                <c:pt idx="446">
                  <c:v>4.1733485250507123E-2</c:v>
                </c:pt>
                <c:pt idx="447">
                  <c:v>4.1750005769570366E-2</c:v>
                </c:pt>
                <c:pt idx="448">
                  <c:v>4.1766361603973123E-2</c:v>
                </c:pt>
                <c:pt idx="449">
                  <c:v>4.1782556412817501E-2</c:v>
                </c:pt>
                <c:pt idx="450">
                  <c:v>4.1798599273664576E-2</c:v>
                </c:pt>
                <c:pt idx="451">
                  <c:v>4.1814495908012381E-2</c:v>
                </c:pt>
                <c:pt idx="452">
                  <c:v>4.1830253480410397E-2</c:v>
                </c:pt>
                <c:pt idx="453">
                  <c:v>4.1845877845399095E-2</c:v>
                </c:pt>
                <c:pt idx="454">
                  <c:v>4.1861375079100066E-2</c:v>
                </c:pt>
                <c:pt idx="455">
                  <c:v>4.1876750618839796E-2</c:v>
                </c:pt>
                <c:pt idx="456">
                  <c:v>4.1892009766583714E-2</c:v>
                </c:pt>
                <c:pt idx="457">
                  <c:v>4.1907157428193995E-2</c:v>
                </c:pt>
                <c:pt idx="458">
                  <c:v>4.1922198289486214E-2</c:v>
                </c:pt>
                <c:pt idx="459">
                  <c:v>4.1937136745749497E-2</c:v>
                </c:pt>
                <c:pt idx="460">
                  <c:v>4.1951976971489287E-2</c:v>
                </c:pt>
                <c:pt idx="461">
                  <c:v>4.1966722909467714E-2</c:v>
                </c:pt>
                <c:pt idx="462">
                  <c:v>4.1981378304444456E-2</c:v>
                </c:pt>
                <c:pt idx="463">
                  <c:v>4.1995946709763456E-2</c:v>
                </c:pt>
                <c:pt idx="464">
                  <c:v>4.2010431507737256E-2</c:v>
                </c:pt>
                <c:pt idx="465">
                  <c:v>4.2024835920342014E-2</c:v>
                </c:pt>
                <c:pt idx="466">
                  <c:v>4.2039163023742332E-2</c:v>
                </c:pt>
                <c:pt idx="467">
                  <c:v>4.2053415758924434E-2</c:v>
                </c:pt>
                <c:pt idx="468">
                  <c:v>4.2067596942972275E-2</c:v>
                </c:pt>
                <c:pt idx="469">
                  <c:v>4.2081709278479575E-2</c:v>
                </c:pt>
                <c:pt idx="470">
                  <c:v>4.2095755362653295E-2</c:v>
                </c:pt>
                <c:pt idx="471">
                  <c:v>4.2109737695291423E-2</c:v>
                </c:pt>
                <c:pt idx="472">
                  <c:v>4.2123658686228402E-2</c:v>
                </c:pt>
                <c:pt idx="473">
                  <c:v>4.2137520661997302E-2</c:v>
                </c:pt>
                <c:pt idx="474">
                  <c:v>4.2151325871942404E-2</c:v>
                </c:pt>
                <c:pt idx="475">
                  <c:v>4.2165076493734396E-2</c:v>
                </c:pt>
                <c:pt idx="476">
                  <c:v>4.2178774638397323E-2</c:v>
                </c:pt>
                <c:pt idx="477">
                  <c:v>4.2192422354855839E-2</c:v>
                </c:pt>
                <c:pt idx="478">
                  <c:v>4.2206021634065484E-2</c:v>
                </c:pt>
                <c:pt idx="479">
                  <c:v>4.2219574412757706E-2</c:v>
                </c:pt>
                <c:pt idx="480">
                  <c:v>4.2233082576832622E-2</c:v>
                </c:pt>
                <c:pt idx="481">
                  <c:v>4.2246547964433404E-2</c:v>
                </c:pt>
                <c:pt idx="482">
                  <c:v>4.2259972368735202E-2</c:v>
                </c:pt>
                <c:pt idx="483">
                  <c:v>4.2273357540470603E-2</c:v>
                </c:pt>
                <c:pt idx="484">
                  <c:v>4.2286705190218904E-2</c:v>
                </c:pt>
                <c:pt idx="485">
                  <c:v>4.2300016990480534E-2</c:v>
                </c:pt>
                <c:pt idx="486">
                  <c:v>4.2313294577557239E-2</c:v>
                </c:pt>
                <c:pt idx="487">
                  <c:v>4.2326539553254834E-2</c:v>
                </c:pt>
                <c:pt idx="488">
                  <c:v>4.2339753486435504E-2</c:v>
                </c:pt>
                <c:pt idx="489">
                  <c:v>4.2352937914414759E-2</c:v>
                </c:pt>
                <c:pt idx="490">
                  <c:v>4.2366094344232608E-2</c:v>
                </c:pt>
                <c:pt idx="491">
                  <c:v>4.2379224253817994E-2</c:v>
                </c:pt>
                <c:pt idx="492">
                  <c:v>4.2392329093039971E-2</c:v>
                </c:pt>
                <c:pt idx="493">
                  <c:v>4.2405410284658634E-2</c:v>
                </c:pt>
                <c:pt idx="494">
                  <c:v>4.2418469225209122E-2</c:v>
                </c:pt>
                <c:pt idx="495">
                  <c:v>4.2431507285788997E-2</c:v>
                </c:pt>
                <c:pt idx="496">
                  <c:v>4.2444525812799505E-2</c:v>
                </c:pt>
                <c:pt idx="497">
                  <c:v>4.2457526128608924E-2</c:v>
                </c:pt>
                <c:pt idx="498">
                  <c:v>4.2470509532170096E-2</c:v>
                </c:pt>
                <c:pt idx="499">
                  <c:v>4.2483477299597366E-2</c:v>
                </c:pt>
                <c:pt idx="500">
                  <c:v>4.2496430684686302E-2</c:v>
                </c:pt>
                <c:pt idx="501">
                  <c:v>4.25093709194099E-2</c:v>
                </c:pt>
                <c:pt idx="502">
                  <c:v>4.2522299214384024E-2</c:v>
                </c:pt>
                <c:pt idx="503">
                  <c:v>4.2535216759293414E-2</c:v>
                </c:pt>
                <c:pt idx="504">
                  <c:v>4.25481247233069E-2</c:v>
                </c:pt>
                <c:pt idx="505">
                  <c:v>4.2561024255469933E-2</c:v>
                </c:pt>
                <c:pt idx="506">
                  <c:v>4.2573916485078807E-2</c:v>
                </c:pt>
                <c:pt idx="507">
                  <c:v>4.2586802522045733E-2</c:v>
                </c:pt>
                <c:pt idx="508">
                  <c:v>4.2599683457252492E-2</c:v>
                </c:pt>
                <c:pt idx="509">
                  <c:v>4.2612560362899198E-2</c:v>
                </c:pt>
                <c:pt idx="510">
                  <c:v>4.2625434292848798E-2</c:v>
                </c:pt>
                <c:pt idx="511">
                  <c:v>4.2638306282967685E-2</c:v>
                </c:pt>
                <c:pt idx="512">
                  <c:v>4.2651177351473224E-2</c:v>
                </c:pt>
                <c:pt idx="513">
                  <c:v>4.2664048499277366E-2</c:v>
                </c:pt>
                <c:pt idx="514">
                  <c:v>4.2676920710342403E-2</c:v>
                </c:pt>
                <c:pt idx="515">
                  <c:v>4.2689794952037924E-2</c:v>
                </c:pt>
                <c:pt idx="516">
                  <c:v>4.2702672175509923E-2</c:v>
                </c:pt>
                <c:pt idx="517">
                  <c:v>4.2715553316066933E-2</c:v>
                </c:pt>
                <c:pt idx="518">
                  <c:v>4.2728439293566532E-2</c:v>
                </c:pt>
                <c:pt idx="519">
                  <c:v>4.274133101282538E-2</c:v>
                </c:pt>
                <c:pt idx="520">
                  <c:v>4.2754229364044334E-2</c:v>
                </c:pt>
                <c:pt idx="521">
                  <c:v>4.2767200241834565E-2</c:v>
                </c:pt>
                <c:pt idx="522">
                  <c:v>4.2781109355156513E-2</c:v>
                </c:pt>
                <c:pt idx="523">
                  <c:v>4.279589323250739E-2</c:v>
                </c:pt>
                <c:pt idx="524">
                  <c:v>4.2811524733359724E-2</c:v>
                </c:pt>
                <c:pt idx="525">
                  <c:v>4.2827961590683084E-2</c:v>
                </c:pt>
                <c:pt idx="526">
                  <c:v>4.2845160580151746E-2</c:v>
                </c:pt>
                <c:pt idx="527">
                  <c:v>4.2863075414252896E-2</c:v>
                </c:pt>
                <c:pt idx="528">
                  <c:v>4.2881657818927256E-2</c:v>
                </c:pt>
                <c:pt idx="529">
                  <c:v>4.2900856890444684E-2</c:v>
                </c:pt>
                <c:pt idx="530">
                  <c:v>4.2920619452514033E-2</c:v>
                </c:pt>
                <c:pt idx="531">
                  <c:v>4.2940889791930385E-2</c:v>
                </c:pt>
                <c:pt idx="532">
                  <c:v>4.2961609780433813E-2</c:v>
                </c:pt>
                <c:pt idx="533">
                  <c:v>4.2982718757432113E-2</c:v>
                </c:pt>
                <c:pt idx="534">
                  <c:v>4.3004153563072349E-2</c:v>
                </c:pt>
                <c:pt idx="535">
                  <c:v>4.3025848481378505E-2</c:v>
                </c:pt>
                <c:pt idx="536">
                  <c:v>4.3047735243007333E-2</c:v>
                </c:pt>
                <c:pt idx="537">
                  <c:v>4.3069749105588098E-2</c:v>
                </c:pt>
                <c:pt idx="538">
                  <c:v>4.3091928420264096E-2</c:v>
                </c:pt>
                <c:pt idx="539">
                  <c:v>4.3114347847178533E-2</c:v>
                </c:pt>
                <c:pt idx="540">
                  <c:v>4.3137084487869799E-2</c:v>
                </c:pt>
                <c:pt idx="541">
                  <c:v>4.3160218126804498E-2</c:v>
                </c:pt>
                <c:pt idx="542">
                  <c:v>4.3183830704523384E-2</c:v>
                </c:pt>
                <c:pt idx="543">
                  <c:v>4.3208006159503501E-2</c:v>
                </c:pt>
                <c:pt idx="544">
                  <c:v>4.3232830299277797E-2</c:v>
                </c:pt>
                <c:pt idx="545">
                  <c:v>4.3258390640374775E-2</c:v>
                </c:pt>
                <c:pt idx="546">
                  <c:v>4.3284776268128398E-2</c:v>
                </c:pt>
                <c:pt idx="547">
                  <c:v>4.3312077676809023E-2</c:v>
                </c:pt>
                <c:pt idx="548">
                  <c:v>4.3340386620124398E-2</c:v>
                </c:pt>
                <c:pt idx="549">
                  <c:v>4.3369795951224401E-2</c:v>
                </c:pt>
                <c:pt idx="550">
                  <c:v>4.3400399468505976E-2</c:v>
                </c:pt>
                <c:pt idx="551">
                  <c:v>4.3432291756433344E-2</c:v>
                </c:pt>
                <c:pt idx="552">
                  <c:v>4.3465156257938904E-2</c:v>
                </c:pt>
                <c:pt idx="553">
                  <c:v>4.3498186180046534E-2</c:v>
                </c:pt>
                <c:pt idx="554">
                  <c:v>4.3531407669296897E-2</c:v>
                </c:pt>
                <c:pt idx="555">
                  <c:v>4.3564809127117805E-2</c:v>
                </c:pt>
                <c:pt idx="556">
                  <c:v>4.3598390048029532E-2</c:v>
                </c:pt>
                <c:pt idx="557">
                  <c:v>4.3632149156025632E-2</c:v>
                </c:pt>
                <c:pt idx="558">
                  <c:v>4.3666085548309905E-2</c:v>
                </c:pt>
                <c:pt idx="559">
                  <c:v>4.3700198141492813E-2</c:v>
                </c:pt>
                <c:pt idx="560">
                  <c:v>4.3734485983444024E-2</c:v>
                </c:pt>
                <c:pt idx="561">
                  <c:v>4.3768948035938532E-2</c:v>
                </c:pt>
                <c:pt idx="562">
                  <c:v>4.3803583327249832E-2</c:v>
                </c:pt>
                <c:pt idx="563">
                  <c:v>4.3838257240548892E-2</c:v>
                </c:pt>
                <c:pt idx="564">
                  <c:v>4.3872542644040495E-2</c:v>
                </c:pt>
                <c:pt idx="565">
                  <c:v>4.3906446461015977E-2</c:v>
                </c:pt>
                <c:pt idx="566">
                  <c:v>4.3939959992042012E-2</c:v>
                </c:pt>
                <c:pt idx="567">
                  <c:v>4.3973089383859666E-2</c:v>
                </c:pt>
                <c:pt idx="568">
                  <c:v>4.4005839611272302E-2</c:v>
                </c:pt>
                <c:pt idx="569">
                  <c:v>4.4038216958695274E-2</c:v>
                </c:pt>
                <c:pt idx="570">
                  <c:v>4.4070227357840705E-2</c:v>
                </c:pt>
                <c:pt idx="571">
                  <c:v>4.4101877397629087E-2</c:v>
                </c:pt>
                <c:pt idx="572">
                  <c:v>4.4133173586483804E-2</c:v>
                </c:pt>
                <c:pt idx="573">
                  <c:v>4.4164122851683439E-2</c:v>
                </c:pt>
                <c:pt idx="574">
                  <c:v>4.4194732156862024E-2</c:v>
                </c:pt>
                <c:pt idx="575">
                  <c:v>4.4225008748327202E-2</c:v>
                </c:pt>
                <c:pt idx="576">
                  <c:v>4.4254959950817983E-2</c:v>
                </c:pt>
                <c:pt idx="577">
                  <c:v>4.4284593285629323E-2</c:v>
                </c:pt>
                <c:pt idx="578">
                  <c:v>4.4313916357180537E-2</c:v>
                </c:pt>
                <c:pt idx="579">
                  <c:v>4.4342936905857278E-2</c:v>
                </c:pt>
                <c:pt idx="580">
                  <c:v>4.4371662741272806E-2</c:v>
                </c:pt>
                <c:pt idx="581">
                  <c:v>4.4400101761873312E-2</c:v>
                </c:pt>
                <c:pt idx="582">
                  <c:v>4.4428261912565395E-2</c:v>
                </c:pt>
                <c:pt idx="583">
                  <c:v>4.4456151187565712E-2</c:v>
                </c:pt>
                <c:pt idx="584">
                  <c:v>4.4483777601117033E-2</c:v>
                </c:pt>
                <c:pt idx="585">
                  <c:v>4.4511149182144702E-2</c:v>
                </c:pt>
                <c:pt idx="586">
                  <c:v>4.4538273952349862E-2</c:v>
                </c:pt>
                <c:pt idx="587">
                  <c:v>4.4565159917190414E-2</c:v>
                </c:pt>
                <c:pt idx="588">
                  <c:v>4.4591815009077086E-2</c:v>
                </c:pt>
                <c:pt idx="589">
                  <c:v>4.4618247034578534E-2</c:v>
                </c:pt>
                <c:pt idx="590">
                  <c:v>4.4644464134334004E-2</c:v>
                </c:pt>
                <c:pt idx="591">
                  <c:v>4.4670474099290633E-2</c:v>
                </c:pt>
                <c:pt idx="592">
                  <c:v>4.4696284650093315E-2</c:v>
                </c:pt>
                <c:pt idx="593">
                  <c:v>4.4721903411483514E-2</c:v>
                </c:pt>
                <c:pt idx="594">
                  <c:v>4.4747337908892078E-2</c:v>
                </c:pt>
                <c:pt idx="595">
                  <c:v>4.4772595558640257E-2</c:v>
                </c:pt>
                <c:pt idx="596">
                  <c:v>4.4797683660582781E-2</c:v>
                </c:pt>
                <c:pt idx="597">
                  <c:v>4.4822609390384793E-2</c:v>
                </c:pt>
                <c:pt idx="598">
                  <c:v>4.4847379793276396E-2</c:v>
                </c:pt>
                <c:pt idx="599">
                  <c:v>4.4872001777983533E-2</c:v>
                </c:pt>
                <c:pt idx="600">
                  <c:v>4.4896482111759124E-2</c:v>
                </c:pt>
                <c:pt idx="601">
                  <c:v>4.4920827415799704E-2</c:v>
                </c:pt>
                <c:pt idx="602">
                  <c:v>4.4945044161554246E-2</c:v>
                </c:pt>
                <c:pt idx="603">
                  <c:v>4.4969138667492387E-2</c:v>
                </c:pt>
                <c:pt idx="604">
                  <c:v>4.4993117096615833E-2</c:v>
                </c:pt>
                <c:pt idx="605">
                  <c:v>4.5016985454459424E-2</c:v>
                </c:pt>
                <c:pt idx="606">
                  <c:v>4.5040749410664258E-2</c:v>
                </c:pt>
                <c:pt idx="607">
                  <c:v>4.5064414564095913E-2</c:v>
                </c:pt>
                <c:pt idx="608">
                  <c:v>4.5087986544605524E-2</c:v>
                </c:pt>
                <c:pt idx="609">
                  <c:v>4.5111470732750292E-2</c:v>
                </c:pt>
                <c:pt idx="610">
                  <c:v>4.5134872352523503E-2</c:v>
                </c:pt>
                <c:pt idx="611">
                  <c:v>4.5158196466731797E-2</c:v>
                </c:pt>
                <c:pt idx="612">
                  <c:v>4.5181447980021584E-2</c:v>
                </c:pt>
                <c:pt idx="613">
                  <c:v>4.5204631366667407E-2</c:v>
                </c:pt>
                <c:pt idx="614">
                  <c:v>4.5227751244169202E-2</c:v>
                </c:pt>
                <c:pt idx="615">
                  <c:v>4.5250812076314276E-2</c:v>
                </c:pt>
                <c:pt idx="616">
                  <c:v>4.5273818174326207E-2</c:v>
                </c:pt>
                <c:pt idx="617">
                  <c:v>4.5296773700444923E-2</c:v>
                </c:pt>
                <c:pt idx="618">
                  <c:v>4.5319682671839633E-2</c:v>
                </c:pt>
                <c:pt idx="619">
                  <c:v>4.5342548963039797E-2</c:v>
                </c:pt>
                <c:pt idx="620">
                  <c:v>4.5365376309694498E-2</c:v>
                </c:pt>
                <c:pt idx="621">
                  <c:v>4.5388168311551305E-2</c:v>
                </c:pt>
                <c:pt idx="622">
                  <c:v>4.5410928436207532E-2</c:v>
                </c:pt>
                <c:pt idx="623">
                  <c:v>4.5433660022444006E-2</c:v>
                </c:pt>
                <c:pt idx="624">
                  <c:v>4.54563662839889E-2</c:v>
                </c:pt>
                <c:pt idx="625">
                  <c:v>4.5479050313068398E-2</c:v>
                </c:pt>
                <c:pt idx="626">
                  <c:v>4.5501715084172376E-2</c:v>
                </c:pt>
                <c:pt idx="627">
                  <c:v>4.5524363457702222E-2</c:v>
                </c:pt>
                <c:pt idx="628">
                  <c:v>4.5546998183729585E-2</c:v>
                </c:pt>
                <c:pt idx="629">
                  <c:v>4.5569621905665839E-2</c:v>
                </c:pt>
                <c:pt idx="630">
                  <c:v>4.5592237163973461E-2</c:v>
                </c:pt>
                <c:pt idx="631">
                  <c:v>4.5614846399807375E-2</c:v>
                </c:pt>
                <c:pt idx="632">
                  <c:v>4.5637451958652389E-2</c:v>
                </c:pt>
                <c:pt idx="633">
                  <c:v>4.5660056093887097E-2</c:v>
                </c:pt>
                <c:pt idx="634">
                  <c:v>4.5682660970324113E-2</c:v>
                </c:pt>
                <c:pt idx="635">
                  <c:v>4.5705268667669247E-2</c:v>
                </c:pt>
                <c:pt idx="636">
                  <c:v>4.5727881183937724E-2</c:v>
                </c:pt>
                <c:pt idx="637">
                  <c:v>4.5750500438787312E-2</c:v>
                </c:pt>
                <c:pt idx="638">
                  <c:v>4.5773128276792398E-2</c:v>
                </c:pt>
                <c:pt idx="639">
                  <c:v>4.5795766470636524E-2</c:v>
                </c:pt>
                <c:pt idx="640">
                  <c:v>4.5818416724231995E-2</c:v>
                </c:pt>
                <c:pt idx="641">
                  <c:v>4.5841080675752356E-2</c:v>
                </c:pt>
                <c:pt idx="642">
                  <c:v>4.5863759900602104E-2</c:v>
                </c:pt>
                <c:pt idx="643">
                  <c:v>4.5886455914277022E-2</c:v>
                </c:pt>
                <c:pt idx="644">
                  <c:v>4.5909170175165756E-2</c:v>
                </c:pt>
                <c:pt idx="645">
                  <c:v>4.5931904087256996E-2</c:v>
                </c:pt>
                <c:pt idx="646">
                  <c:v>4.5954659002759399E-2</c:v>
                </c:pt>
                <c:pt idx="647">
                  <c:v>4.5977436224646076E-2</c:v>
                </c:pt>
                <c:pt idx="648">
                  <c:v>4.600023700910686E-2</c:v>
                </c:pt>
                <c:pt idx="649">
                  <c:v>4.6023062567927375E-2</c:v>
                </c:pt>
                <c:pt idx="650">
                  <c:v>4.6045914070779057E-2</c:v>
                </c:pt>
                <c:pt idx="651">
                  <c:v>4.6068792647427123E-2</c:v>
                </c:pt>
                <c:pt idx="652">
                  <c:v>4.6091699389863502E-2</c:v>
                </c:pt>
                <c:pt idx="653">
                  <c:v>4.6114635354358502E-2</c:v>
                </c:pt>
                <c:pt idx="654">
                  <c:v>4.6137601563434223E-2</c:v>
                </c:pt>
                <c:pt idx="655">
                  <c:v>4.6160599007764203E-2</c:v>
                </c:pt>
                <c:pt idx="656">
                  <c:v>4.6183628647996834E-2</c:v>
                </c:pt>
                <c:pt idx="657">
                  <c:v>4.6206691416507122E-2</c:v>
                </c:pt>
                <c:pt idx="658">
                  <c:v>4.6229788219076785E-2</c:v>
                </c:pt>
                <c:pt idx="659">
                  <c:v>4.6252919936507833E-2</c:v>
                </c:pt>
                <c:pt idx="660">
                  <c:v>4.6276087426163598E-2</c:v>
                </c:pt>
                <c:pt idx="661">
                  <c:v>4.6299291523449033E-2</c:v>
                </c:pt>
                <c:pt idx="662">
                  <c:v>4.6322533043225186E-2</c:v>
                </c:pt>
                <c:pt idx="663">
                  <c:v>4.6345812781158492E-2</c:v>
                </c:pt>
                <c:pt idx="664">
                  <c:v>4.6369131515024323E-2</c:v>
                </c:pt>
                <c:pt idx="665">
                  <c:v>4.6392490005925359E-2</c:v>
                </c:pt>
                <c:pt idx="666">
                  <c:v>4.64158889994781E-2</c:v>
                </c:pt>
                <c:pt idx="667">
                  <c:v>4.6439329226942022E-2</c:v>
                </c:pt>
                <c:pt idx="668">
                  <c:v>4.6462811406278823E-2</c:v>
                </c:pt>
                <c:pt idx="669">
                  <c:v>4.6486336243177433E-2</c:v>
                </c:pt>
                <c:pt idx="670">
                  <c:v>4.6509904432024497E-2</c:v>
                </c:pt>
                <c:pt idx="671">
                  <c:v>4.6533516656825334E-2</c:v>
                </c:pt>
                <c:pt idx="672">
                  <c:v>5.5106789207725194E-2</c:v>
                </c:pt>
                <c:pt idx="673">
                  <c:v>5.7184520357534123E-2</c:v>
                </c:pt>
                <c:pt idx="674">
                  <c:v>5.7319720677573932E-2</c:v>
                </c:pt>
                <c:pt idx="675">
                  <c:v>5.7366330979901146E-2</c:v>
                </c:pt>
                <c:pt idx="676">
                  <c:v>5.7411681971555217E-2</c:v>
                </c:pt>
                <c:pt idx="677">
                  <c:v>5.7449750819473996E-2</c:v>
                </c:pt>
                <c:pt idx="678">
                  <c:v>5.7493893510609184E-2</c:v>
                </c:pt>
                <c:pt idx="679">
                  <c:v>5.7533815290136424E-2</c:v>
                </c:pt>
                <c:pt idx="680">
                  <c:v>5.7576190909204024E-2</c:v>
                </c:pt>
                <c:pt idx="681">
                  <c:v>5.7616314734039199E-2</c:v>
                </c:pt>
                <c:pt idx="682">
                  <c:v>5.7657358531006987E-2</c:v>
                </c:pt>
                <c:pt idx="683">
                  <c:v>5.7697146507858399E-2</c:v>
                </c:pt>
                <c:pt idx="684">
                  <c:v>5.7737182064258902E-2</c:v>
                </c:pt>
                <c:pt idx="685">
                  <c:v>5.7776453163992332E-2</c:v>
                </c:pt>
                <c:pt idx="686">
                  <c:v>5.7815676378076594E-2</c:v>
                </c:pt>
                <c:pt idx="687">
                  <c:v>5.7854381839462378E-2</c:v>
                </c:pt>
                <c:pt idx="688">
                  <c:v>5.7892914185712019E-2</c:v>
                </c:pt>
                <c:pt idx="689">
                  <c:v>5.7931057111518358E-2</c:v>
                </c:pt>
                <c:pt idx="690">
                  <c:v>5.7968978729549904E-2</c:v>
                </c:pt>
                <c:pt idx="691">
                  <c:v>5.8006581304369732E-2</c:v>
                </c:pt>
                <c:pt idx="692">
                  <c:v>5.8043948688410285E-2</c:v>
                </c:pt>
                <c:pt idx="693">
                  <c:v>5.8081038390050556E-2</c:v>
                </c:pt>
                <c:pt idx="694">
                  <c:v>5.8117893696044115E-2</c:v>
                </c:pt>
                <c:pt idx="695">
                  <c:v>5.8154497630279293E-2</c:v>
                </c:pt>
                <c:pt idx="696">
                  <c:v>5.8190873685971395E-2</c:v>
                </c:pt>
                <c:pt idx="697">
                  <c:v>5.8227016463664745E-2</c:v>
                </c:pt>
                <c:pt idx="698">
                  <c:v>5.8262939591262101E-2</c:v>
                </c:pt>
                <c:pt idx="699">
                  <c:v>5.8298642735413804E-2</c:v>
                </c:pt>
                <c:pt idx="700">
                  <c:v>5.8334134442324131E-2</c:v>
                </c:pt>
                <c:pt idx="701">
                  <c:v>5.8369416428484512E-2</c:v>
                </c:pt>
                <c:pt idx="702">
                  <c:v>5.8404494492017532E-2</c:v>
                </c:pt>
                <c:pt idx="703">
                  <c:v>5.8439371023982507E-2</c:v>
                </c:pt>
                <c:pt idx="704">
                  <c:v>5.8474050234952397E-2</c:v>
                </c:pt>
                <c:pt idx="705">
                  <c:v>5.8508534582798734E-2</c:v>
                </c:pt>
                <c:pt idx="706">
                  <c:v>5.8542827284850087E-2</c:v>
                </c:pt>
                <c:pt idx="707">
                  <c:v>5.8576930614093893E-2</c:v>
                </c:pt>
                <c:pt idx="708">
                  <c:v>5.8610847112239801E-2</c:v>
                </c:pt>
                <c:pt idx="709">
                  <c:v>5.8644578778323256E-2</c:v>
                </c:pt>
                <c:pt idx="710">
                  <c:v>5.8678127658327486E-2</c:v>
                </c:pt>
                <c:pt idx="711">
                  <c:v>5.8711495460373818E-2</c:v>
                </c:pt>
                <c:pt idx="712">
                  <c:v>5.8744683844133998E-2</c:v>
                </c:pt>
                <c:pt idx="713">
                  <c:v>5.8777694239974601E-2</c:v>
                </c:pt>
                <c:pt idx="714">
                  <c:v>5.8810527993174933E-2</c:v>
                </c:pt>
                <c:pt idx="715">
                  <c:v>5.8843186280503897E-2</c:v>
                </c:pt>
                <c:pt idx="716">
                  <c:v>5.8875670183782099E-2</c:v>
                </c:pt>
                <c:pt idx="717">
                  <c:v>5.890798065288181E-2</c:v>
                </c:pt>
                <c:pt idx="718">
                  <c:v>5.8940118544634296E-2</c:v>
                </c:pt>
                <c:pt idx="719">
                  <c:v>5.8972084607817013E-2</c:v>
                </c:pt>
                <c:pt idx="720">
                  <c:v>5.9003879504865284E-2</c:v>
                </c:pt>
                <c:pt idx="721">
                  <c:v>5.9035503807157802E-2</c:v>
                </c:pt>
                <c:pt idx="722">
                  <c:v>5.9066958008070984E-2</c:v>
                </c:pt>
                <c:pt idx="723">
                  <c:v>5.9098242522992783E-2</c:v>
                </c:pt>
                <c:pt idx="724">
                  <c:v>5.9129357697927695E-2</c:v>
                </c:pt>
                <c:pt idx="725">
                  <c:v>5.9160303811614114E-2</c:v>
                </c:pt>
                <c:pt idx="726">
                  <c:v>5.9191081081779014E-2</c:v>
                </c:pt>
                <c:pt idx="727">
                  <c:v>5.9221689668147497E-2</c:v>
                </c:pt>
                <c:pt idx="728">
                  <c:v>5.9252129677431833E-2</c:v>
                </c:pt>
                <c:pt idx="729">
                  <c:v>5.928240116667341E-2</c:v>
                </c:pt>
                <c:pt idx="730">
                  <c:v>5.9312504147543396E-2</c:v>
                </c:pt>
                <c:pt idx="731">
                  <c:v>5.9342438589793822E-2</c:v>
                </c:pt>
                <c:pt idx="732">
                  <c:v>5.93722044251895E-2</c:v>
                </c:pt>
                <c:pt idx="733">
                  <c:v>5.9401801550988523E-2</c:v>
                </c:pt>
                <c:pt idx="734">
                  <c:v>5.9431229833680911E-2</c:v>
                </c:pt>
                <c:pt idx="735">
                  <c:v>5.9460489112499987E-2</c:v>
                </c:pt>
                <c:pt idx="736">
                  <c:v>5.9489579203082232E-2</c:v>
                </c:pt>
                <c:pt idx="737">
                  <c:v>5.9518499901032897E-2</c:v>
                </c:pt>
                <c:pt idx="738">
                  <c:v>5.9547250985567728E-2</c:v>
                </c:pt>
                <c:pt idx="739">
                  <c:v>5.9575832223167299E-2</c:v>
                </c:pt>
                <c:pt idx="740">
                  <c:v>5.9604243371269697E-2</c:v>
                </c:pt>
                <c:pt idx="741">
                  <c:v>5.963248418200949E-2</c:v>
                </c:pt>
                <c:pt idx="742">
                  <c:v>5.9660554406012402E-2</c:v>
                </c:pt>
                <c:pt idx="743">
                  <c:v>5.9688453796251796E-2</c:v>
                </c:pt>
                <c:pt idx="744">
                  <c:v>5.9716182111957124E-2</c:v>
                </c:pt>
                <c:pt idx="745">
                  <c:v>5.9743739122593273E-2</c:v>
                </c:pt>
                <c:pt idx="746">
                  <c:v>5.9771124611908533E-2</c:v>
                </c:pt>
                <c:pt idx="747">
                  <c:v>5.9798338382048226E-2</c:v>
                </c:pt>
                <c:pt idx="748">
                  <c:v>5.9825380257731209E-2</c:v>
                </c:pt>
                <c:pt idx="749">
                  <c:v>5.985251615274953E-2</c:v>
                </c:pt>
                <c:pt idx="750">
                  <c:v>5.9880273900098806E-2</c:v>
                </c:pt>
                <c:pt idx="751">
                  <c:v>5.9908607664622922E-2</c:v>
                </c:pt>
                <c:pt idx="752">
                  <c:v>5.9937493546658567E-2</c:v>
                </c:pt>
                <c:pt idx="753">
                  <c:v>5.9966896865557513E-2</c:v>
                </c:pt>
                <c:pt idx="754">
                  <c:v>5.9996781802796544E-2</c:v>
                </c:pt>
                <c:pt idx="755">
                  <c:v>6.0027109288402096E-2</c:v>
                </c:pt>
                <c:pt idx="756">
                  <c:v>6.0057838357810832E-2</c:v>
                </c:pt>
                <c:pt idx="757">
                  <c:v>6.0088925212676884E-2</c:v>
                </c:pt>
                <c:pt idx="758">
                  <c:v>6.0120323879179177E-2</c:v>
                </c:pt>
                <c:pt idx="759">
                  <c:v>6.0151985719749487E-2</c:v>
                </c:pt>
                <c:pt idx="760">
                  <c:v>6.0183859768450275E-2</c:v>
                </c:pt>
                <c:pt idx="761">
                  <c:v>6.0215892474740712E-2</c:v>
                </c:pt>
                <c:pt idx="762">
                  <c:v>6.0248027874764395E-2</c:v>
                </c:pt>
                <c:pt idx="763">
                  <c:v>6.0280207457634023E-2</c:v>
                </c:pt>
                <c:pt idx="764">
                  <c:v>6.0312370255216408E-2</c:v>
                </c:pt>
                <c:pt idx="765">
                  <c:v>6.0344486982719513E-2</c:v>
                </c:pt>
                <c:pt idx="766">
                  <c:v>6.0376619875502816E-2</c:v>
                </c:pt>
                <c:pt idx="767">
                  <c:v>6.0408835582952146E-2</c:v>
                </c:pt>
                <c:pt idx="768">
                  <c:v>6.0441204210362622E-2</c:v>
                </c:pt>
                <c:pt idx="769">
                  <c:v>6.0473798098769897E-2</c:v>
                </c:pt>
                <c:pt idx="770">
                  <c:v>6.0506691820948082E-2</c:v>
                </c:pt>
                <c:pt idx="771">
                  <c:v>6.0539961897158434E-2</c:v>
                </c:pt>
                <c:pt idx="772">
                  <c:v>6.0573686729230934E-2</c:v>
                </c:pt>
                <c:pt idx="773">
                  <c:v>6.0607946365140185E-2</c:v>
                </c:pt>
                <c:pt idx="774">
                  <c:v>6.0642822383877366E-2</c:v>
                </c:pt>
                <c:pt idx="775">
                  <c:v>6.0678397681250357E-2</c:v>
                </c:pt>
                <c:pt idx="776">
                  <c:v>6.0714756325328217E-2</c:v>
                </c:pt>
                <c:pt idx="777">
                  <c:v>6.0751983354042652E-2</c:v>
                </c:pt>
                <c:pt idx="778">
                  <c:v>6.0790164614029113E-2</c:v>
                </c:pt>
                <c:pt idx="779">
                  <c:v>6.0829386566188297E-2</c:v>
                </c:pt>
                <c:pt idx="780">
                  <c:v>6.0868863397484305E-2</c:v>
                </c:pt>
                <c:pt idx="781">
                  <c:v>6.0908378529074457E-2</c:v>
                </c:pt>
                <c:pt idx="782">
                  <c:v>6.0947932623170185E-2</c:v>
                </c:pt>
                <c:pt idx="783">
                  <c:v>6.0987523817108577E-2</c:v>
                </c:pt>
                <c:pt idx="784">
                  <c:v>6.10271521668352E-2</c:v>
                </c:pt>
                <c:pt idx="785">
                  <c:v>6.1066818550708918E-2</c:v>
                </c:pt>
                <c:pt idx="786">
                  <c:v>6.1106523388565322E-2</c:v>
                </c:pt>
                <c:pt idx="787">
                  <c:v>6.1146267634427633E-2</c:v>
                </c:pt>
                <c:pt idx="788">
                  <c:v>6.1186051996434884E-2</c:v>
                </c:pt>
                <c:pt idx="789">
                  <c:v>6.1225877522913946E-2</c:v>
                </c:pt>
                <c:pt idx="790">
                  <c:v>6.1265745150127476E-2</c:v>
                </c:pt>
                <c:pt idx="791">
                  <c:v>6.1305656039217928E-2</c:v>
                </c:pt>
                <c:pt idx="792">
                  <c:v>6.1345611312100833E-2</c:v>
                </c:pt>
                <c:pt idx="793">
                  <c:v>6.1385612245090433E-2</c:v>
                </c:pt>
                <c:pt idx="794">
                  <c:v>6.1425660113003322E-2</c:v>
                </c:pt>
                <c:pt idx="795">
                  <c:v>6.146575630001521E-2</c:v>
                </c:pt>
                <c:pt idx="796">
                  <c:v>6.1505902206307556E-2</c:v>
                </c:pt>
                <c:pt idx="797">
                  <c:v>6.1546099310906432E-2</c:v>
                </c:pt>
                <c:pt idx="798">
                  <c:v>6.1586349114673401E-2</c:v>
                </c:pt>
                <c:pt idx="799">
                  <c:v>6.1626653175190796E-2</c:v>
                </c:pt>
                <c:pt idx="800">
                  <c:v>6.1667013071012897E-2</c:v>
                </c:pt>
                <c:pt idx="801">
                  <c:v>6.1707430420250044E-2</c:v>
                </c:pt>
                <c:pt idx="802">
                  <c:v>6.1747906857367904E-2</c:v>
                </c:pt>
                <c:pt idx="803">
                  <c:v>6.1788444042292494E-2</c:v>
                </c:pt>
                <c:pt idx="804">
                  <c:v>6.1829043644717287E-2</c:v>
                </c:pt>
                <c:pt idx="805">
                  <c:v>6.1869707347734032E-2</c:v>
                </c:pt>
                <c:pt idx="806">
                  <c:v>6.1910436836738011E-2</c:v>
                </c:pt>
                <c:pt idx="807">
                  <c:v>6.1951233799964145E-2</c:v>
                </c:pt>
                <c:pt idx="808">
                  <c:v>6.1992099775053107E-2</c:v>
                </c:pt>
                <c:pt idx="809">
                  <c:v>6.2033036547984401E-2</c:v>
                </c:pt>
                <c:pt idx="810">
                  <c:v>6.2074045941978434E-2</c:v>
                </c:pt>
                <c:pt idx="811">
                  <c:v>6.2115129598509712E-2</c:v>
                </c:pt>
                <c:pt idx="812">
                  <c:v>6.215628914248781E-2</c:v>
                </c:pt>
                <c:pt idx="813">
                  <c:v>6.2197526173695533E-2</c:v>
                </c:pt>
                <c:pt idx="814">
                  <c:v>6.2238842186142777E-2</c:v>
                </c:pt>
                <c:pt idx="815">
                  <c:v>6.2280238377335907E-2</c:v>
                </c:pt>
                <c:pt idx="816">
                  <c:v>6.2321716594746418E-2</c:v>
                </c:pt>
                <c:pt idx="817">
                  <c:v>6.2363278148666851E-2</c:v>
                </c:pt>
                <c:pt idx="818">
                  <c:v>6.2404924329566153E-2</c:v>
                </c:pt>
                <c:pt idx="819">
                  <c:v>6.2446656677095633E-2</c:v>
                </c:pt>
                <c:pt idx="820">
                  <c:v>6.2488476591049724E-2</c:v>
                </c:pt>
                <c:pt idx="821">
                  <c:v>6.2530385434235114E-2</c:v>
                </c:pt>
                <c:pt idx="822">
                  <c:v>6.2572384524984911E-2</c:v>
                </c:pt>
                <c:pt idx="823">
                  <c:v>6.2614475137539122E-2</c:v>
                </c:pt>
                <c:pt idx="824">
                  <c:v>6.26566585015048E-2</c:v>
                </c:pt>
                <c:pt idx="825">
                  <c:v>6.2698935801212455E-2</c:v>
                </c:pt>
                <c:pt idx="826">
                  <c:v>6.2741308175551305E-2</c:v>
                </c:pt>
                <c:pt idx="827">
                  <c:v>6.2783776717734024E-2</c:v>
                </c:pt>
                <c:pt idx="828">
                  <c:v>6.28263424754094E-2</c:v>
                </c:pt>
                <c:pt idx="829">
                  <c:v>6.2869006241981593E-2</c:v>
                </c:pt>
                <c:pt idx="830">
                  <c:v>6.2911768813019839E-2</c:v>
                </c:pt>
                <c:pt idx="831">
                  <c:v>6.2954631153517807E-2</c:v>
                </c:pt>
                <c:pt idx="832">
                  <c:v>6.2997594158228407E-2</c:v>
                </c:pt>
                <c:pt idx="833">
                  <c:v>6.3040658679220957E-2</c:v>
                </c:pt>
                <c:pt idx="834">
                  <c:v>6.3083825524329409E-2</c:v>
                </c:pt>
                <c:pt idx="835">
                  <c:v>6.3127095458478014E-2</c:v>
                </c:pt>
                <c:pt idx="836">
                  <c:v>6.3170469204648999E-2</c:v>
                </c:pt>
                <c:pt idx="837">
                  <c:v>6.3213947445026869E-2</c:v>
                </c:pt>
                <c:pt idx="838">
                  <c:v>6.3257530822134492E-2</c:v>
                </c:pt>
                <c:pt idx="839">
                  <c:v>6.3301219940082434E-2</c:v>
                </c:pt>
                <c:pt idx="840">
                  <c:v>6.3345015365818089E-2</c:v>
                </c:pt>
                <c:pt idx="841">
                  <c:v>6.3388917392717084E-2</c:v>
                </c:pt>
                <c:pt idx="842">
                  <c:v>6.3432926010260432E-2</c:v>
                </c:pt>
                <c:pt idx="843">
                  <c:v>6.34770412426644E-2</c:v>
                </c:pt>
                <c:pt idx="844">
                  <c:v>6.3521263142296683E-2</c:v>
                </c:pt>
                <c:pt idx="845">
                  <c:v>6.356559179804451E-2</c:v>
                </c:pt>
                <c:pt idx="846">
                  <c:v>6.3610027332087524E-2</c:v>
                </c:pt>
                <c:pt idx="847">
                  <c:v>6.3654569897288196E-2</c:v>
                </c:pt>
                <c:pt idx="848">
                  <c:v>6.3699219674199087E-2</c:v>
                </c:pt>
                <c:pt idx="849">
                  <c:v>6.3743976868342503E-2</c:v>
                </c:pt>
                <c:pt idx="850">
                  <c:v>6.378884170744073E-2</c:v>
                </c:pt>
                <c:pt idx="851">
                  <c:v>6.3833814438866182E-2</c:v>
                </c:pt>
                <c:pt idx="852">
                  <c:v>6.3878895327102003E-2</c:v>
                </c:pt>
                <c:pt idx="853">
                  <c:v>6.3924084651389712E-2</c:v>
                </c:pt>
                <c:pt idx="854">
                  <c:v>6.3969382703425906E-2</c:v>
                </c:pt>
                <c:pt idx="855">
                  <c:v>6.4014789785220474E-2</c:v>
                </c:pt>
                <c:pt idx="856">
                  <c:v>6.4060306207028864E-2</c:v>
                </c:pt>
                <c:pt idx="857">
                  <c:v>6.4105932285426923E-2</c:v>
                </c:pt>
                <c:pt idx="858">
                  <c:v>6.4151668341474302E-2</c:v>
                </c:pt>
                <c:pt idx="859">
                  <c:v>6.4197514699008834E-2</c:v>
                </c:pt>
                <c:pt idx="860">
                  <c:v>6.424347168302573E-2</c:v>
                </c:pt>
                <c:pt idx="861">
                  <c:v>6.4289539618192712E-2</c:v>
                </c:pt>
                <c:pt idx="862">
                  <c:v>6.4335718827440894E-2</c:v>
                </c:pt>
                <c:pt idx="863">
                  <c:v>6.4382009630672032E-2</c:v>
                </c:pt>
                <c:pt idx="864">
                  <c:v>6.4428412343564598E-2</c:v>
                </c:pt>
                <c:pt idx="865">
                  <c:v>6.4474927276471111E-2</c:v>
                </c:pt>
                <c:pt idx="866">
                  <c:v>6.4521554733400904E-2</c:v>
                </c:pt>
                <c:pt idx="867">
                  <c:v>6.4568295011102825E-2</c:v>
                </c:pt>
                <c:pt idx="868">
                  <c:v>6.461514839822162E-2</c:v>
                </c:pt>
                <c:pt idx="869">
                  <c:v>6.4662115174542914E-2</c:v>
                </c:pt>
                <c:pt idx="870">
                  <c:v>6.470919561030701E-2</c:v>
                </c:pt>
                <c:pt idx="871">
                  <c:v>6.4756389965602124E-2</c:v>
                </c:pt>
                <c:pt idx="872">
                  <c:v>6.4803698489817194E-2</c:v>
                </c:pt>
                <c:pt idx="873">
                  <c:v>6.4851121421177133E-2</c:v>
                </c:pt>
                <c:pt idx="874">
                  <c:v>6.4898658986317984E-2</c:v>
                </c:pt>
                <c:pt idx="875">
                  <c:v>6.4946311399934023E-2</c:v>
                </c:pt>
                <c:pt idx="876">
                  <c:v>6.4994078864475904E-2</c:v>
                </c:pt>
                <c:pt idx="877">
                  <c:v>6.50419615698975E-2</c:v>
                </c:pt>
                <c:pt idx="878">
                  <c:v>6.5089959693450467E-2</c:v>
                </c:pt>
                <c:pt idx="879">
                  <c:v>6.5138073399524099E-2</c:v>
                </c:pt>
                <c:pt idx="880">
                  <c:v>6.5186302839523994E-2</c:v>
                </c:pt>
                <c:pt idx="881">
                  <c:v>6.5234648151788102E-2</c:v>
                </c:pt>
                <c:pt idx="882">
                  <c:v>6.5283109461541311E-2</c:v>
                </c:pt>
                <c:pt idx="883">
                  <c:v>6.5331686880875914E-2</c:v>
                </c:pt>
                <c:pt idx="884">
                  <c:v>6.5380380508761812E-2</c:v>
                </c:pt>
                <c:pt idx="885">
                  <c:v>6.5429190431091674E-2</c:v>
                </c:pt>
                <c:pt idx="886">
                  <c:v>6.5478116720736723E-2</c:v>
                </c:pt>
                <c:pt idx="887">
                  <c:v>6.5527159437633903E-2</c:v>
                </c:pt>
                <c:pt idx="888">
                  <c:v>6.5576318628888311E-2</c:v>
                </c:pt>
                <c:pt idx="889">
                  <c:v>6.5625594328893519E-2</c:v>
                </c:pt>
                <c:pt idx="890">
                  <c:v>6.5674986559467893E-2</c:v>
                </c:pt>
                <c:pt idx="891">
                  <c:v>6.5724495330003824E-2</c:v>
                </c:pt>
                <c:pt idx="892">
                  <c:v>6.5774120637625083E-2</c:v>
                </c:pt>
                <c:pt idx="893">
                  <c:v>6.582386246736395E-2</c:v>
                </c:pt>
                <c:pt idx="894">
                  <c:v>7.3934457092450029E-2</c:v>
                </c:pt>
                <c:pt idx="895">
                  <c:v>7.5921554541969402E-2</c:v>
                </c:pt>
                <c:pt idx="896">
                  <c:v>7.606896573379042E-2</c:v>
                </c:pt>
                <c:pt idx="897">
                  <c:v>7.6132617324344204E-2</c:v>
                </c:pt>
                <c:pt idx="898">
                  <c:v>7.6191740928523474E-2</c:v>
                </c:pt>
                <c:pt idx="899">
                  <c:v>7.6246439741149002E-2</c:v>
                </c:pt>
                <c:pt idx="900">
                  <c:v>7.630508552276892E-2</c:v>
                </c:pt>
                <c:pt idx="901">
                  <c:v>7.6360901472710074E-2</c:v>
                </c:pt>
                <c:pt idx="902">
                  <c:v>7.6418475094649482E-2</c:v>
                </c:pt>
                <c:pt idx="903">
                  <c:v>7.6474341335176332E-2</c:v>
                </c:pt>
                <c:pt idx="904">
                  <c:v>7.6530993759062624E-2</c:v>
                </c:pt>
                <c:pt idx="905">
                  <c:v>7.6586617763142004E-2</c:v>
                </c:pt>
                <c:pt idx="906">
                  <c:v>7.6642561625948374E-2</c:v>
                </c:pt>
                <c:pt idx="907">
                  <c:v>7.6697867087673594E-2</c:v>
                </c:pt>
                <c:pt idx="908">
                  <c:v>7.6753265041361138E-2</c:v>
                </c:pt>
                <c:pt idx="909">
                  <c:v>7.6808249659241032E-2</c:v>
                </c:pt>
                <c:pt idx="910">
                  <c:v>7.6863219284411574E-2</c:v>
                </c:pt>
                <c:pt idx="911">
                  <c:v>7.6917908342701513E-2</c:v>
                </c:pt>
                <c:pt idx="912">
                  <c:v>7.697253571926288E-2</c:v>
                </c:pt>
                <c:pt idx="913">
                  <c:v>7.7026963493074724E-2</c:v>
                </c:pt>
                <c:pt idx="914">
                  <c:v>7.7081313406880334E-2</c:v>
                </c:pt>
                <c:pt idx="915">
                  <c:v>7.7135515223129628E-2</c:v>
                </c:pt>
                <c:pt idx="916">
                  <c:v>7.7189637863042934E-2</c:v>
                </c:pt>
                <c:pt idx="917">
                  <c:v>7.7243646805212104E-2</c:v>
                </c:pt>
                <c:pt idx="918">
                  <c:v>7.7297582059869127E-2</c:v>
                </c:pt>
                <c:pt idx="919">
                  <c:v>7.7351427794144334E-2</c:v>
                </c:pt>
                <c:pt idx="920">
                  <c:v>7.7405208041910464E-2</c:v>
                </c:pt>
                <c:pt idx="921">
                  <c:v>7.7458916609447814E-2</c:v>
                </c:pt>
                <c:pt idx="922">
                  <c:v>7.7512568578437482E-2</c:v>
                </c:pt>
                <c:pt idx="923">
                  <c:v>7.756616260485652E-2</c:v>
                </c:pt>
                <c:pt idx="924">
                  <c:v>7.7619708653840394E-2</c:v>
                </c:pt>
                <c:pt idx="925">
                  <c:v>7.7673207713633494E-2</c:v>
                </c:pt>
                <c:pt idx="926">
                  <c:v>7.7726666744069112E-2</c:v>
                </c:pt>
                <c:pt idx="927">
                  <c:v>7.7780087757287134E-2</c:v>
                </c:pt>
                <c:pt idx="928">
                  <c:v>7.7833475883186856E-2</c:v>
                </c:pt>
                <c:pt idx="929">
                  <c:v>7.7886833490400514E-2</c:v>
                </c:pt>
                <c:pt idx="930">
                  <c:v>7.7940164543787493E-2</c:v>
                </c:pt>
                <c:pt idx="931">
                  <c:v>7.799347143880761E-2</c:v>
                </c:pt>
                <c:pt idx="932">
                  <c:v>7.8046757359727839E-2</c:v>
                </c:pt>
                <c:pt idx="933">
                  <c:v>7.8100024575408322E-2</c:v>
                </c:pt>
                <c:pt idx="934">
                  <c:v>7.815327571837502E-2</c:v>
                </c:pt>
                <c:pt idx="935">
                  <c:v>7.8206512867988728E-2</c:v>
                </c:pt>
                <c:pt idx="936">
                  <c:v>7.825973824631613E-2</c:v>
                </c:pt>
                <c:pt idx="937">
                  <c:v>7.8312953725656914E-2</c:v>
                </c:pt>
                <c:pt idx="938">
                  <c:v>7.8366161208710969E-2</c:v>
                </c:pt>
                <c:pt idx="939">
                  <c:v>7.8419362364844106E-2</c:v>
                </c:pt>
                <c:pt idx="940">
                  <c:v>7.8472558839023751E-2</c:v>
                </c:pt>
                <c:pt idx="941">
                  <c:v>7.8525752111343702E-2</c:v>
                </c:pt>
                <c:pt idx="942">
                  <c:v>7.8578943612856805E-2</c:v>
                </c:pt>
                <c:pt idx="943">
                  <c:v>7.8632134651487537E-2</c:v>
                </c:pt>
                <c:pt idx="944">
                  <c:v>7.8685326477071202E-2</c:v>
                </c:pt>
                <c:pt idx="945">
                  <c:v>7.8738520242979504E-2</c:v>
                </c:pt>
                <c:pt idx="946">
                  <c:v>7.8791717043341952E-2</c:v>
                </c:pt>
                <c:pt idx="947">
                  <c:v>7.8844917893832592E-2</c:v>
                </c:pt>
                <c:pt idx="948">
                  <c:v>7.8898123753594313E-2</c:v>
                </c:pt>
                <c:pt idx="949">
                  <c:v>7.8951335516272703E-2</c:v>
                </c:pt>
                <c:pt idx="950">
                  <c:v>7.9004554023458504E-2</c:v>
                </c:pt>
                <c:pt idx="951">
                  <c:v>7.9057780061195432E-2</c:v>
                </c:pt>
                <c:pt idx="952">
                  <c:v>7.9111014368695137E-2</c:v>
                </c:pt>
                <c:pt idx="953">
                  <c:v>7.9164257637744123E-2</c:v>
                </c:pt>
                <c:pt idx="954">
                  <c:v>7.9217510518764134E-2</c:v>
                </c:pt>
                <c:pt idx="955">
                  <c:v>7.92707736217593E-2</c:v>
                </c:pt>
                <c:pt idx="956">
                  <c:v>7.9324047520883123E-2</c:v>
                </c:pt>
                <c:pt idx="957">
                  <c:v>7.9377332756189023E-2</c:v>
                </c:pt>
                <c:pt idx="958">
                  <c:v>7.9430629837373298E-2</c:v>
                </c:pt>
                <c:pt idx="959">
                  <c:v>7.9483939245951291E-2</c:v>
                </c:pt>
                <c:pt idx="960">
                  <c:v>7.9537261438550194E-2</c:v>
                </c:pt>
                <c:pt idx="961">
                  <c:v>7.9590598272962013E-2</c:v>
                </c:pt>
                <c:pt idx="962">
                  <c:v>7.9644694148497133E-2</c:v>
                </c:pt>
                <c:pt idx="963">
                  <c:v>7.9699495629098893E-2</c:v>
                </c:pt>
                <c:pt idx="964">
                  <c:v>7.9754986871564432E-2</c:v>
                </c:pt>
                <c:pt idx="965">
                  <c:v>7.9811137307184421E-2</c:v>
                </c:pt>
                <c:pt idx="966">
                  <c:v>7.9867915671407122E-2</c:v>
                </c:pt>
                <c:pt idx="967">
                  <c:v>7.9925286516066923E-2</c:v>
                </c:pt>
                <c:pt idx="968">
                  <c:v>7.9983212518787039E-2</c:v>
                </c:pt>
                <c:pt idx="969">
                  <c:v>8.0041652821644688E-2</c:v>
                </c:pt>
                <c:pt idx="970">
                  <c:v>8.0100564233269764E-2</c:v>
                </c:pt>
                <c:pt idx="971">
                  <c:v>8.0159900311894766E-2</c:v>
                </c:pt>
                <c:pt idx="972">
                  <c:v>8.0219612015139219E-2</c:v>
                </c:pt>
                <c:pt idx="973">
                  <c:v>8.0279647189330283E-2</c:v>
                </c:pt>
                <c:pt idx="974">
                  <c:v>8.03399509187918E-2</c:v>
                </c:pt>
                <c:pt idx="975">
                  <c:v>8.0400465240166683E-2</c:v>
                </c:pt>
                <c:pt idx="976">
                  <c:v>8.0461129565380096E-2</c:v>
                </c:pt>
                <c:pt idx="977">
                  <c:v>8.0521953666705212E-2</c:v>
                </c:pt>
                <c:pt idx="978">
                  <c:v>8.0583003583765606E-2</c:v>
                </c:pt>
                <c:pt idx="979">
                  <c:v>8.0644346625294072E-2</c:v>
                </c:pt>
                <c:pt idx="980">
                  <c:v>8.0706053535935712E-2</c:v>
                </c:pt>
                <c:pt idx="981">
                  <c:v>8.0768197613465445E-2</c:v>
                </c:pt>
                <c:pt idx="982">
                  <c:v>8.0830854627055498E-2</c:v>
                </c:pt>
                <c:pt idx="983">
                  <c:v>8.0894102615910068E-2</c:v>
                </c:pt>
                <c:pt idx="984">
                  <c:v>8.0958021748946798E-2</c:v>
                </c:pt>
                <c:pt idx="985">
                  <c:v>8.1022694128927195E-2</c:v>
                </c:pt>
                <c:pt idx="986">
                  <c:v>8.1088203627194183E-2</c:v>
                </c:pt>
                <c:pt idx="987">
                  <c:v>8.1154635684107065E-2</c:v>
                </c:pt>
                <c:pt idx="988">
                  <c:v>8.1222077127047224E-2</c:v>
                </c:pt>
                <c:pt idx="989">
                  <c:v>8.1290615967444024E-2</c:v>
                </c:pt>
                <c:pt idx="990">
                  <c:v>8.1360341208490727E-2</c:v>
                </c:pt>
                <c:pt idx="991">
                  <c:v>8.1430362088507208E-2</c:v>
                </c:pt>
                <c:pt idx="992">
                  <c:v>8.1500602984861767E-2</c:v>
                </c:pt>
                <c:pt idx="993">
                  <c:v>8.1571056226616798E-2</c:v>
                </c:pt>
                <c:pt idx="994">
                  <c:v>8.1641720523988687E-2</c:v>
                </c:pt>
                <c:pt idx="995">
                  <c:v>8.1712594194475296E-2</c:v>
                </c:pt>
                <c:pt idx="996">
                  <c:v>8.1783676758792515E-2</c:v>
                </c:pt>
                <c:pt idx="997">
                  <c:v>8.1854966956611111E-2</c:v>
                </c:pt>
                <c:pt idx="998">
                  <c:v>8.1926464230504828E-2</c:v>
                </c:pt>
                <c:pt idx="999">
                  <c:v>8.1998167579993064E-2</c:v>
                </c:pt>
                <c:pt idx="1000">
                  <c:v>8.2070076440837927E-2</c:v>
                </c:pt>
                <c:pt idx="1001">
                  <c:v>8.2142190009527119E-2</c:v>
                </c:pt>
                <c:pt idx="1002">
                  <c:v>8.2214507762508479E-2</c:v>
                </c:pt>
                <c:pt idx="1003">
                  <c:v>8.2287029056519995E-2</c:v>
                </c:pt>
                <c:pt idx="1004">
                  <c:v>8.235975343603355E-2</c:v>
                </c:pt>
                <c:pt idx="1005">
                  <c:v>8.2432680395951682E-2</c:v>
                </c:pt>
                <c:pt idx="1006">
                  <c:v>8.2505809564095769E-2</c:v>
                </c:pt>
                <c:pt idx="1007">
                  <c:v>8.2579140559737044E-2</c:v>
                </c:pt>
                <c:pt idx="1008">
                  <c:v>8.2652673102126525E-2</c:v>
                </c:pt>
                <c:pt idx="1009">
                  <c:v>8.2726406925753726E-2</c:v>
                </c:pt>
                <c:pt idx="1010">
                  <c:v>8.2800341844909503E-2</c:v>
                </c:pt>
                <c:pt idx="1011">
                  <c:v>8.2874477702640267E-2</c:v>
                </c:pt>
                <c:pt idx="1012">
                  <c:v>8.294881440908608E-2</c:v>
                </c:pt>
                <c:pt idx="1013">
                  <c:v>8.3023351910464463E-2</c:v>
                </c:pt>
                <c:pt idx="1014">
                  <c:v>8.30980902117157E-2</c:v>
                </c:pt>
                <c:pt idx="1015">
                  <c:v>8.3173029357431205E-2</c:v>
                </c:pt>
                <c:pt idx="1016">
                  <c:v>8.3248169445060263E-2</c:v>
                </c:pt>
                <c:pt idx="1017">
                  <c:v>8.332351061295469E-2</c:v>
                </c:pt>
                <c:pt idx="1018">
                  <c:v>8.3399053047897298E-2</c:v>
                </c:pt>
                <c:pt idx="1019">
                  <c:v>8.3474796791990297E-2</c:v>
                </c:pt>
                <c:pt idx="1020">
                  <c:v>8.3550742269005704E-2</c:v>
                </c:pt>
                <c:pt idx="1021">
                  <c:v>8.3626889925544234E-2</c:v>
                </c:pt>
                <c:pt idx="1022">
                  <c:v>8.3703239430715629E-2</c:v>
                </c:pt>
                <c:pt idx="1023">
                  <c:v>8.3779791132288298E-2</c:v>
                </c:pt>
                <c:pt idx="1024">
                  <c:v>8.3856545994447834E-2</c:v>
                </c:pt>
                <c:pt idx="1025">
                  <c:v>8.393350445015775E-2</c:v>
                </c:pt>
                <c:pt idx="1026">
                  <c:v>8.4010666545224225E-2</c:v>
                </c:pt>
                <c:pt idx="1027">
                  <c:v>8.4088033028189998E-2</c:v>
                </c:pt>
                <c:pt idx="1028">
                  <c:v>8.4165604499905303E-2</c:v>
                </c:pt>
                <c:pt idx="1029">
                  <c:v>8.4243381602220183E-2</c:v>
                </c:pt>
                <c:pt idx="1030">
                  <c:v>8.4321365001195567E-2</c:v>
                </c:pt>
                <c:pt idx="1031">
                  <c:v>8.4399555389804204E-2</c:v>
                </c:pt>
                <c:pt idx="1032">
                  <c:v>8.4477953485876528E-2</c:v>
                </c:pt>
                <c:pt idx="1033">
                  <c:v>8.4556560031656347E-2</c:v>
                </c:pt>
                <c:pt idx="1034">
                  <c:v>8.4635375792223799E-2</c:v>
                </c:pt>
                <c:pt idx="1035">
                  <c:v>8.4714401089795097E-2</c:v>
                </c:pt>
                <c:pt idx="1036">
                  <c:v>8.4793636719763005E-2</c:v>
                </c:pt>
                <c:pt idx="1037">
                  <c:v>8.4873083554782666E-2</c:v>
                </c:pt>
                <c:pt idx="1038">
                  <c:v>8.4952742478947865E-2</c:v>
                </c:pt>
                <c:pt idx="1039">
                  <c:v>8.5032614392268946E-2</c:v>
                </c:pt>
                <c:pt idx="1040">
                  <c:v>8.5112700209994133E-2</c:v>
                </c:pt>
                <c:pt idx="1041">
                  <c:v>8.5193000861186294E-2</c:v>
                </c:pt>
                <c:pt idx="1042">
                  <c:v>8.5273517288306816E-2</c:v>
                </c:pt>
                <c:pt idx="1043">
                  <c:v>8.5354250445996246E-2</c:v>
                </c:pt>
                <c:pt idx="1044">
                  <c:v>8.543520130052118E-2</c:v>
                </c:pt>
                <c:pt idx="1045">
                  <c:v>8.5516370828764066E-2</c:v>
                </c:pt>
                <c:pt idx="1046">
                  <c:v>8.5597760017634264E-2</c:v>
                </c:pt>
                <c:pt idx="1047">
                  <c:v>8.5679369863197546E-2</c:v>
                </c:pt>
                <c:pt idx="1048">
                  <c:v>8.5761201370110784E-2</c:v>
                </c:pt>
                <c:pt idx="1049">
                  <c:v>8.5843255550879266E-2</c:v>
                </c:pt>
                <c:pt idx="1050">
                  <c:v>8.5925533425322748E-2</c:v>
                </c:pt>
                <c:pt idx="1051">
                  <c:v>8.6008036019961709E-2</c:v>
                </c:pt>
                <c:pt idx="1052">
                  <c:v>8.6090764367539763E-2</c:v>
                </c:pt>
                <c:pt idx="1053">
                  <c:v>8.6173719506513619E-2</c:v>
                </c:pt>
                <c:pt idx="1054">
                  <c:v>8.6256902480658745E-2</c:v>
                </c:pt>
                <c:pt idx="1055">
                  <c:v>8.6340314338642046E-2</c:v>
                </c:pt>
                <c:pt idx="1056">
                  <c:v>8.6423956133721114E-2</c:v>
                </c:pt>
                <c:pt idx="1057">
                  <c:v>8.6507828923417074E-2</c:v>
                </c:pt>
                <c:pt idx="1058">
                  <c:v>8.6591933769267729E-2</c:v>
                </c:pt>
                <c:pt idx="1059">
                  <c:v>8.667627173661549E-2</c:v>
                </c:pt>
                <c:pt idx="1060">
                  <c:v>8.6760843894438763E-2</c:v>
                </c:pt>
                <c:pt idx="1061">
                  <c:v>8.6845651315205996E-2</c:v>
                </c:pt>
                <c:pt idx="1062">
                  <c:v>8.6930695074793368E-2</c:v>
                </c:pt>
                <c:pt idx="1063">
                  <c:v>8.7015976252418512E-2</c:v>
                </c:pt>
                <c:pt idx="1064">
                  <c:v>8.7101495930626868E-2</c:v>
                </c:pt>
                <c:pt idx="1065">
                  <c:v>8.7187255195293065E-2</c:v>
                </c:pt>
                <c:pt idx="1066">
                  <c:v>8.7273255135672648E-2</c:v>
                </c:pt>
                <c:pt idx="1067">
                  <c:v>8.7359496844471224E-2</c:v>
                </c:pt>
                <c:pt idx="1068">
                  <c:v>8.7445981417943797E-2</c:v>
                </c:pt>
                <c:pt idx="1069">
                  <c:v>8.7532709956031948E-2</c:v>
                </c:pt>
                <c:pt idx="1070">
                  <c:v>8.7619683562497205E-2</c:v>
                </c:pt>
                <c:pt idx="1071">
                  <c:v>8.7706903345113066E-2</c:v>
                </c:pt>
                <c:pt idx="1072">
                  <c:v>8.7794370415848699E-2</c:v>
                </c:pt>
                <c:pt idx="1073">
                  <c:v>8.7882085891082026E-2</c:v>
                </c:pt>
                <c:pt idx="1074">
                  <c:v>8.7970050891832297E-2</c:v>
                </c:pt>
                <c:pt idx="1075">
                  <c:v>8.805826654399819E-2</c:v>
                </c:pt>
                <c:pt idx="1076">
                  <c:v>8.8146733978605327E-2</c:v>
                </c:pt>
                <c:pt idx="1077">
                  <c:v>8.8235454332093052E-2</c:v>
                </c:pt>
                <c:pt idx="1078">
                  <c:v>8.8324428746558964E-2</c:v>
                </c:pt>
                <c:pt idx="1079">
                  <c:v>8.8413658370058296E-2</c:v>
                </c:pt>
                <c:pt idx="1080">
                  <c:v>8.8503144356891772E-2</c:v>
                </c:pt>
                <c:pt idx="1081">
                  <c:v>8.8592887867870868E-2</c:v>
                </c:pt>
                <c:pt idx="1082">
                  <c:v>8.8682890070638246E-2</c:v>
                </c:pt>
                <c:pt idx="1083">
                  <c:v>8.8773152139931047E-2</c:v>
                </c:pt>
                <c:pt idx="1084">
                  <c:v>8.8863675257894098E-2</c:v>
                </c:pt>
                <c:pt idx="1085">
                  <c:v>8.8954460614344949E-2</c:v>
                </c:pt>
                <c:pt idx="1086">
                  <c:v>8.9045509407071524E-2</c:v>
                </c:pt>
                <c:pt idx="1087">
                  <c:v>8.9136822842112579E-2</c:v>
                </c:pt>
                <c:pt idx="1088">
                  <c:v>8.922840213401792E-2</c:v>
                </c:pt>
                <c:pt idx="1089">
                  <c:v>8.9320248506116764E-2</c:v>
                </c:pt>
                <c:pt idx="1090">
                  <c:v>8.9412363190790767E-2</c:v>
                </c:pt>
                <c:pt idx="1091">
                  <c:v>8.9504747429698731E-2</c:v>
                </c:pt>
                <c:pt idx="1092">
                  <c:v>8.9597402474035692E-2</c:v>
                </c:pt>
                <c:pt idx="1093">
                  <c:v>8.9690329584748318E-2</c:v>
                </c:pt>
                <c:pt idx="1094">
                  <c:v>8.9783530032760489E-2</c:v>
                </c:pt>
                <c:pt idx="1095">
                  <c:v>8.9877005099184767E-2</c:v>
                </c:pt>
                <c:pt idx="1096">
                  <c:v>8.9970756075502201E-2</c:v>
                </c:pt>
                <c:pt idx="1097">
                  <c:v>9.0064784263758982E-2</c:v>
                </c:pt>
                <c:pt idx="1098">
                  <c:v>9.0159090976730707E-2</c:v>
                </c:pt>
                <c:pt idx="1099">
                  <c:v>9.0253677538077226E-2</c:v>
                </c:pt>
                <c:pt idx="1100">
                  <c:v>9.0348545282495668E-2</c:v>
                </c:pt>
                <c:pt idx="1101">
                  <c:v>9.8200213437119696E-2</c:v>
                </c:pt>
                <c:pt idx="1102">
                  <c:v>0.1001601072472855</c:v>
                </c:pt>
                <c:pt idx="1103">
                  <c:v>0.10035208341254798</c:v>
                </c:pt>
                <c:pt idx="1104">
                  <c:v>0.10046113956080402</c:v>
                </c:pt>
                <c:pt idx="1105">
                  <c:v>0.10056591251759002</c:v>
                </c:pt>
                <c:pt idx="1106">
                  <c:v>0.100667858280495</c:v>
                </c:pt>
                <c:pt idx="1107">
                  <c:v>0.10077288449775798</c:v>
                </c:pt>
                <c:pt idx="1108">
                  <c:v>0.10087596592522002</c:v>
                </c:pt>
                <c:pt idx="1109">
                  <c:v>0.10098037024276198</c:v>
                </c:pt>
                <c:pt idx="1110">
                  <c:v>0.10108362302362066</c:v>
                </c:pt>
                <c:pt idx="1111">
                  <c:v>0.101187480615282</c:v>
                </c:pt>
                <c:pt idx="1112">
                  <c:v>0.10129069093762928</c:v>
                </c:pt>
                <c:pt idx="1113">
                  <c:v>0.10139418537105127</c:v>
                </c:pt>
                <c:pt idx="1114">
                  <c:v>0.10149732697307802</c:v>
                </c:pt>
                <c:pt idx="1115">
                  <c:v>0.10160061035061126</c:v>
                </c:pt>
                <c:pt idx="1116">
                  <c:v>0.10170371366060214</c:v>
                </c:pt>
                <c:pt idx="1117">
                  <c:v>0.10180690156226102</c:v>
                </c:pt>
                <c:pt idx="1118">
                  <c:v>0.10191001399685698</c:v>
                </c:pt>
                <c:pt idx="1119">
                  <c:v>0.10201319453622899</c:v>
                </c:pt>
                <c:pt idx="1120">
                  <c:v>0.10211636590193612</c:v>
                </c:pt>
                <c:pt idx="1121">
                  <c:v>0.1022196076915</c:v>
                </c:pt>
                <c:pt idx="1122">
                  <c:v>0.102322884651802</c:v>
                </c:pt>
                <c:pt idx="1123">
                  <c:v>0.10242624235624069</c:v>
                </c:pt>
                <c:pt idx="1124">
                  <c:v>0.10252966659887898</c:v>
                </c:pt>
                <c:pt idx="1125">
                  <c:v>0.10263318465491322</c:v>
                </c:pt>
                <c:pt idx="1126">
                  <c:v>0.10273679261751514</c:v>
                </c:pt>
                <c:pt idx="1127">
                  <c:v>0.10284050774718002</c:v>
                </c:pt>
                <c:pt idx="1128">
                  <c:v>0.10294433097118166</c:v>
                </c:pt>
                <c:pt idx="1129">
                  <c:v>0.10304827392397126</c:v>
                </c:pt>
                <c:pt idx="1130">
                  <c:v>0.103152339621451</c:v>
                </c:pt>
                <c:pt idx="1131">
                  <c:v>0.10325653641939909</c:v>
                </c:pt>
                <c:pt idx="1132">
                  <c:v>0.10336086806982198</c:v>
                </c:pt>
                <c:pt idx="1133">
                  <c:v>0.10346534092398689</c:v>
                </c:pt>
                <c:pt idx="1134">
                  <c:v>0.103569958825558</c:v>
                </c:pt>
                <c:pt idx="1135">
                  <c:v>0.10367472682809722</c:v>
                </c:pt>
                <c:pt idx="1136">
                  <c:v>0.10377964857828224</c:v>
                </c:pt>
                <c:pt idx="1137">
                  <c:v>0.10388472823608257</c:v>
                </c:pt>
                <c:pt idx="1138">
                  <c:v>0.10398996913803495</c:v>
                </c:pt>
                <c:pt idx="1139">
                  <c:v>0.10409537479093622</c:v>
                </c:pt>
                <c:pt idx="1140">
                  <c:v>0.104200948191965</c:v>
                </c:pt>
                <c:pt idx="1141">
                  <c:v>0.10430669234475801</c:v>
                </c:pt>
                <c:pt idx="1142">
                  <c:v>0.10441260991589912</c:v>
                </c:pt>
                <c:pt idx="1143">
                  <c:v>0.104518703504585</c:v>
                </c:pt>
                <c:pt idx="1144">
                  <c:v>0.10462497547088805</c:v>
                </c:pt>
                <c:pt idx="1145">
                  <c:v>0.10473142807808189</c:v>
                </c:pt>
                <c:pt idx="1146">
                  <c:v>0.104838063408312</c:v>
                </c:pt>
                <c:pt idx="1147">
                  <c:v>0.10494488343893379</c:v>
                </c:pt>
                <c:pt idx="1148">
                  <c:v>0.10505189000238498</c:v>
                </c:pt>
                <c:pt idx="1149">
                  <c:v>0.10515908482818002</c:v>
                </c:pt>
                <c:pt idx="1150">
                  <c:v>0.10526646952498812</c:v>
                </c:pt>
                <c:pt idx="1151">
                  <c:v>0.105374045604594</c:v>
                </c:pt>
                <c:pt idx="1152">
                  <c:v>0.10548181447501502</c:v>
                </c:pt>
                <c:pt idx="1153">
                  <c:v>0.10558977745490412</c:v>
                </c:pt>
                <c:pt idx="1154">
                  <c:v>0.105697935772048</c:v>
                </c:pt>
                <c:pt idx="1155">
                  <c:v>0.10580629057266212</c:v>
                </c:pt>
                <c:pt idx="1156">
                  <c:v>0.10591484292244002</c:v>
                </c:pt>
                <c:pt idx="1157">
                  <c:v>0.10602359381307699</c:v>
                </c:pt>
                <c:pt idx="1158">
                  <c:v>0.10613275534028405</c:v>
                </c:pt>
                <c:pt idx="1159">
                  <c:v>0.106242795369097</c:v>
                </c:pt>
                <c:pt idx="1160">
                  <c:v>0.10635367623024022</c:v>
                </c:pt>
                <c:pt idx="1161">
                  <c:v>0.10646538126229124</c:v>
                </c:pt>
                <c:pt idx="1162">
                  <c:v>0.10657788317796688</c:v>
                </c:pt>
                <c:pt idx="1163">
                  <c:v>0.10669115216956702</c:v>
                </c:pt>
                <c:pt idx="1164">
                  <c:v>0.10680515427189083</c:v>
                </c:pt>
                <c:pt idx="1165">
                  <c:v>0.10691985233442095</c:v>
                </c:pt>
                <c:pt idx="1166">
                  <c:v>0.10703520531346702</c:v>
                </c:pt>
                <c:pt idx="1167">
                  <c:v>0.107151168712325</c:v>
                </c:pt>
                <c:pt idx="1168">
                  <c:v>0.10726769420217212</c:v>
                </c:pt>
                <c:pt idx="1169">
                  <c:v>0.10738472982294002</c:v>
                </c:pt>
                <c:pt idx="1170">
                  <c:v>0.10750221977023561</c:v>
                </c:pt>
                <c:pt idx="1171">
                  <c:v>0.10762010447678011</c:v>
                </c:pt>
                <c:pt idx="1172">
                  <c:v>0.10773832765338202</c:v>
                </c:pt>
                <c:pt idx="1173">
                  <c:v>0.10785692878218422</c:v>
                </c:pt>
                <c:pt idx="1174">
                  <c:v>0.10797597695978622</c:v>
                </c:pt>
                <c:pt idx="1175">
                  <c:v>0.10809554483252727</c:v>
                </c:pt>
                <c:pt idx="1176">
                  <c:v>0.10821570891860512</c:v>
                </c:pt>
                <c:pt idx="1177">
                  <c:v>0.1083365492646735</c:v>
                </c:pt>
                <c:pt idx="1178">
                  <c:v>0.10845814921518609</c:v>
                </c:pt>
                <c:pt idx="1179">
                  <c:v>0.10858059531292701</c:v>
                </c:pt>
                <c:pt idx="1180">
                  <c:v>0.10870397707852573</c:v>
                </c:pt>
                <c:pt idx="1181">
                  <c:v>0.10882838685954398</c:v>
                </c:pt>
                <c:pt idx="1182">
                  <c:v>0.10895391960950288</c:v>
                </c:pt>
                <c:pt idx="1183">
                  <c:v>0.10908067270010779</c:v>
                </c:pt>
                <c:pt idx="1184">
                  <c:v>0.10920874569319602</c:v>
                </c:pt>
                <c:pt idx="1185">
                  <c:v>0.10933790181947498</c:v>
                </c:pt>
                <c:pt idx="1186">
                  <c:v>0.109467449007387</c:v>
                </c:pt>
                <c:pt idx="1187">
                  <c:v>0.10959742107863589</c:v>
                </c:pt>
                <c:pt idx="1188">
                  <c:v>0.10972780677058454</c:v>
                </c:pt>
                <c:pt idx="1189">
                  <c:v>0.109858605466327</c:v>
                </c:pt>
                <c:pt idx="1190">
                  <c:v>0.10998981505556198</c:v>
                </c:pt>
                <c:pt idx="1191">
                  <c:v>0.11012143437221068</c:v>
                </c:pt>
                <c:pt idx="1192">
                  <c:v>0.11025346173133106</c:v>
                </c:pt>
                <c:pt idx="1193">
                  <c:v>0.11038589592633903</c:v>
                </c:pt>
                <c:pt idx="1194">
                  <c:v>0.11051873551850203</c:v>
                </c:pt>
                <c:pt idx="1195">
                  <c:v>0.11065197935649303</c:v>
                </c:pt>
                <c:pt idx="1196">
                  <c:v>0.11078562620802809</c:v>
                </c:pt>
                <c:pt idx="1197">
                  <c:v>0.11091967503315919</c:v>
                </c:pt>
                <c:pt idx="1198">
                  <c:v>0.11105412479369206</c:v>
                </c:pt>
                <c:pt idx="1199">
                  <c:v>0.11118897459797195</c:v>
                </c:pt>
                <c:pt idx="1200">
                  <c:v>0.11132422360295206</c:v>
                </c:pt>
                <c:pt idx="1201">
                  <c:v>0.1114598710917047</c:v>
                </c:pt>
                <c:pt idx="1202">
                  <c:v>0.11159591642374703</c:v>
                </c:pt>
                <c:pt idx="1203">
                  <c:v>0.11173235907715706</c:v>
                </c:pt>
                <c:pt idx="1204">
                  <c:v>0.11186919862391401</c:v>
                </c:pt>
                <c:pt idx="1205">
                  <c:v>0.11200643475325726</c:v>
                </c:pt>
                <c:pt idx="1206">
                  <c:v>0.11214406725983916</c:v>
                </c:pt>
                <c:pt idx="1207">
                  <c:v>0.11228209605695806</c:v>
                </c:pt>
                <c:pt idx="1208">
                  <c:v>0.11242052117113729</c:v>
                </c:pt>
                <c:pt idx="1209">
                  <c:v>0.11255934274971903</c:v>
                </c:pt>
                <c:pt idx="1210">
                  <c:v>0.11269856105848126</c:v>
                </c:pt>
                <c:pt idx="1211">
                  <c:v>0.11283817648592506</c:v>
                </c:pt>
                <c:pt idx="1212">
                  <c:v>0.11297818954214903</c:v>
                </c:pt>
                <c:pt idx="1213">
                  <c:v>0.11311860086104603</c:v>
                </c:pt>
                <c:pt idx="1214">
                  <c:v>0.11325941119948053</c:v>
                </c:pt>
                <c:pt idx="1215">
                  <c:v>0.11340062143805379</c:v>
                </c:pt>
                <c:pt idx="1216">
                  <c:v>0.11354223258007806</c:v>
                </c:pt>
                <c:pt idx="1217">
                  <c:v>0.11368424560041709</c:v>
                </c:pt>
                <c:pt idx="1218">
                  <c:v>0.11382666160869306</c:v>
                </c:pt>
                <c:pt idx="1219">
                  <c:v>0.11396947947968616</c:v>
                </c:pt>
                <c:pt idx="1220">
                  <c:v>0.11411270309630503</c:v>
                </c:pt>
                <c:pt idx="1221">
                  <c:v>0.11425633423283503</c:v>
                </c:pt>
                <c:pt idx="1222">
                  <c:v>0.11440037444683129</c:v>
                </c:pt>
                <c:pt idx="1223">
                  <c:v>0.11454482517916501</c:v>
                </c:pt>
                <c:pt idx="1224">
                  <c:v>0.11468968857620319</c:v>
                </c:pt>
                <c:pt idx="1225">
                  <c:v>0.11483496673225803</c:v>
                </c:pt>
                <c:pt idx="1226">
                  <c:v>0.11498066175594303</c:v>
                </c:pt>
                <c:pt idx="1227">
                  <c:v>0.11512677522886962</c:v>
                </c:pt>
                <c:pt idx="1228">
                  <c:v>0.11527330966234298</c:v>
                </c:pt>
                <c:pt idx="1229">
                  <c:v>0.1154202675732808</c:v>
                </c:pt>
                <c:pt idx="1230">
                  <c:v>0.11556765156970003</c:v>
                </c:pt>
                <c:pt idx="1231">
                  <c:v>0.11571546433246098</c:v>
                </c:pt>
                <c:pt idx="1232">
                  <c:v>0.11586370861620809</c:v>
                </c:pt>
                <c:pt idx="1233">
                  <c:v>0.11601238724268106</c:v>
                </c:pt>
                <c:pt idx="1234">
                  <c:v>0.11616150309864806</c:v>
                </c:pt>
                <c:pt idx="1235">
                  <c:v>0.11631105913049285</c:v>
                </c:pt>
                <c:pt idx="1236">
                  <c:v>0.11646105834118568</c:v>
                </c:pt>
                <c:pt idx="1237">
                  <c:v>0.11661150378552806</c:v>
                </c:pt>
                <c:pt idx="1238">
                  <c:v>0.11676239856670803</c:v>
                </c:pt>
                <c:pt idx="1239">
                  <c:v>0.11691374583198352</c:v>
                </c:pt>
                <c:pt idx="1240">
                  <c:v>0.11706554876909719</c:v>
                </c:pt>
                <c:pt idx="1241">
                  <c:v>0.11721781060232139</c:v>
                </c:pt>
                <c:pt idx="1242">
                  <c:v>0.11737053458893219</c:v>
                </c:pt>
                <c:pt idx="1243">
                  <c:v>0.11752372401554149</c:v>
                </c:pt>
                <c:pt idx="1244">
                  <c:v>0.1176773821947619</c:v>
                </c:pt>
                <c:pt idx="1245">
                  <c:v>0.11783151246187119</c:v>
                </c:pt>
                <c:pt idx="1246">
                  <c:v>0.11798611817167706</c:v>
                </c:pt>
                <c:pt idx="1247">
                  <c:v>0.11814120269552303</c:v>
                </c:pt>
                <c:pt idx="1248">
                  <c:v>0.11829676941845117</c:v>
                </c:pt>
                <c:pt idx="1249">
                  <c:v>0.11845282173650606</c:v>
                </c:pt>
                <c:pt idx="1250">
                  <c:v>0.11860936305423703</c:v>
                </c:pt>
                <c:pt idx="1251">
                  <c:v>0.11876639678231816</c:v>
                </c:pt>
                <c:pt idx="1252">
                  <c:v>0.11892392633536503</c:v>
                </c:pt>
                <c:pt idx="1253">
                  <c:v>0.11908195512989903</c:v>
                </c:pt>
                <c:pt idx="1254">
                  <c:v>0.11924048658247303</c:v>
                </c:pt>
                <c:pt idx="1255">
                  <c:v>0.11939952410796098</c:v>
                </c:pt>
                <c:pt idx="1256">
                  <c:v>0.11955907111799298</c:v>
                </c:pt>
                <c:pt idx="1257">
                  <c:v>0.11971913101955106</c:v>
                </c:pt>
                <c:pt idx="1258">
                  <c:v>0.11987970721370503</c:v>
                </c:pt>
                <c:pt idx="1259">
                  <c:v>0.12004080309449285</c:v>
                </c:pt>
                <c:pt idx="1260">
                  <c:v>0.12020242204793714</c:v>
                </c:pt>
                <c:pt idx="1261">
                  <c:v>0.12036456745118661</c:v>
                </c:pt>
                <c:pt idx="1262">
                  <c:v>0.12052724267179522</c:v>
                </c:pt>
                <c:pt idx="1263">
                  <c:v>0.12069045106711189</c:v>
                </c:pt>
                <c:pt idx="1264">
                  <c:v>0.12085419598376999</c:v>
                </c:pt>
                <c:pt idx="1265">
                  <c:v>0.121018480757316</c:v>
                </c:pt>
                <c:pt idx="1266">
                  <c:v>0.12118330871189922</c:v>
                </c:pt>
                <c:pt idx="1267">
                  <c:v>0.121348683160081</c:v>
                </c:pt>
                <c:pt idx="1268">
                  <c:v>0.12151460740272102</c:v>
                </c:pt>
                <c:pt idx="1269">
                  <c:v>0.12168108472894409</c:v>
                </c:pt>
                <c:pt idx="1270">
                  <c:v>0.12184811841618109</c:v>
                </c:pt>
                <c:pt idx="1271">
                  <c:v>0.12201571173028281</c:v>
                </c:pt>
                <c:pt idx="1272">
                  <c:v>0.12218386792568216</c:v>
                </c:pt>
                <c:pt idx="1273">
                  <c:v>0.12235259024563302</c:v>
                </c:pt>
                <c:pt idx="1274">
                  <c:v>0.12252188192248629</c:v>
                </c:pt>
                <c:pt idx="1275">
                  <c:v>0.12269174617801019</c:v>
                </c:pt>
                <c:pt idx="1276">
                  <c:v>0.12286218622375122</c:v>
                </c:pt>
                <c:pt idx="1277">
                  <c:v>0.12303320526145692</c:v>
                </c:pt>
                <c:pt idx="1278">
                  <c:v>0.12320480648347371</c:v>
                </c:pt>
                <c:pt idx="1279">
                  <c:v>0.12337699307323426</c:v>
                </c:pt>
                <c:pt idx="1280">
                  <c:v>0.123549768205721</c:v>
                </c:pt>
                <c:pt idx="1281">
                  <c:v>0.12372313504797747</c:v>
                </c:pt>
                <c:pt idx="1282">
                  <c:v>0.123897096759605</c:v>
                </c:pt>
                <c:pt idx="1283">
                  <c:v>0.12407165649331379</c:v>
                </c:pt>
                <c:pt idx="1284">
                  <c:v>0.124246817395431</c:v>
                </c:pt>
                <c:pt idx="1285">
                  <c:v>0.12442258260646602</c:v>
                </c:pt>
                <c:pt idx="1286">
                  <c:v>0.12459895526163499</c:v>
                </c:pt>
                <c:pt idx="1287">
                  <c:v>0.12477593849141171</c:v>
                </c:pt>
                <c:pt idx="1288">
                  <c:v>0.124953535422076</c:v>
                </c:pt>
                <c:pt idx="1289">
                  <c:v>0.125131749176248</c:v>
                </c:pt>
                <c:pt idx="1290">
                  <c:v>0.12531058287342317</c:v>
                </c:pt>
                <c:pt idx="1291">
                  <c:v>0.12549003963049396</c:v>
                </c:pt>
                <c:pt idx="1292">
                  <c:v>0.125670122562273</c:v>
                </c:pt>
                <c:pt idx="1293">
                  <c:v>0.125850834782014</c:v>
                </c:pt>
                <c:pt idx="1294">
                  <c:v>0.13359353678459801</c:v>
                </c:pt>
                <c:pt idx="1295">
                  <c:v>0.135593506770745</c:v>
                </c:pt>
                <c:pt idx="1296">
                  <c:v>0.13587394093577687</c:v>
                </c:pt>
                <c:pt idx="1297">
                  <c:v>0.13607004514411997</c:v>
                </c:pt>
                <c:pt idx="1298">
                  <c:v>0.13626289617935899</c:v>
                </c:pt>
                <c:pt idx="1299">
                  <c:v>0.13645483593263899</c:v>
                </c:pt>
                <c:pt idx="1300">
                  <c:v>0.13664888034991099</c:v>
                </c:pt>
                <c:pt idx="1301">
                  <c:v>0.13684226710773126</c:v>
                </c:pt>
                <c:pt idx="1302">
                  <c:v>0.13703646161166341</c:v>
                </c:pt>
                <c:pt idx="1303">
                  <c:v>0.13723038996606476</c:v>
                </c:pt>
                <c:pt idx="1304">
                  <c:v>0.13742474705118499</c:v>
                </c:pt>
                <c:pt idx="1305">
                  <c:v>0.13761909887202964</c:v>
                </c:pt>
                <c:pt idx="1306">
                  <c:v>0.13781376965155787</c:v>
                </c:pt>
                <c:pt idx="1307">
                  <c:v>0.13800858836722762</c:v>
                </c:pt>
                <c:pt idx="1308">
                  <c:v>0.13820371042467897</c:v>
                </c:pt>
                <c:pt idx="1309">
                  <c:v>0.13839907477177299</c:v>
                </c:pt>
                <c:pt idx="1310">
                  <c:v>0.13859476032902501</c:v>
                </c:pt>
                <c:pt idx="1311">
                  <c:v>0.138790751360688</c:v>
                </c:pt>
                <c:pt idx="1312">
                  <c:v>0.13898709161903092</c:v>
                </c:pt>
                <c:pt idx="1313">
                  <c:v>0.13918378325005187</c:v>
                </c:pt>
                <c:pt idx="1314">
                  <c:v>0.13938085328057287</c:v>
                </c:pt>
                <c:pt idx="1315">
                  <c:v>0.139578310216986</c:v>
                </c:pt>
                <c:pt idx="1316">
                  <c:v>0.13977617266325887</c:v>
                </c:pt>
                <c:pt idx="1317">
                  <c:v>0.13997445076838999</c:v>
                </c:pt>
                <c:pt idx="1318">
                  <c:v>0.14017315853008797</c:v>
                </c:pt>
                <c:pt idx="1319">
                  <c:v>0.14037230590800587</c:v>
                </c:pt>
                <c:pt idx="1320">
                  <c:v>0.140571904116116</c:v>
                </c:pt>
                <c:pt idx="1321">
                  <c:v>0.14077196229633901</c:v>
                </c:pt>
                <c:pt idx="1322">
                  <c:v>0.14097248980316457</c:v>
                </c:pt>
                <c:pt idx="1323">
                  <c:v>0.141173494818158</c:v>
                </c:pt>
                <c:pt idx="1324">
                  <c:v>0.14137498534523199</c:v>
                </c:pt>
                <c:pt idx="1325">
                  <c:v>0.14157696864617</c:v>
                </c:pt>
                <c:pt idx="1326">
                  <c:v>0.14177945168243464</c:v>
                </c:pt>
                <c:pt idx="1327">
                  <c:v>0.14198244089493764</c:v>
                </c:pt>
                <c:pt idx="1328">
                  <c:v>0.14218594240710541</c:v>
                </c:pt>
                <c:pt idx="1329">
                  <c:v>0.142389961946909</c:v>
                </c:pt>
                <c:pt idx="1330">
                  <c:v>0.14259450494572901</c:v>
                </c:pt>
                <c:pt idx="1331">
                  <c:v>0.14279957651764399</c:v>
                </c:pt>
                <c:pt idx="1332">
                  <c:v>0.1430051815118403</c:v>
                </c:pt>
                <c:pt idx="1333">
                  <c:v>0.14321132451372617</c:v>
                </c:pt>
                <c:pt idx="1334">
                  <c:v>0.14341800987579703</c:v>
                </c:pt>
                <c:pt idx="1335">
                  <c:v>0.14362524172611499</c:v>
                </c:pt>
                <c:pt idx="1336">
                  <c:v>0.14383302398852887</c:v>
                </c:pt>
                <c:pt idx="1337">
                  <c:v>0.14404136039282764</c:v>
                </c:pt>
                <c:pt idx="1338">
                  <c:v>0.14425025448919751</c:v>
                </c:pt>
                <c:pt idx="1339">
                  <c:v>0.144459709658009</c:v>
                </c:pt>
                <c:pt idx="1340">
                  <c:v>0.14466986628831588</c:v>
                </c:pt>
                <c:pt idx="1341">
                  <c:v>0.14488121590665687</c:v>
                </c:pt>
                <c:pt idx="1342">
                  <c:v>0.145093725446585</c:v>
                </c:pt>
                <c:pt idx="1343">
                  <c:v>0.14530738603781551</c:v>
                </c:pt>
                <c:pt idx="1344">
                  <c:v>0.14552217670612699</c:v>
                </c:pt>
                <c:pt idx="1345">
                  <c:v>0.14573807314309603</c:v>
                </c:pt>
                <c:pt idx="1346">
                  <c:v>0.14595480122234294</c:v>
                </c:pt>
                <c:pt idx="1347">
                  <c:v>0.14617165682701697</c:v>
                </c:pt>
                <c:pt idx="1348">
                  <c:v>0.14638859541195001</c:v>
                </c:pt>
                <c:pt idx="1349">
                  <c:v>0.14660549433338699</c:v>
                </c:pt>
                <c:pt idx="1350">
                  <c:v>0.146822302538857</c:v>
                </c:pt>
                <c:pt idx="1351">
                  <c:v>0.14703895773689396</c:v>
                </c:pt>
                <c:pt idx="1352">
                  <c:v>0.14725539782640523</c:v>
                </c:pt>
                <c:pt idx="1353">
                  <c:v>0.14747155961282599</c:v>
                </c:pt>
                <c:pt idx="1354">
                  <c:v>0.14768747771721899</c:v>
                </c:pt>
                <c:pt idx="1355">
                  <c:v>0.14790322296517699</c:v>
                </c:pt>
                <c:pt idx="1356">
                  <c:v>0.148118871279807</c:v>
                </c:pt>
                <c:pt idx="1357">
                  <c:v>0.14833450404895687</c:v>
                </c:pt>
                <c:pt idx="1358">
                  <c:v>0.14855020814257999</c:v>
                </c:pt>
                <c:pt idx="1359">
                  <c:v>0.14876607551383292</c:v>
                </c:pt>
                <c:pt idx="1360">
                  <c:v>0.14898220327019368</c:v>
                </c:pt>
                <c:pt idx="1361">
                  <c:v>0.14919869340345299</c:v>
                </c:pt>
                <c:pt idx="1362">
                  <c:v>0.14941565270580343</c:v>
                </c:pt>
                <c:pt idx="1363">
                  <c:v>0.14963319253350901</c:v>
                </c:pt>
                <c:pt idx="1364">
                  <c:v>0.14985142863590301</c:v>
                </c:pt>
                <c:pt idx="1365">
                  <c:v>0.15006995443891799</c:v>
                </c:pt>
                <c:pt idx="1366">
                  <c:v>0.15028826008411941</c:v>
                </c:pt>
                <c:pt idx="1367">
                  <c:v>0.15050637168227851</c:v>
                </c:pt>
                <c:pt idx="1368">
                  <c:v>0.15072428077040981</c:v>
                </c:pt>
                <c:pt idx="1369">
                  <c:v>0.15094198716935006</c:v>
                </c:pt>
                <c:pt idx="1370">
                  <c:v>0.15115948978386917</c:v>
                </c:pt>
                <c:pt idx="1371">
                  <c:v>0.15137678864642451</c:v>
                </c:pt>
                <c:pt idx="1372">
                  <c:v>0.15159388379617464</c:v>
                </c:pt>
                <c:pt idx="1373">
                  <c:v>0.15181077598240444</c:v>
                </c:pt>
                <c:pt idx="1374">
                  <c:v>0.152027466234671</c:v>
                </c:pt>
                <c:pt idx="1375">
                  <c:v>0.15224395615103306</c:v>
                </c:pt>
                <c:pt idx="1376">
                  <c:v>0.15246024772710223</c:v>
                </c:pt>
                <c:pt idx="1377">
                  <c:v>0.15267634347443251</c:v>
                </c:pt>
                <c:pt idx="1378">
                  <c:v>0.15289224635228774</c:v>
                </c:pt>
                <c:pt idx="1379">
                  <c:v>0.15310795981513411</c:v>
                </c:pt>
                <c:pt idx="1380">
                  <c:v>0.15332348778374141</c:v>
                </c:pt>
                <c:pt idx="1381">
                  <c:v>0.15353883466183596</c:v>
                </c:pt>
                <c:pt idx="1382">
                  <c:v>0.15375400532080899</c:v>
                </c:pt>
                <c:pt idx="1383">
                  <c:v>0.15396900510174996</c:v>
                </c:pt>
                <c:pt idx="1384">
                  <c:v>0.15418383980345701</c:v>
                </c:pt>
                <c:pt idx="1385">
                  <c:v>0.15439851567644641</c:v>
                </c:pt>
                <c:pt idx="1386">
                  <c:v>0.15461303941027296</c:v>
                </c:pt>
                <c:pt idx="1387">
                  <c:v>0.15482741812231951</c:v>
                </c:pt>
                <c:pt idx="1388">
                  <c:v>0.15504165934303801</c:v>
                </c:pt>
                <c:pt idx="1389">
                  <c:v>0.15525577100092641</c:v>
                </c:pt>
                <c:pt idx="1390">
                  <c:v>0.15546976140532506</c:v>
                </c:pt>
                <c:pt idx="1391">
                  <c:v>0.155683639228448</c:v>
                </c:pt>
                <c:pt idx="1392">
                  <c:v>0.15589741348599406</c:v>
                </c:pt>
                <c:pt idx="1393">
                  <c:v>0.15611109351685251</c:v>
                </c:pt>
                <c:pt idx="1394">
                  <c:v>0.15632468896192744</c:v>
                </c:pt>
                <c:pt idx="1395">
                  <c:v>0.15653820974224086</c:v>
                </c:pt>
                <c:pt idx="1396">
                  <c:v>0.15675166603641499</c:v>
                </c:pt>
                <c:pt idx="1397">
                  <c:v>0.15696506825781517</c:v>
                </c:pt>
                <c:pt idx="1398">
                  <c:v>0.15717842703130541</c:v>
                </c:pt>
                <c:pt idx="1399">
                  <c:v>0.15739175316995599</c:v>
                </c:pt>
                <c:pt idx="1400">
                  <c:v>0.15760505746440917</c:v>
                </c:pt>
                <c:pt idx="1401">
                  <c:v>0.15781834508336806</c:v>
                </c:pt>
                <c:pt idx="1402">
                  <c:v>0.15803163037957799</c:v>
                </c:pt>
                <c:pt idx="1403">
                  <c:v>0.15824492744979951</c:v>
                </c:pt>
                <c:pt idx="1404">
                  <c:v>0.15845824752644438</c:v>
                </c:pt>
                <c:pt idx="1405">
                  <c:v>0.15867160147706241</c:v>
                </c:pt>
                <c:pt idx="1406">
                  <c:v>0.15888499990886101</c:v>
                </c:pt>
                <c:pt idx="1407">
                  <c:v>0.15909845460289146</c:v>
                </c:pt>
                <c:pt idx="1408">
                  <c:v>0.159311977238354</c:v>
                </c:pt>
                <c:pt idx="1409">
                  <c:v>0.15952557946793741</c:v>
                </c:pt>
                <c:pt idx="1410">
                  <c:v>0.15973927288800088</c:v>
                </c:pt>
                <c:pt idx="1411">
                  <c:v>0.15995306902566298</c:v>
                </c:pt>
                <c:pt idx="1412">
                  <c:v>0.16016697932309987</c:v>
                </c:pt>
                <c:pt idx="1413">
                  <c:v>0.16038101512407987</c:v>
                </c:pt>
                <c:pt idx="1414">
                  <c:v>0.16059518766074621</c:v>
                </c:pt>
                <c:pt idx="1415">
                  <c:v>0.16080950804185587</c:v>
                </c:pt>
                <c:pt idx="1416">
                  <c:v>0.16102398724173705</c:v>
                </c:pt>
                <c:pt idx="1417">
                  <c:v>0.16123863609041991</c:v>
                </c:pt>
                <c:pt idx="1418">
                  <c:v>0.16145346526463605</c:v>
                </c:pt>
                <c:pt idx="1419">
                  <c:v>0.16166848527987021</c:v>
                </c:pt>
                <c:pt idx="1420">
                  <c:v>0.16188370648328587</c:v>
                </c:pt>
                <c:pt idx="1421">
                  <c:v>0.16209913904761494</c:v>
                </c:pt>
                <c:pt idx="1422">
                  <c:v>0.16231479296589221</c:v>
                </c:pt>
                <c:pt idx="1423">
                  <c:v>0.16253067804706905</c:v>
                </c:pt>
                <c:pt idx="1424">
                  <c:v>0.16274680391241297</c:v>
                </c:pt>
                <c:pt idx="1425">
                  <c:v>0.16296317999268206</c:v>
                </c:pt>
                <c:pt idx="1426">
                  <c:v>0.16317981552605088</c:v>
                </c:pt>
                <c:pt idx="1427">
                  <c:v>0.16339671955669521</c:v>
                </c:pt>
                <c:pt idx="1428">
                  <c:v>0.16361390093403788</c:v>
                </c:pt>
                <c:pt idx="1429">
                  <c:v>0.16383136831260905</c:v>
                </c:pt>
                <c:pt idx="1430">
                  <c:v>0.16404913015245229</c:v>
                </c:pt>
                <c:pt idx="1431">
                  <c:v>0.16426719472004991</c:v>
                </c:pt>
                <c:pt idx="1432">
                  <c:v>0.16448557008977097</c:v>
                </c:pt>
                <c:pt idx="1433">
                  <c:v>0.16470426414569794</c:v>
                </c:pt>
                <c:pt idx="1434">
                  <c:v>0.16492328458389899</c:v>
                </c:pt>
                <c:pt idx="1435">
                  <c:v>0.16514263844060506</c:v>
                </c:pt>
                <c:pt idx="1436">
                  <c:v>0.16536232767040906</c:v>
                </c:pt>
                <c:pt idx="1437">
                  <c:v>0.16558235306835706</c:v>
                </c:pt>
                <c:pt idx="1438">
                  <c:v>0.16580271489285606</c:v>
                </c:pt>
                <c:pt idx="1439">
                  <c:v>0.16602341331761805</c:v>
                </c:pt>
                <c:pt idx="1440">
                  <c:v>0.16624444854975448</c:v>
                </c:pt>
                <c:pt idx="1441">
                  <c:v>0.16646582085345921</c:v>
                </c:pt>
                <c:pt idx="1442">
                  <c:v>0.16668753055043797</c:v>
                </c:pt>
                <c:pt idx="1443">
                  <c:v>0.16690957801868367</c:v>
                </c:pt>
                <c:pt idx="1444">
                  <c:v>0.16713196368788788</c:v>
                </c:pt>
                <c:pt idx="1445">
                  <c:v>0.16735468803659706</c:v>
                </c:pt>
                <c:pt idx="1446">
                  <c:v>0.16757775158848306</c:v>
                </c:pt>
                <c:pt idx="1447">
                  <c:v>0.16780115490957487</c:v>
                </c:pt>
                <c:pt idx="1448">
                  <c:v>0.16802489860528497</c:v>
                </c:pt>
                <c:pt idx="1449">
                  <c:v>0.16824898331796251</c:v>
                </c:pt>
                <c:pt idx="1450">
                  <c:v>0.16847340972448221</c:v>
                </c:pt>
                <c:pt idx="1451">
                  <c:v>0.16869817853421509</c:v>
                </c:pt>
                <c:pt idx="1452">
                  <c:v>0.16892329048707069</c:v>
                </c:pt>
                <c:pt idx="1453">
                  <c:v>0.16914874635180621</c:v>
                </c:pt>
                <c:pt idx="1454">
                  <c:v>0.16937454692452614</c:v>
                </c:pt>
                <c:pt idx="1455">
                  <c:v>0.16960069302731309</c:v>
                </c:pt>
                <c:pt idx="1456">
                  <c:v>0.16982718550703957</c:v>
                </c:pt>
                <c:pt idx="1457">
                  <c:v>0.170054025234327</c:v>
                </c:pt>
                <c:pt idx="1458">
                  <c:v>0.17028121310266692</c:v>
                </c:pt>
                <c:pt idx="1459">
                  <c:v>0.17050875002761201</c:v>
                </c:pt>
                <c:pt idx="1460">
                  <c:v>0.17073663694614799</c:v>
                </c:pt>
                <c:pt idx="1461">
                  <c:v>0.17096487481612796</c:v>
                </c:pt>
                <c:pt idx="1462">
                  <c:v>0.171193464615813</c:v>
                </c:pt>
                <c:pt idx="1463">
                  <c:v>0.171422407343535</c:v>
                </c:pt>
                <c:pt idx="1464">
                  <c:v>0.171651704017383</c:v>
                </c:pt>
                <c:pt idx="1465">
                  <c:v>0.17188135567500601</c:v>
                </c:pt>
                <c:pt idx="1466">
                  <c:v>0.17211136337346244</c:v>
                </c:pt>
                <c:pt idx="1467">
                  <c:v>0.17234172818912299</c:v>
                </c:pt>
                <c:pt idx="1468">
                  <c:v>0.172572451217642</c:v>
                </c:pt>
                <c:pt idx="1469">
                  <c:v>0.17280353357395001</c:v>
                </c:pt>
                <c:pt idx="1470">
                  <c:v>0.17303497639230209</c:v>
                </c:pt>
                <c:pt idx="1471">
                  <c:v>0.17326678082634764</c:v>
                </c:pt>
                <c:pt idx="1472">
                  <c:v>0.18093564153684996</c:v>
                </c:pt>
                <c:pt idx="1473">
                  <c:v>0.18295644893521731</c:v>
                </c:pt>
                <c:pt idx="1474">
                  <c:v>0.18328853026893399</c:v>
                </c:pt>
                <c:pt idx="1475">
                  <c:v>0.18353351043145041</c:v>
                </c:pt>
                <c:pt idx="1476">
                  <c:v>0.18377664091059601</c:v>
                </c:pt>
                <c:pt idx="1477">
                  <c:v>0.18401995547919964</c:v>
                </c:pt>
                <c:pt idx="1478">
                  <c:v>0.18426408479763706</c:v>
                </c:pt>
                <c:pt idx="1479">
                  <c:v>0.18450796644078399</c:v>
                </c:pt>
                <c:pt idx="1480">
                  <c:v>0.18475181761481088</c:v>
                </c:pt>
                <c:pt idx="1481">
                  <c:v>0.18499541733405211</c:v>
                </c:pt>
                <c:pt idx="1482">
                  <c:v>0.18523888449037906</c:v>
                </c:pt>
                <c:pt idx="1483">
                  <c:v>0.18548217528870201</c:v>
                </c:pt>
                <c:pt idx="1484">
                  <c:v>0.1857253535223774</c:v>
                </c:pt>
                <c:pt idx="1485">
                  <c:v>0.18596842270086011</c:v>
                </c:pt>
                <c:pt idx="1486">
                  <c:v>0.18621142102609031</c:v>
                </c:pt>
                <c:pt idx="1487">
                  <c:v>0.18645436377745106</c:v>
                </c:pt>
                <c:pt idx="1488">
                  <c:v>0.18669727659207727</c:v>
                </c:pt>
                <c:pt idx="1489">
                  <c:v>0.18694017570212429</c:v>
                </c:pt>
                <c:pt idx="1490">
                  <c:v>0.1871830796145178</c:v>
                </c:pt>
                <c:pt idx="1491">
                  <c:v>0.18742600240629245</c:v>
                </c:pt>
                <c:pt idx="1492">
                  <c:v>0.18766895786771151</c:v>
                </c:pt>
                <c:pt idx="1493">
                  <c:v>0.18791195728665799</c:v>
                </c:pt>
                <c:pt idx="1494">
                  <c:v>0.18815501096042841</c:v>
                </c:pt>
                <c:pt idx="1495">
                  <c:v>0.18839812750898399</c:v>
                </c:pt>
                <c:pt idx="1496">
                  <c:v>0.18864131446098117</c:v>
                </c:pt>
                <c:pt idx="1497">
                  <c:v>0.18888457807733741</c:v>
                </c:pt>
                <c:pt idx="1498">
                  <c:v>0.18912792360446501</c:v>
                </c:pt>
                <c:pt idx="1499">
                  <c:v>0.18937135526031901</c:v>
                </c:pt>
                <c:pt idx="1500">
                  <c:v>0.18961487636205299</c:v>
                </c:pt>
                <c:pt idx="1501">
                  <c:v>0.1898584893576287</c:v>
                </c:pt>
                <c:pt idx="1502">
                  <c:v>0.19010219590147806</c:v>
                </c:pt>
                <c:pt idx="1503">
                  <c:v>0.19034599689371406</c:v>
                </c:pt>
                <c:pt idx="1504">
                  <c:v>0.19058989253095221</c:v>
                </c:pt>
                <c:pt idx="1505">
                  <c:v>0.19083388234180806</c:v>
                </c:pt>
                <c:pt idx="1506">
                  <c:v>0.19107796522376067</c:v>
                </c:pt>
                <c:pt idx="1507">
                  <c:v>0.19132213947250309</c:v>
                </c:pt>
                <c:pt idx="1508">
                  <c:v>0.19156640280975509</c:v>
                </c:pt>
                <c:pt idx="1509">
                  <c:v>0.19181075240680009</c:v>
                </c:pt>
                <c:pt idx="1510">
                  <c:v>0.19205565460563187</c:v>
                </c:pt>
                <c:pt idx="1511">
                  <c:v>0.19230117650963297</c:v>
                </c:pt>
                <c:pt idx="1512">
                  <c:v>0.19254730561197694</c:v>
                </c:pt>
                <c:pt idx="1513">
                  <c:v>0.19279402256735997</c:v>
                </c:pt>
                <c:pt idx="1514">
                  <c:v>0.19304130238206951</c:v>
                </c:pt>
                <c:pt idx="1515">
                  <c:v>0.19328911394571688</c:v>
                </c:pt>
                <c:pt idx="1516">
                  <c:v>0.19353742069556221</c:v>
                </c:pt>
                <c:pt idx="1517">
                  <c:v>0.19378618005854506</c:v>
                </c:pt>
                <c:pt idx="1518">
                  <c:v>0.19403534358952754</c:v>
                </c:pt>
                <c:pt idx="1519">
                  <c:v>0.19428485668832621</c:v>
                </c:pt>
                <c:pt idx="1520">
                  <c:v>0.19453465854947224</c:v>
                </c:pt>
                <c:pt idx="1521">
                  <c:v>0.19478468196793491</c:v>
                </c:pt>
                <c:pt idx="1522">
                  <c:v>0.19503487013199294</c:v>
                </c:pt>
                <c:pt idx="1523">
                  <c:v>0.19528527045585406</c:v>
                </c:pt>
                <c:pt idx="1524">
                  <c:v>0.19553594907914409</c:v>
                </c:pt>
                <c:pt idx="1525">
                  <c:v>0.19578697862254887</c:v>
                </c:pt>
                <c:pt idx="1526">
                  <c:v>0.19603843785887726</c:v>
                </c:pt>
                <c:pt idx="1527">
                  <c:v>0.19629041170667441</c:v>
                </c:pt>
                <c:pt idx="1528">
                  <c:v>0.19654299107633533</c:v>
                </c:pt>
                <c:pt idx="1529">
                  <c:v>0.19679627286251294</c:v>
                </c:pt>
                <c:pt idx="1530">
                  <c:v>0.19705035981590621</c:v>
                </c:pt>
                <c:pt idx="1531">
                  <c:v>0.19730536044962521</c:v>
                </c:pt>
                <c:pt idx="1532">
                  <c:v>0.19756138888931499</c:v>
                </c:pt>
                <c:pt idx="1533">
                  <c:v>0.19781808642418591</c:v>
                </c:pt>
                <c:pt idx="1534">
                  <c:v>0.19807491037418187</c:v>
                </c:pt>
                <c:pt idx="1535">
                  <c:v>0.19833187826342297</c:v>
                </c:pt>
                <c:pt idx="1536">
                  <c:v>0.19858896934788206</c:v>
                </c:pt>
                <c:pt idx="1537">
                  <c:v>0.19884617115441824</c:v>
                </c:pt>
                <c:pt idx="1538">
                  <c:v>0.19910346987022357</c:v>
                </c:pt>
                <c:pt idx="1539">
                  <c:v>0.19936085239159221</c:v>
                </c:pt>
                <c:pt idx="1540">
                  <c:v>0.19961830533796551</c:v>
                </c:pt>
                <c:pt idx="1541">
                  <c:v>0.19987581566100987</c:v>
                </c:pt>
                <c:pt idx="1542">
                  <c:v>0.200133370360182</c:v>
                </c:pt>
                <c:pt idx="1543">
                  <c:v>0.20039095671845997</c:v>
                </c:pt>
                <c:pt idx="1544">
                  <c:v>0.20064856223990488</c:v>
                </c:pt>
                <c:pt idx="1545">
                  <c:v>0.20090617476195899</c:v>
                </c:pt>
                <c:pt idx="1546">
                  <c:v>0.20116378246870401</c:v>
                </c:pt>
                <c:pt idx="1547">
                  <c:v>0.20142137396278401</c:v>
                </c:pt>
                <c:pt idx="1548">
                  <c:v>0.20167893830436101</c:v>
                </c:pt>
                <c:pt idx="1549">
                  <c:v>0.20193646506945243</c:v>
                </c:pt>
                <c:pt idx="1550">
                  <c:v>0.20219394439679292</c:v>
                </c:pt>
                <c:pt idx="1551">
                  <c:v>0.20245136704042974</c:v>
                </c:pt>
                <c:pt idx="1552">
                  <c:v>0.20270872441738899</c:v>
                </c:pt>
                <c:pt idx="1553">
                  <c:v>0.20296600865595199</c:v>
                </c:pt>
                <c:pt idx="1554">
                  <c:v>0.20322321264059801</c:v>
                </c:pt>
                <c:pt idx="1555">
                  <c:v>0.20348033005526481</c:v>
                </c:pt>
                <c:pt idx="1556">
                  <c:v>0.20373735542327423</c:v>
                </c:pt>
                <c:pt idx="1557">
                  <c:v>0.20399428414429957</c:v>
                </c:pt>
                <c:pt idx="1558">
                  <c:v>0.20425111252749964</c:v>
                </c:pt>
                <c:pt idx="1559">
                  <c:v>0.20450783782084594</c:v>
                </c:pt>
                <c:pt idx="1560">
                  <c:v>0.20476445823612696</c:v>
                </c:pt>
                <c:pt idx="1561">
                  <c:v>0.20502097296948188</c:v>
                </c:pt>
                <c:pt idx="1562">
                  <c:v>0.20527738221728603</c:v>
                </c:pt>
                <c:pt idx="1563">
                  <c:v>0.20553368718714951</c:v>
                </c:pt>
                <c:pt idx="1564">
                  <c:v>0.20578989010405299</c:v>
                </c:pt>
                <c:pt idx="1565">
                  <c:v>0.20604599421150499</c:v>
                </c:pt>
                <c:pt idx="1566">
                  <c:v>0.20630200376776311</c:v>
                </c:pt>
                <c:pt idx="1567">
                  <c:v>0.20655792403719644</c:v>
                </c:pt>
                <c:pt idx="1568">
                  <c:v>0.20681376127693701</c:v>
                </c:pt>
                <c:pt idx="1569">
                  <c:v>0.20706952268398188</c:v>
                </c:pt>
                <c:pt idx="1570">
                  <c:v>0.20732520315784492</c:v>
                </c:pt>
                <c:pt idx="1571">
                  <c:v>0.20758081976592199</c:v>
                </c:pt>
                <c:pt idx="1572">
                  <c:v>0.20783638726271103</c:v>
                </c:pt>
                <c:pt idx="1573">
                  <c:v>0.208091916406551</c:v>
                </c:pt>
                <c:pt idx="1574">
                  <c:v>0.20834741756214406</c:v>
                </c:pt>
                <c:pt idx="1575">
                  <c:v>0.20860290308270801</c:v>
                </c:pt>
                <c:pt idx="1576">
                  <c:v>0.20885838650863844</c:v>
                </c:pt>
                <c:pt idx="1577">
                  <c:v>0.20911388203057599</c:v>
                </c:pt>
                <c:pt idx="1578">
                  <c:v>0.20936940447599864</c:v>
                </c:pt>
                <c:pt idx="1579">
                  <c:v>0.209624969267827</c:v>
                </c:pt>
                <c:pt idx="1580">
                  <c:v>0.20988059237446199</c:v>
                </c:pt>
                <c:pt idx="1581">
                  <c:v>0.21013629026506744</c:v>
                </c:pt>
                <c:pt idx="1582">
                  <c:v>0.210392079860587</c:v>
                </c:pt>
                <c:pt idx="1583">
                  <c:v>0.21064797848724151</c:v>
                </c:pt>
                <c:pt idx="1584">
                  <c:v>0.21090400382908844</c:v>
                </c:pt>
                <c:pt idx="1585">
                  <c:v>0.21116017388214317</c:v>
                </c:pt>
                <c:pt idx="1586">
                  <c:v>0.211416506908984</c:v>
                </c:pt>
                <c:pt idx="1587">
                  <c:v>0.21167302139488667</c:v>
                </c:pt>
                <c:pt idx="1588">
                  <c:v>0.21192973600518192</c:v>
                </c:pt>
                <c:pt idx="1589">
                  <c:v>0.21218666954429141</c:v>
                </c:pt>
                <c:pt idx="1590">
                  <c:v>0.21244384091647106</c:v>
                </c:pt>
                <c:pt idx="1591">
                  <c:v>0.21270126908835599</c:v>
                </c:pt>
                <c:pt idx="1592">
                  <c:v>0.21295897305351888</c:v>
                </c:pt>
                <c:pt idx="1593">
                  <c:v>0.21321697179894841</c:v>
                </c:pt>
                <c:pt idx="1594">
                  <c:v>0.21347528427363099</c:v>
                </c:pt>
                <c:pt idx="1595">
                  <c:v>0.21373392935919241</c:v>
                </c:pt>
                <c:pt idx="1596">
                  <c:v>0.21399292584261992</c:v>
                </c:pt>
                <c:pt idx="1597">
                  <c:v>0.21425229239106541</c:v>
                </c:pt>
                <c:pt idx="1598">
                  <c:v>0.21451204752869396</c:v>
                </c:pt>
                <c:pt idx="1599">
                  <c:v>0.21477220961554988</c:v>
                </c:pt>
                <c:pt idx="1600">
                  <c:v>0.21503279682840451</c:v>
                </c:pt>
                <c:pt idx="1601">
                  <c:v>0.21529382714345799</c:v>
                </c:pt>
                <c:pt idx="1602">
                  <c:v>0.21555531832096544</c:v>
                </c:pt>
                <c:pt idx="1603">
                  <c:v>0.21581728789156301</c:v>
                </c:pt>
                <c:pt idx="1604">
                  <c:v>0.21607975314430344</c:v>
                </c:pt>
                <c:pt idx="1605">
                  <c:v>0.21634273111634753</c:v>
                </c:pt>
                <c:pt idx="1606">
                  <c:v>0.21660623858409864</c:v>
                </c:pt>
                <c:pt idx="1607">
                  <c:v>0.21687029205585101</c:v>
                </c:pt>
                <c:pt idx="1608">
                  <c:v>0.21713490776576341</c:v>
                </c:pt>
                <c:pt idx="1609">
                  <c:v>0.21740010166907694</c:v>
                </c:pt>
                <c:pt idx="1610">
                  <c:v>0.21766588943854601</c:v>
                </c:pt>
                <c:pt idx="1611">
                  <c:v>0.21793228646195306</c:v>
                </c:pt>
                <c:pt idx="1612">
                  <c:v>0.21819930784061117</c:v>
                </c:pt>
                <c:pt idx="1613">
                  <c:v>0.21846696838885199</c:v>
                </c:pt>
                <c:pt idx="1614">
                  <c:v>0.21873528263431036</c:v>
                </c:pt>
                <c:pt idx="1615">
                  <c:v>0.21900426481899748</c:v>
                </c:pt>
                <c:pt idx="1616">
                  <c:v>0.21927392890112099</c:v>
                </c:pt>
                <c:pt idx="1617">
                  <c:v>0.21954428855750222</c:v>
                </c:pt>
                <c:pt idx="1618">
                  <c:v>0.21981535718654313</c:v>
                </c:pt>
                <c:pt idx="1619">
                  <c:v>0.22008714791178988</c:v>
                </c:pt>
                <c:pt idx="1620">
                  <c:v>0.22035967358586206</c:v>
                </c:pt>
                <c:pt idx="1621">
                  <c:v>0.22063294679481188</c:v>
                </c:pt>
                <c:pt idx="1622">
                  <c:v>0.22090697986284291</c:v>
                </c:pt>
                <c:pt idx="1623">
                  <c:v>0.22118178485730591</c:v>
                </c:pt>
                <c:pt idx="1624">
                  <c:v>0.22145737359396794</c:v>
                </c:pt>
                <c:pt idx="1625">
                  <c:v>0.22173375764248221</c:v>
                </c:pt>
                <c:pt idx="1626">
                  <c:v>0.22201094833204221</c:v>
                </c:pt>
                <c:pt idx="1627">
                  <c:v>0.22228895675717394</c:v>
                </c:pt>
                <c:pt idx="1628">
                  <c:v>0.22256779378363206</c:v>
                </c:pt>
                <c:pt idx="1629">
                  <c:v>0.22284747005439726</c:v>
                </c:pt>
                <c:pt idx="1630">
                  <c:v>0.22312799599569105</c:v>
                </c:pt>
                <c:pt idx="1631">
                  <c:v>0.22340938182307199</c:v>
                </c:pt>
                <c:pt idx="1632">
                  <c:v>0.22369163754747534</c:v>
                </c:pt>
                <c:pt idx="1633">
                  <c:v>0.22397477298130306</c:v>
                </c:pt>
                <c:pt idx="1634">
                  <c:v>0.22425879774445209</c:v>
                </c:pt>
                <c:pt idx="1635">
                  <c:v>0.22454372127029409</c:v>
                </c:pt>
                <c:pt idx="1636">
                  <c:v>0.22482955281161388</c:v>
                </c:pt>
                <c:pt idx="1637">
                  <c:v>0.23246833912998996</c:v>
                </c:pt>
                <c:pt idx="1638">
                  <c:v>0.23452387295219099</c:v>
                </c:pt>
                <c:pt idx="1639">
                  <c:v>0.23491328615484541</c:v>
                </c:pt>
                <c:pt idx="1640">
                  <c:v>0.23521440979041264</c:v>
                </c:pt>
                <c:pt idx="1641">
                  <c:v>0.23551653059976957</c:v>
                </c:pt>
                <c:pt idx="1642">
                  <c:v>0.23582013406594399</c:v>
                </c:pt>
                <c:pt idx="1643">
                  <c:v>0.23612448242725809</c:v>
                </c:pt>
                <c:pt idx="1644">
                  <c:v>0.23642936420122551</c:v>
                </c:pt>
                <c:pt idx="1645">
                  <c:v>0.23673441562348199</c:v>
                </c:pt>
                <c:pt idx="1646">
                  <c:v>0.23703976336238999</c:v>
                </c:pt>
                <c:pt idx="1647">
                  <c:v>0.23734533795950799</c:v>
                </c:pt>
                <c:pt idx="1648">
                  <c:v>0.23765121693402597</c:v>
                </c:pt>
                <c:pt idx="1649">
                  <c:v>0.23795740887828631</c:v>
                </c:pt>
                <c:pt idx="1650">
                  <c:v>0.23826396231489441</c:v>
                </c:pt>
                <c:pt idx="1651">
                  <c:v>0.238570903118526</c:v>
                </c:pt>
                <c:pt idx="1652">
                  <c:v>0.23887826661782199</c:v>
                </c:pt>
                <c:pt idx="1653">
                  <c:v>0.23918607978391687</c:v>
                </c:pt>
                <c:pt idx="1654">
                  <c:v>0.23949437064793247</c:v>
                </c:pt>
                <c:pt idx="1655">
                  <c:v>0.23980316334541399</c:v>
                </c:pt>
                <c:pt idx="1656">
                  <c:v>0.24011248095194651</c:v>
                </c:pt>
                <c:pt idx="1657">
                  <c:v>0.24042234419049205</c:v>
                </c:pt>
                <c:pt idx="1658">
                  <c:v>0.240732772353771</c:v>
                </c:pt>
                <c:pt idx="1659">
                  <c:v>0.24104378303725774</c:v>
                </c:pt>
                <c:pt idx="1660">
                  <c:v>0.24135539249316743</c:v>
                </c:pt>
                <c:pt idx="1661">
                  <c:v>0.24166761563656997</c:v>
                </c:pt>
                <c:pt idx="1662">
                  <c:v>0.24198046621941599</c:v>
                </c:pt>
                <c:pt idx="1663">
                  <c:v>0.24229395689805241</c:v>
                </c:pt>
                <c:pt idx="1664">
                  <c:v>0.24260809934140917</c:v>
                </c:pt>
                <c:pt idx="1665">
                  <c:v>0.24292290430280924</c:v>
                </c:pt>
                <c:pt idx="1666">
                  <c:v>0.24323838169776305</c:v>
                </c:pt>
                <c:pt idx="1667">
                  <c:v>0.24355454066652099</c:v>
                </c:pt>
                <c:pt idx="1668">
                  <c:v>0.24387138963403501</c:v>
                </c:pt>
                <c:pt idx="1669">
                  <c:v>0.24418939620626717</c:v>
                </c:pt>
                <c:pt idx="1670">
                  <c:v>0.24450860106379901</c:v>
                </c:pt>
                <c:pt idx="1671">
                  <c:v>0.24482781027799241</c:v>
                </c:pt>
                <c:pt idx="1672">
                  <c:v>0.24514701422537799</c:v>
                </c:pt>
                <c:pt idx="1673">
                  <c:v>0.24546604727470644</c:v>
                </c:pt>
                <c:pt idx="1674">
                  <c:v>0.24578488950440264</c:v>
                </c:pt>
                <c:pt idx="1675">
                  <c:v>0.246103505719901</c:v>
                </c:pt>
                <c:pt idx="1676">
                  <c:v>0.24642186517797196</c:v>
                </c:pt>
                <c:pt idx="1677">
                  <c:v>0.24673992856675492</c:v>
                </c:pt>
                <c:pt idx="1678">
                  <c:v>0.24705765086310141</c:v>
                </c:pt>
                <c:pt idx="1679">
                  <c:v>0.24737497939274</c:v>
                </c:pt>
                <c:pt idx="1680">
                  <c:v>0.24769185446211692</c:v>
                </c:pt>
                <c:pt idx="1681">
                  <c:v>0.24800828518208806</c:v>
                </c:pt>
                <c:pt idx="1682">
                  <c:v>0.24832434722530344</c:v>
                </c:pt>
                <c:pt idx="1683">
                  <c:v>0.24864012098602892</c:v>
                </c:pt>
                <c:pt idx="1684">
                  <c:v>0.24895569522492644</c:v>
                </c:pt>
                <c:pt idx="1685">
                  <c:v>0.249271166258691</c:v>
                </c:pt>
                <c:pt idx="1686">
                  <c:v>0.24958663815527493</c:v>
                </c:pt>
                <c:pt idx="1687">
                  <c:v>0.24990222268675599</c:v>
                </c:pt>
                <c:pt idx="1688">
                  <c:v>0.25021803935900438</c:v>
                </c:pt>
                <c:pt idx="1689">
                  <c:v>0.250534215356083</c:v>
                </c:pt>
                <c:pt idx="1690">
                  <c:v>0.25085088548287054</c:v>
                </c:pt>
                <c:pt idx="1691">
                  <c:v>0.25116759558197899</c:v>
                </c:pt>
                <c:pt idx="1692">
                  <c:v>0.25148394933373502</c:v>
                </c:pt>
                <c:pt idx="1693">
                  <c:v>0.25179996682858774</c:v>
                </c:pt>
                <c:pt idx="1694">
                  <c:v>0.25211564221386901</c:v>
                </c:pt>
                <c:pt idx="1695">
                  <c:v>0.25243097569341832</c:v>
                </c:pt>
                <c:pt idx="1696">
                  <c:v>0.252745967067175</c:v>
                </c:pt>
                <c:pt idx="1697">
                  <c:v>0.25306061691370302</c:v>
                </c:pt>
                <c:pt idx="1698">
                  <c:v>0.25337492610111101</c:v>
                </c:pt>
                <c:pt idx="1699">
                  <c:v>0.25368889610038098</c:v>
                </c:pt>
                <c:pt idx="1700">
                  <c:v>0.25400252888477998</c:v>
                </c:pt>
                <c:pt idx="1701">
                  <c:v>0.25431582704771932</c:v>
                </c:pt>
                <c:pt idx="1702">
                  <c:v>0.25462879380431341</c:v>
                </c:pt>
                <c:pt idx="1703">
                  <c:v>0.25494143305258199</c:v>
                </c:pt>
                <c:pt idx="1704">
                  <c:v>0.25525374940152645</c:v>
                </c:pt>
                <c:pt idx="1705">
                  <c:v>0.25556574821417899</c:v>
                </c:pt>
                <c:pt idx="1706">
                  <c:v>0.25587743563989707</c:v>
                </c:pt>
                <c:pt idx="1707">
                  <c:v>0.25618881864899001</c:v>
                </c:pt>
                <c:pt idx="1708">
                  <c:v>0.25649990506226278</c:v>
                </c:pt>
                <c:pt idx="1709">
                  <c:v>0.25681070357877306</c:v>
                </c:pt>
                <c:pt idx="1710">
                  <c:v>0.25712122379971197</c:v>
                </c:pt>
                <c:pt idx="1711">
                  <c:v>0.25743147624900198</c:v>
                </c:pt>
                <c:pt idx="1712">
                  <c:v>0.25774147238982398</c:v>
                </c:pt>
                <c:pt idx="1713">
                  <c:v>0.25805122463717373</c:v>
                </c:pt>
                <c:pt idx="1714">
                  <c:v>0.25836074636603401</c:v>
                </c:pt>
                <c:pt idx="1715">
                  <c:v>0.25867005191509801</c:v>
                </c:pt>
                <c:pt idx="1716">
                  <c:v>0.25897915658588799</c:v>
                </c:pt>
                <c:pt idx="1717">
                  <c:v>0.25928807663721498</c:v>
                </c:pt>
                <c:pt idx="1718">
                  <c:v>0.25959682927495642</c:v>
                </c:pt>
                <c:pt idx="1719">
                  <c:v>0.25990543263715399</c:v>
                </c:pt>
                <c:pt idx="1720">
                  <c:v>0.26021390577463138</c:v>
                </c:pt>
                <c:pt idx="1721">
                  <c:v>0.26052226862708361</c:v>
                </c:pt>
                <c:pt idx="1722">
                  <c:v>0.26083054199500932</c:v>
                </c:pt>
                <c:pt idx="1723">
                  <c:v>0.26113874750765798</c:v>
                </c:pt>
                <c:pt idx="1724">
                  <c:v>0.26144690758722638</c:v>
                </c:pt>
                <c:pt idx="1725">
                  <c:v>0.26175504540970879</c:v>
                </c:pt>
                <c:pt idx="1726">
                  <c:v>0.262063184862737</c:v>
                </c:pt>
                <c:pt idx="1727">
                  <c:v>0.262371350500748</c:v>
                </c:pt>
                <c:pt idx="1728">
                  <c:v>0.26267956661000602</c:v>
                </c:pt>
                <c:pt idx="1729">
                  <c:v>0.26298782996197007</c:v>
                </c:pt>
                <c:pt idx="1730">
                  <c:v>0.26329619607722199</c:v>
                </c:pt>
                <c:pt idx="1731">
                  <c:v>0.26360469061407832</c:v>
                </c:pt>
                <c:pt idx="1732">
                  <c:v>0.26391334081655299</c:v>
                </c:pt>
                <c:pt idx="1733">
                  <c:v>0.26422217286024963</c:v>
                </c:pt>
                <c:pt idx="1734">
                  <c:v>0.26453121529632939</c:v>
                </c:pt>
                <c:pt idx="1735">
                  <c:v>0.26484049654186698</c:v>
                </c:pt>
                <c:pt idx="1736">
                  <c:v>0.26515004527196701</c:v>
                </c:pt>
                <c:pt idx="1737">
                  <c:v>0.26545989027825306</c:v>
                </c:pt>
                <c:pt idx="1738">
                  <c:v>0.26577006046234902</c:v>
                </c:pt>
                <c:pt idx="1739">
                  <c:v>0.26608057361990112</c:v>
                </c:pt>
                <c:pt idx="1740">
                  <c:v>0.26639143132027698</c:v>
                </c:pt>
                <c:pt idx="1741">
                  <c:v>0.26670263460100174</c:v>
                </c:pt>
                <c:pt idx="1742">
                  <c:v>0.26701418228327106</c:v>
                </c:pt>
                <c:pt idx="1743">
                  <c:v>0.26732607343725612</c:v>
                </c:pt>
                <c:pt idx="1744">
                  <c:v>0.267638307205596</c:v>
                </c:pt>
                <c:pt idx="1745">
                  <c:v>0.26795088296082287</c:v>
                </c:pt>
                <c:pt idx="1746">
                  <c:v>0.26826380026244406</c:v>
                </c:pt>
                <c:pt idx="1747">
                  <c:v>0.26857705884834993</c:v>
                </c:pt>
                <c:pt idx="1748">
                  <c:v>0.26889065860756101</c:v>
                </c:pt>
                <c:pt idx="1749">
                  <c:v>0.26920459956000498</c:v>
                </c:pt>
                <c:pt idx="1750">
                  <c:v>0.26951888183403605</c:v>
                </c:pt>
                <c:pt idx="1751">
                  <c:v>0.26983350564659175</c:v>
                </c:pt>
                <c:pt idx="1752">
                  <c:v>0.27014847128390612</c:v>
                </c:pt>
                <c:pt idx="1753">
                  <c:v>0.27046377908381342</c:v>
                </c:pt>
                <c:pt idx="1754">
                  <c:v>0.27077942941934602</c:v>
                </c:pt>
                <c:pt idx="1755">
                  <c:v>0.27109542268382875</c:v>
                </c:pt>
                <c:pt idx="1756">
                  <c:v>0.27141175927730632</c:v>
                </c:pt>
                <c:pt idx="1757">
                  <c:v>0.27172843959449072</c:v>
                </c:pt>
                <c:pt idx="1758">
                  <c:v>0.27204546401406798</c:v>
                </c:pt>
                <c:pt idx="1759">
                  <c:v>0.27236283288947022</c:v>
                </c:pt>
                <c:pt idx="1760">
                  <c:v>0.27268054654087598</c:v>
                </c:pt>
                <c:pt idx="1761">
                  <c:v>0.27299860524868763</c:v>
                </c:pt>
                <c:pt idx="1762">
                  <c:v>0.27331700924807406</c:v>
                </c:pt>
                <c:pt idx="1763">
                  <c:v>0.27363575872485402</c:v>
                </c:pt>
                <c:pt idx="1764">
                  <c:v>0.27395485381243406</c:v>
                </c:pt>
                <c:pt idx="1765">
                  <c:v>0.27427429458977798</c:v>
                </c:pt>
                <c:pt idx="1766">
                  <c:v>0.27459408108045391</c:v>
                </c:pt>
                <c:pt idx="1767">
                  <c:v>0.27491421325247312</c:v>
                </c:pt>
                <c:pt idx="1768">
                  <c:v>0.27523469101906778</c:v>
                </c:pt>
                <c:pt idx="1769">
                  <c:v>0.27555551424019975</c:v>
                </c:pt>
                <c:pt idx="1770">
                  <c:v>0.27587668272476118</c:v>
                </c:pt>
                <c:pt idx="1771">
                  <c:v>0.27619819623335301</c:v>
                </c:pt>
                <c:pt idx="1772">
                  <c:v>0.27652005448176975</c:v>
                </c:pt>
                <c:pt idx="1773">
                  <c:v>0.27684225714479138</c:v>
                </c:pt>
                <c:pt idx="1774">
                  <c:v>0.27716480386053138</c:v>
                </c:pt>
                <c:pt idx="1775">
                  <c:v>0.27748769423511632</c:v>
                </c:pt>
                <c:pt idx="1776">
                  <c:v>0.27781092784767836</c:v>
                </c:pt>
                <c:pt idx="1777">
                  <c:v>0.27813450425557601</c:v>
                </c:pt>
                <c:pt idx="1778">
                  <c:v>0.27845842299994011</c:v>
                </c:pt>
                <c:pt idx="1779">
                  <c:v>0.27878268361120606</c:v>
                </c:pt>
                <c:pt idx="1780">
                  <c:v>0.27910728561491932</c:v>
                </c:pt>
                <c:pt idx="1781">
                  <c:v>0.279432228537556</c:v>
                </c:pt>
                <c:pt idx="1782">
                  <c:v>0.27975751191237402</c:v>
                </c:pt>
                <c:pt idx="1783">
                  <c:v>0.28008313528530498</c:v>
                </c:pt>
                <c:pt idx="1784">
                  <c:v>0.28040909822080606</c:v>
                </c:pt>
                <c:pt idx="1785">
                  <c:v>0.28073540030764932</c:v>
                </c:pt>
                <c:pt idx="1786">
                  <c:v>0.28106204116469363</c:v>
                </c:pt>
                <c:pt idx="1787">
                  <c:v>0.28138902044644698</c:v>
                </c:pt>
                <c:pt idx="1788">
                  <c:v>0.28171633784864997</c:v>
                </c:pt>
                <c:pt idx="1789">
                  <c:v>0.28204399311357298</c:v>
                </c:pt>
                <c:pt idx="1790">
                  <c:v>0.28237198603530961</c:v>
                </c:pt>
                <c:pt idx="1791">
                  <c:v>0.28270031646475702</c:v>
                </c:pt>
                <c:pt idx="1792">
                  <c:v>0.29031982268103701</c:v>
                </c:pt>
                <c:pt idx="1793">
                  <c:v>0.29240185571517602</c:v>
                </c:pt>
                <c:pt idx="1794">
                  <c:v>0.29282976820986784</c:v>
                </c:pt>
                <c:pt idx="1795">
                  <c:v>0.29316679696381343</c:v>
                </c:pt>
                <c:pt idx="1796">
                  <c:v>0.29350714583805032</c:v>
                </c:pt>
                <c:pt idx="1797">
                  <c:v>0.29384880957313197</c:v>
                </c:pt>
                <c:pt idx="1798">
                  <c:v>0.29419036294796241</c:v>
                </c:pt>
                <c:pt idx="1799">
                  <c:v>0.29453199489763598</c:v>
                </c:pt>
                <c:pt idx="1800">
                  <c:v>0.29487302446921032</c:v>
                </c:pt>
                <c:pt idx="1801">
                  <c:v>0.29521372071852275</c:v>
                </c:pt>
                <c:pt idx="1802">
                  <c:v>0.29555392817226483</c:v>
                </c:pt>
                <c:pt idx="1803">
                  <c:v>0.29589375069909601</c:v>
                </c:pt>
                <c:pt idx="1804">
                  <c:v>0.29623317108514202</c:v>
                </c:pt>
                <c:pt idx="1805">
                  <c:v>0.29657223535359878</c:v>
                </c:pt>
                <c:pt idx="1806">
                  <c:v>0.29691095639801063</c:v>
                </c:pt>
                <c:pt idx="1807">
                  <c:v>0.297249360703148</c:v>
                </c:pt>
                <c:pt idx="1808">
                  <c:v>0.29758746451197898</c:v>
                </c:pt>
                <c:pt idx="1809">
                  <c:v>0.29792528560840942</c:v>
                </c:pt>
                <c:pt idx="1810">
                  <c:v>0.29826283757047406</c:v>
                </c:pt>
                <c:pt idx="1811">
                  <c:v>0.298600132833031</c:v>
                </c:pt>
                <c:pt idx="1812">
                  <c:v>0.29893718140468306</c:v>
                </c:pt>
                <c:pt idx="1813">
                  <c:v>0.29927399174805602</c:v>
                </c:pt>
                <c:pt idx="1814">
                  <c:v>0.29961057057663798</c:v>
                </c:pt>
                <c:pt idx="1815">
                  <c:v>0.29994692317322141</c:v>
                </c:pt>
                <c:pt idx="1816">
                  <c:v>0.30028305343111023</c:v>
                </c:pt>
                <c:pt idx="1817">
                  <c:v>0.30061896401402288</c:v>
                </c:pt>
                <c:pt idx="1818">
                  <c:v>0.300954656438986</c:v>
                </c:pt>
                <c:pt idx="1819">
                  <c:v>0.30129041516066163</c:v>
                </c:pt>
                <c:pt idx="1820">
                  <c:v>0.30162641341901042</c:v>
                </c:pt>
                <c:pt idx="1821">
                  <c:v>0.30196264729757122</c:v>
                </c:pt>
                <c:pt idx="1822">
                  <c:v>0.30229911267557674</c:v>
                </c:pt>
                <c:pt idx="1823">
                  <c:v>0.30263579650960498</c:v>
                </c:pt>
                <c:pt idx="1824">
                  <c:v>0.30297267892111263</c:v>
                </c:pt>
                <c:pt idx="1825">
                  <c:v>0.30330973281751938</c:v>
                </c:pt>
                <c:pt idx="1826">
                  <c:v>0.30364692382719632</c:v>
                </c:pt>
                <c:pt idx="1827">
                  <c:v>0.30398421005779774</c:v>
                </c:pt>
                <c:pt idx="1828">
                  <c:v>0.30432154191257943</c:v>
                </c:pt>
                <c:pt idx="1829">
                  <c:v>0.30465886185175112</c:v>
                </c:pt>
                <c:pt idx="1830">
                  <c:v>0.304996104430104</c:v>
                </c:pt>
                <c:pt idx="1831">
                  <c:v>0.30533327522121906</c:v>
                </c:pt>
                <c:pt idx="1832">
                  <c:v>0.30567044104354463</c:v>
                </c:pt>
                <c:pt idx="1833">
                  <c:v>0.30600767460427725</c:v>
                </c:pt>
                <c:pt idx="1834">
                  <c:v>0.30634505758950498</c:v>
                </c:pt>
                <c:pt idx="1835">
                  <c:v>0.30668268007582006</c:v>
                </c:pt>
                <c:pt idx="1836">
                  <c:v>0.30702064074489654</c:v>
                </c:pt>
                <c:pt idx="1837">
                  <c:v>0.30735904693992361</c:v>
                </c:pt>
                <c:pt idx="1838">
                  <c:v>0.30769801475436598</c:v>
                </c:pt>
                <c:pt idx="1839">
                  <c:v>0.30803766906130697</c:v>
                </c:pt>
                <c:pt idx="1840">
                  <c:v>0.30837814232789118</c:v>
                </c:pt>
                <c:pt idx="1841">
                  <c:v>0.30871851272518702</c:v>
                </c:pt>
                <c:pt idx="1842">
                  <c:v>0.30905882828186843</c:v>
                </c:pt>
                <c:pt idx="1843">
                  <c:v>0.30939906374047066</c:v>
                </c:pt>
                <c:pt idx="1844">
                  <c:v>0.30973921030715501</c:v>
                </c:pt>
                <c:pt idx="1845">
                  <c:v>0.31007925566550898</c:v>
                </c:pt>
                <c:pt idx="1846">
                  <c:v>0.31041918936805113</c:v>
                </c:pt>
                <c:pt idx="1847">
                  <c:v>0.31075900035971232</c:v>
                </c:pt>
                <c:pt idx="1848">
                  <c:v>0.31109867828036997</c:v>
                </c:pt>
                <c:pt idx="1849">
                  <c:v>0.31143821290809298</c:v>
                </c:pt>
                <c:pt idx="1850">
                  <c:v>0.31177759453155401</c:v>
                </c:pt>
                <c:pt idx="1851">
                  <c:v>0.31211681386723727</c:v>
                </c:pt>
                <c:pt idx="1852">
                  <c:v>0.31245586220535443</c:v>
                </c:pt>
                <c:pt idx="1853">
                  <c:v>0.31279473144701297</c:v>
                </c:pt>
                <c:pt idx="1854">
                  <c:v>0.31313341419802976</c:v>
                </c:pt>
                <c:pt idx="1855">
                  <c:v>0.31347190383732443</c:v>
                </c:pt>
                <c:pt idx="1856">
                  <c:v>0.31381019459943066</c:v>
                </c:pt>
                <c:pt idx="1857">
                  <c:v>0.31414828165080505</c:v>
                </c:pt>
                <c:pt idx="1858">
                  <c:v>0.31448616116878075</c:v>
                </c:pt>
                <c:pt idx="1859">
                  <c:v>0.31482383041772732</c:v>
                </c:pt>
                <c:pt idx="1860">
                  <c:v>0.31516128782399738</c:v>
                </c:pt>
                <c:pt idx="1861">
                  <c:v>0.31549853304748254</c:v>
                </c:pt>
                <c:pt idx="1862">
                  <c:v>0.31583556704969018</c:v>
                </c:pt>
                <c:pt idx="1863">
                  <c:v>0.31617239215713361</c:v>
                </c:pt>
                <c:pt idx="1864">
                  <c:v>0.31650901211930932</c:v>
                </c:pt>
                <c:pt idx="1865">
                  <c:v>0.31684543216040983</c:v>
                </c:pt>
                <c:pt idx="1866">
                  <c:v>0.31718165902406464</c:v>
                </c:pt>
                <c:pt idx="1867">
                  <c:v>0.31751770101045318</c:v>
                </c:pt>
                <c:pt idx="1868">
                  <c:v>0.31785356800510206</c:v>
                </c:pt>
                <c:pt idx="1869">
                  <c:v>0.31818927149899606</c:v>
                </c:pt>
                <c:pt idx="1870">
                  <c:v>0.31852482459947218</c:v>
                </c:pt>
                <c:pt idx="1871">
                  <c:v>0.31886024203173202</c:v>
                </c:pt>
                <c:pt idx="1872">
                  <c:v>0.31919554013086798</c:v>
                </c:pt>
                <c:pt idx="1873">
                  <c:v>0.31953073682419508</c:v>
                </c:pt>
                <c:pt idx="1874">
                  <c:v>0.31986585160426118</c:v>
                </c:pt>
                <c:pt idx="1875">
                  <c:v>0.32020090549255548</c:v>
                </c:pt>
                <c:pt idx="1876">
                  <c:v>0.32053592099449946</c:v>
                </c:pt>
                <c:pt idx="1877">
                  <c:v>0.32087092204597978</c:v>
                </c:pt>
                <c:pt idx="1878">
                  <c:v>0.32120593206029302</c:v>
                </c:pt>
                <c:pt idx="1879">
                  <c:v>0.32154093448307702</c:v>
                </c:pt>
                <c:pt idx="1880">
                  <c:v>0.32187600018969598</c:v>
                </c:pt>
                <c:pt idx="1881">
                  <c:v>0.32221115751080898</c:v>
                </c:pt>
                <c:pt idx="1882">
                  <c:v>0.32254643765490043</c:v>
                </c:pt>
                <c:pt idx="1883">
                  <c:v>0.32288187008172348</c:v>
                </c:pt>
                <c:pt idx="1884">
                  <c:v>0.32321748763807806</c:v>
                </c:pt>
                <c:pt idx="1885">
                  <c:v>0.32355332339280646</c:v>
                </c:pt>
                <c:pt idx="1886">
                  <c:v>0.32388941117245984</c:v>
                </c:pt>
                <c:pt idx="1887">
                  <c:v>0.32422578532944302</c:v>
                </c:pt>
                <c:pt idx="1888">
                  <c:v>0.32456248070807442</c:v>
                </c:pt>
                <c:pt idx="1889">
                  <c:v>0.32489953252850601</c:v>
                </c:pt>
                <c:pt idx="1890">
                  <c:v>0.32523697630673898</c:v>
                </c:pt>
                <c:pt idx="1891">
                  <c:v>0.32557484776047718</c:v>
                </c:pt>
                <c:pt idx="1892">
                  <c:v>0.32591318272580777</c:v>
                </c:pt>
                <c:pt idx="1893">
                  <c:v>0.32625201707362472</c:v>
                </c:pt>
                <c:pt idx="1894">
                  <c:v>0.326591386631716</c:v>
                </c:pt>
                <c:pt idx="1895">
                  <c:v>0.32693132711021688</c:v>
                </c:pt>
                <c:pt idx="1896">
                  <c:v>0.32727187403195263</c:v>
                </c:pt>
                <c:pt idx="1897">
                  <c:v>0.32761306266724954</c:v>
                </c:pt>
                <c:pt idx="1898">
                  <c:v>0.32795492797364817</c:v>
                </c:pt>
                <c:pt idx="1899">
                  <c:v>0.32829750454037493</c:v>
                </c:pt>
                <c:pt idx="1900">
                  <c:v>0.32864082653780463</c:v>
                </c:pt>
                <c:pt idx="1901">
                  <c:v>0.32898492767158855</c:v>
                </c:pt>
                <c:pt idx="1902">
                  <c:v>0.32932984114169667</c:v>
                </c:pt>
                <c:pt idx="1903">
                  <c:v>0.32967559960601672</c:v>
                </c:pt>
                <c:pt idx="1904">
                  <c:v>0.33002223514849555</c:v>
                </c:pt>
                <c:pt idx="1905">
                  <c:v>0.33036977925156047</c:v>
                </c:pt>
                <c:pt idx="1906">
                  <c:v>0.33071826277272864</c:v>
                </c:pt>
                <c:pt idx="1907">
                  <c:v>0.33106771592514012</c:v>
                </c:pt>
                <c:pt idx="1908">
                  <c:v>0.33141816826178233</c:v>
                </c:pt>
                <c:pt idx="1909">
                  <c:v>0.33176964866319503</c:v>
                </c:pt>
                <c:pt idx="1910">
                  <c:v>0.33212218532850718</c:v>
                </c:pt>
                <c:pt idx="1911">
                  <c:v>0.3324758057693491</c:v>
                </c:pt>
                <c:pt idx="1912">
                  <c:v>0.33283053680669761</c:v>
                </c:pt>
                <c:pt idx="1913">
                  <c:v>0.33318640457022541</c:v>
                </c:pt>
                <c:pt idx="1914">
                  <c:v>0.33354343449992002</c:v>
                </c:pt>
                <c:pt idx="1915">
                  <c:v>0.33390048519361576</c:v>
                </c:pt>
                <c:pt idx="1916">
                  <c:v>0.33425733754267783</c:v>
                </c:pt>
                <c:pt idx="1917">
                  <c:v>0.33461388229503142</c:v>
                </c:pt>
                <c:pt idx="1918">
                  <c:v>0.33497011420136963</c:v>
                </c:pt>
                <c:pt idx="1919">
                  <c:v>0.33532605727131343</c:v>
                </c:pt>
                <c:pt idx="1920">
                  <c:v>0.3356817415872424</c:v>
                </c:pt>
                <c:pt idx="1921">
                  <c:v>0.33603719766347806</c:v>
                </c:pt>
                <c:pt idx="1922">
                  <c:v>0.33639245564001108</c:v>
                </c:pt>
                <c:pt idx="1923">
                  <c:v>0.33674754459575801</c:v>
                </c:pt>
                <c:pt idx="1924">
                  <c:v>0.33710249274106263</c:v>
                </c:pt>
                <c:pt idx="1925">
                  <c:v>0.33745732731628342</c:v>
                </c:pt>
                <c:pt idx="1926">
                  <c:v>0.3378120746832512</c:v>
                </c:pt>
                <c:pt idx="1927">
                  <c:v>0.33816676032978776</c:v>
                </c:pt>
                <c:pt idx="1928">
                  <c:v>0.33852140891745808</c:v>
                </c:pt>
                <c:pt idx="1929">
                  <c:v>0.33887604430788948</c:v>
                </c:pt>
                <c:pt idx="1930">
                  <c:v>0.33923068959826241</c:v>
                </c:pt>
                <c:pt idx="1931">
                  <c:v>0.33958536715131943</c:v>
                </c:pt>
                <c:pt idx="1932">
                  <c:v>0.33994009862670432</c:v>
                </c:pt>
                <c:pt idx="1933">
                  <c:v>0.34029490501047382</c:v>
                </c:pt>
                <c:pt idx="1934">
                  <c:v>0.34064980664416011</c:v>
                </c:pt>
                <c:pt idx="1935">
                  <c:v>0.34100482325279474</c:v>
                </c:pt>
                <c:pt idx="1936">
                  <c:v>0.34135997397211926</c:v>
                </c:pt>
                <c:pt idx="1937">
                  <c:v>0.34171527737491347</c:v>
                </c:pt>
                <c:pt idx="1938">
                  <c:v>0.34931537621418746</c:v>
                </c:pt>
                <c:pt idx="1939">
                  <c:v>0.35141277772799612</c:v>
                </c:pt>
                <c:pt idx="1940">
                  <c:v>0.35186540720467119</c:v>
                </c:pt>
                <c:pt idx="1941">
                  <c:v>0.35222595540005208</c:v>
                </c:pt>
                <c:pt idx="1942">
                  <c:v>0.35259252168701932</c:v>
                </c:pt>
                <c:pt idx="1943">
                  <c:v>0.35296053404826838</c:v>
                </c:pt>
                <c:pt idx="1944">
                  <c:v>0.35332804011195418</c:v>
                </c:pt>
                <c:pt idx="1945">
                  <c:v>0.35369553947487697</c:v>
                </c:pt>
                <c:pt idx="1946">
                  <c:v>0.35406213711732498</c:v>
                </c:pt>
                <c:pt idx="1947">
                  <c:v>0.35442822425393788</c:v>
                </c:pt>
                <c:pt idx="1948">
                  <c:v>0.354793620297567</c:v>
                </c:pt>
                <c:pt idx="1949">
                  <c:v>0.35515846784149563</c:v>
                </c:pt>
                <c:pt idx="1950">
                  <c:v>0.35552276453689102</c:v>
                </c:pt>
                <c:pt idx="1951">
                  <c:v>0.35588657899449783</c:v>
                </c:pt>
                <c:pt idx="1952">
                  <c:v>0.35624994465453003</c:v>
                </c:pt>
                <c:pt idx="1953">
                  <c:v>0.35661290837545218</c:v>
                </c:pt>
                <c:pt idx="1954">
                  <c:v>0.35697550715375143</c:v>
                </c:pt>
                <c:pt idx="1955">
                  <c:v>0.35733777898849595</c:v>
                </c:pt>
                <c:pt idx="1956">
                  <c:v>0.35769975795866832</c:v>
                </c:pt>
                <c:pt idx="1957">
                  <c:v>0.35806147676820732</c:v>
                </c:pt>
                <c:pt idx="1958">
                  <c:v>0.35842296583437183</c:v>
                </c:pt>
                <c:pt idx="1959">
                  <c:v>0.35878425399329938</c:v>
                </c:pt>
                <c:pt idx="1960">
                  <c:v>0.35914536844181399</c:v>
                </c:pt>
                <c:pt idx="1961">
                  <c:v>0.35950639533893342</c:v>
                </c:pt>
                <c:pt idx="1962">
                  <c:v>0.35986772516779542</c:v>
                </c:pt>
                <c:pt idx="1963">
                  <c:v>0.36022937546892297</c:v>
                </c:pt>
                <c:pt idx="1964">
                  <c:v>0.36059137670940788</c:v>
                </c:pt>
                <c:pt idx="1965">
                  <c:v>0.36095374640942401</c:v>
                </c:pt>
                <c:pt idx="1966">
                  <c:v>0.3613164958219115</c:v>
                </c:pt>
                <c:pt idx="1967">
                  <c:v>0.36167962822651301</c:v>
                </c:pt>
                <c:pt idx="1968">
                  <c:v>0.36204313952760708</c:v>
                </c:pt>
                <c:pt idx="1969">
                  <c:v>0.36240701773447337</c:v>
                </c:pt>
                <c:pt idx="1970">
                  <c:v>0.36277124293145202</c:v>
                </c:pt>
                <c:pt idx="1971">
                  <c:v>0.36313578698357502</c:v>
                </c:pt>
                <c:pt idx="1972">
                  <c:v>0.36350061333528316</c:v>
                </c:pt>
                <c:pt idx="1973">
                  <c:v>0.36386572579004867</c:v>
                </c:pt>
                <c:pt idx="1974">
                  <c:v>0.36423121391695801</c:v>
                </c:pt>
                <c:pt idx="1975">
                  <c:v>0.36459717440446232</c:v>
                </c:pt>
                <c:pt idx="1976">
                  <c:v>0.364963714395934</c:v>
                </c:pt>
                <c:pt idx="1977">
                  <c:v>0.36533095064765042</c:v>
                </c:pt>
                <c:pt idx="1978">
                  <c:v>0.36569900991872401</c:v>
                </c:pt>
                <c:pt idx="1979">
                  <c:v>0.36606802907338032</c:v>
                </c:pt>
                <c:pt idx="1980">
                  <c:v>0.36643815527556861</c:v>
                </c:pt>
                <c:pt idx="1981">
                  <c:v>0.36680954609162097</c:v>
                </c:pt>
                <c:pt idx="1982">
                  <c:v>0.36718227985229118</c:v>
                </c:pt>
                <c:pt idx="1983">
                  <c:v>0.36755557338108125</c:v>
                </c:pt>
                <c:pt idx="1984">
                  <c:v>0.36792949469088443</c:v>
                </c:pt>
                <c:pt idx="1985">
                  <c:v>0.36830405177411263</c:v>
                </c:pt>
                <c:pt idx="1986">
                  <c:v>0.36867926091079606</c:v>
                </c:pt>
                <c:pt idx="1987">
                  <c:v>0.369055101585123</c:v>
                </c:pt>
                <c:pt idx="1988">
                  <c:v>0.369431549623988</c:v>
                </c:pt>
                <c:pt idx="1989">
                  <c:v>0.36980857414674911</c:v>
                </c:pt>
                <c:pt idx="1990">
                  <c:v>0.37018614290881863</c:v>
                </c:pt>
                <c:pt idx="1991">
                  <c:v>0.37056422227436941</c:v>
                </c:pt>
                <c:pt idx="1992">
                  <c:v>0.37094277780367413</c:v>
                </c:pt>
                <c:pt idx="1993">
                  <c:v>0.37132177425408358</c:v>
                </c:pt>
                <c:pt idx="1994">
                  <c:v>0.37170117572507638</c:v>
                </c:pt>
                <c:pt idx="1995">
                  <c:v>0.37208094572319561</c:v>
                </c:pt>
                <c:pt idx="1996">
                  <c:v>0.37246104726646306</c:v>
                </c:pt>
                <c:pt idx="1997">
                  <c:v>0.37284144297958932</c:v>
                </c:pt>
                <c:pt idx="1998">
                  <c:v>0.37322209520326755</c:v>
                </c:pt>
                <c:pt idx="1999">
                  <c:v>0.37360296610639998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val>
            <c:numRef>
              <c:f>Tabelle1!$C$1:$C$2000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2.0320566483899152E-2</c:v>
                </c:pt>
                <c:pt idx="2">
                  <c:v>1.9519374736735876E-2</c:v>
                </c:pt>
                <c:pt idx="3">
                  <c:v>1.9703078693775467E-2</c:v>
                </c:pt>
                <c:pt idx="4">
                  <c:v>1.9634168389227425E-2</c:v>
                </c:pt>
                <c:pt idx="5">
                  <c:v>1.95912755266484E-2</c:v>
                </c:pt>
                <c:pt idx="6">
                  <c:v>1.9547933169347321E-2</c:v>
                </c:pt>
                <c:pt idx="7">
                  <c:v>1.9506056433598901E-2</c:v>
                </c:pt>
                <c:pt idx="8">
                  <c:v>1.9464607988343999E-2</c:v>
                </c:pt>
                <c:pt idx="9">
                  <c:v>1.9423306418123901E-2</c:v>
                </c:pt>
                <c:pt idx="10">
                  <c:v>1.9381985332579059E-2</c:v>
                </c:pt>
                <c:pt idx="11">
                  <c:v>1.9340557605144942E-2</c:v>
                </c:pt>
                <c:pt idx="12">
                  <c:v>1.9298973155612405E-2</c:v>
                </c:pt>
                <c:pt idx="13">
                  <c:v>1.9257202536333201E-2</c:v>
                </c:pt>
                <c:pt idx="14">
                  <c:v>1.9215228276553305E-2</c:v>
                </c:pt>
                <c:pt idx="15">
                  <c:v>1.91730402357746E-2</c:v>
                </c:pt>
                <c:pt idx="16">
                  <c:v>1.9130632930367403E-2</c:v>
                </c:pt>
                <c:pt idx="17">
                  <c:v>1.9088003924746598E-2</c:v>
                </c:pt>
                <c:pt idx="18">
                  <c:v>1.9045152824338041E-2</c:v>
                </c:pt>
                <c:pt idx="19">
                  <c:v>1.90020806244416E-2</c:v>
                </c:pt>
                <c:pt idx="20">
                  <c:v>1.8958789277498909E-2</c:v>
                </c:pt>
                <c:pt idx="21">
                  <c:v>1.8915281398735571E-2</c:v>
                </c:pt>
                <c:pt idx="22">
                  <c:v>1.8871560061934241E-2</c:v>
                </c:pt>
                <c:pt idx="23">
                  <c:v>1.882762865534832E-2</c:v>
                </c:pt>
                <c:pt idx="24">
                  <c:v>1.8783490778601801E-2</c:v>
                </c:pt>
                <c:pt idx="25">
                  <c:v>1.8739150168062484E-2</c:v>
                </c:pt>
                <c:pt idx="26">
                  <c:v>1.8694610642314913E-2</c:v>
                </c:pt>
                <c:pt idx="27">
                  <c:v>1.8649876062054187E-2</c:v>
                </c:pt>
                <c:pt idx="28">
                  <c:v>1.8604950300444501E-2</c:v>
                </c:pt>
                <c:pt idx="29">
                  <c:v>1.8559837221185163E-2</c:v>
                </c:pt>
                <c:pt idx="30">
                  <c:v>1.8514540662299322E-2</c:v>
                </c:pt>
                <c:pt idx="31">
                  <c:v>1.8469064424224999E-2</c:v>
                </c:pt>
                <c:pt idx="32">
                  <c:v>1.842341226116528E-2</c:v>
                </c:pt>
                <c:pt idx="33">
                  <c:v>1.8377587874928401E-2</c:v>
                </c:pt>
                <c:pt idx="34">
                  <c:v>1.8331594910693305E-2</c:v>
                </c:pt>
                <c:pt idx="35">
                  <c:v>1.8285436954260801E-2</c:v>
                </c:pt>
                <c:pt idx="36">
                  <c:v>1.82391175304761E-2</c:v>
                </c:pt>
                <c:pt idx="37">
                  <c:v>1.8192640102571097E-2</c:v>
                </c:pt>
                <c:pt idx="38">
                  <c:v>1.8146008072238023E-2</c:v>
                </c:pt>
                <c:pt idx="39">
                  <c:v>1.8099224780290798E-2</c:v>
                </c:pt>
                <c:pt idx="40">
                  <c:v>1.8052293507800399E-2</c:v>
                </c:pt>
                <c:pt idx="41">
                  <c:v>1.8005217477617803E-2</c:v>
                </c:pt>
                <c:pt idx="42">
                  <c:v>1.7957999856216506E-2</c:v>
                </c:pt>
                <c:pt idx="43">
                  <c:v>1.7910643755802706E-2</c:v>
                </c:pt>
                <c:pt idx="44">
                  <c:v>1.7863152236650453E-2</c:v>
                </c:pt>
                <c:pt idx="45">
                  <c:v>1.7815528309628247E-2</c:v>
                </c:pt>
                <c:pt idx="46">
                  <c:v>1.7767774938895423E-2</c:v>
                </c:pt>
                <c:pt idx="47">
                  <c:v>1.7720438555163347E-2</c:v>
                </c:pt>
                <c:pt idx="48">
                  <c:v>1.7674110852194197E-2</c:v>
                </c:pt>
                <c:pt idx="49">
                  <c:v>1.7628766678677407E-2</c:v>
                </c:pt>
                <c:pt idx="50">
                  <c:v>1.7584381962852325E-2</c:v>
                </c:pt>
                <c:pt idx="51">
                  <c:v>1.7540916516505207E-2</c:v>
                </c:pt>
                <c:pt idx="52">
                  <c:v>1.7498323041137621E-2</c:v>
                </c:pt>
                <c:pt idx="53">
                  <c:v>1.7456546901446376E-2</c:v>
                </c:pt>
                <c:pt idx="54">
                  <c:v>1.7415526220151009E-2</c:v>
                </c:pt>
                <c:pt idx="55">
                  <c:v>1.7375191860285511E-2</c:v>
                </c:pt>
                <c:pt idx="56">
                  <c:v>1.7335467408792406E-2</c:v>
                </c:pt>
                <c:pt idx="57">
                  <c:v>1.7296269157652106E-2</c:v>
                </c:pt>
                <c:pt idx="58">
                  <c:v>1.7257506085654007E-2</c:v>
                </c:pt>
                <c:pt idx="59">
                  <c:v>1.7219079842683421E-2</c:v>
                </c:pt>
                <c:pt idx="60">
                  <c:v>1.7180884738634761E-2</c:v>
                </c:pt>
                <c:pt idx="61">
                  <c:v>1.7142850525230121E-2</c:v>
                </c:pt>
                <c:pt idx="62">
                  <c:v>1.7105077398041908E-2</c:v>
                </c:pt>
                <c:pt idx="63">
                  <c:v>1.7067688962149802E-2</c:v>
                </c:pt>
                <c:pt idx="64">
                  <c:v>1.7030817985247006E-2</c:v>
                </c:pt>
                <c:pt idx="65">
                  <c:v>1.6994604201672397E-2</c:v>
                </c:pt>
                <c:pt idx="66">
                  <c:v>1.6959193816048101E-2</c:v>
                </c:pt>
                <c:pt idx="67">
                  <c:v>1.6924739170725629E-2</c:v>
                </c:pt>
                <c:pt idx="68">
                  <c:v>1.6891398409810961E-2</c:v>
                </c:pt>
                <c:pt idx="69">
                  <c:v>1.6859335123701205E-2</c:v>
                </c:pt>
                <c:pt idx="70">
                  <c:v>1.6828717973929101E-2</c:v>
                </c:pt>
                <c:pt idx="71">
                  <c:v>1.6799720299995758E-2</c:v>
                </c:pt>
                <c:pt idx="72">
                  <c:v>1.6772519710192998E-2</c:v>
                </c:pt>
                <c:pt idx="73">
                  <c:v>1.6747297658563521E-2</c:v>
                </c:pt>
                <c:pt idx="74">
                  <c:v>1.6722820401534454E-2</c:v>
                </c:pt>
                <c:pt idx="75">
                  <c:v>1.6698680710815598E-2</c:v>
                </c:pt>
                <c:pt idx="76">
                  <c:v>1.6674862605150709E-2</c:v>
                </c:pt>
                <c:pt idx="77">
                  <c:v>1.6651357277793509E-2</c:v>
                </c:pt>
                <c:pt idx="78">
                  <c:v>1.662816175739262E-2</c:v>
                </c:pt>
                <c:pt idx="79">
                  <c:v>1.6605273163868735E-2</c:v>
                </c:pt>
                <c:pt idx="80">
                  <c:v>1.6582688700344905E-2</c:v>
                </c:pt>
                <c:pt idx="81">
                  <c:v>1.6560405581670743E-2</c:v>
                </c:pt>
                <c:pt idx="82">
                  <c:v>1.6538421030651607E-2</c:v>
                </c:pt>
                <c:pt idx="83">
                  <c:v>1.6516732273530607E-2</c:v>
                </c:pt>
                <c:pt idx="84">
                  <c:v>1.6495336536452701E-2</c:v>
                </c:pt>
                <c:pt idx="85">
                  <c:v>1.6474231042122221E-2</c:v>
                </c:pt>
                <c:pt idx="86">
                  <c:v>1.6453413006691103E-2</c:v>
                </c:pt>
                <c:pt idx="87">
                  <c:v>1.6432879636885455E-2</c:v>
                </c:pt>
                <c:pt idx="88">
                  <c:v>1.6412628127382721E-2</c:v>
                </c:pt>
                <c:pt idx="89">
                  <c:v>1.6392655658461736E-2</c:v>
                </c:pt>
                <c:pt idx="90">
                  <c:v>1.6372959393920136E-2</c:v>
                </c:pt>
                <c:pt idx="91">
                  <c:v>1.6353536479289103E-2</c:v>
                </c:pt>
                <c:pt idx="92">
                  <c:v>1.6334384040338597E-2</c:v>
                </c:pt>
                <c:pt idx="93">
                  <c:v>1.6315499181883207E-2</c:v>
                </c:pt>
                <c:pt idx="94">
                  <c:v>1.6296878986894501E-2</c:v>
                </c:pt>
                <c:pt idx="95">
                  <c:v>1.6278520515915301E-2</c:v>
                </c:pt>
                <c:pt idx="96">
                  <c:v>1.626042080677733E-2</c:v>
                </c:pt>
                <c:pt idx="97">
                  <c:v>1.6242576874618372E-2</c:v>
                </c:pt>
                <c:pt idx="98">
                  <c:v>1.6224985712189718E-2</c:v>
                </c:pt>
                <c:pt idx="99">
                  <c:v>1.6207644290446011E-2</c:v>
                </c:pt>
                <c:pt idx="100">
                  <c:v>1.6190549559407578E-2</c:v>
                </c:pt>
                <c:pt idx="101">
                  <c:v>1.6173698449277525E-2</c:v>
                </c:pt>
                <c:pt idx="102">
                  <c:v>1.6157087871805302E-2</c:v>
                </c:pt>
                <c:pt idx="103">
                  <c:v>1.6140714721871601E-2</c:v>
                </c:pt>
                <c:pt idx="104">
                  <c:v>1.6124575879282604E-2</c:v>
                </c:pt>
                <c:pt idx="105">
                  <c:v>1.6108668210748221E-2</c:v>
                </c:pt>
                <c:pt idx="106">
                  <c:v>1.60929885720325E-2</c:v>
                </c:pt>
                <c:pt idx="107">
                  <c:v>1.6077533810241899E-2</c:v>
                </c:pt>
                <c:pt idx="108">
                  <c:v>1.6062300766240923E-2</c:v>
                </c:pt>
                <c:pt idx="109">
                  <c:v>1.6047286277168903E-2</c:v>
                </c:pt>
                <c:pt idx="110">
                  <c:v>1.60324871790344E-2</c:v>
                </c:pt>
                <c:pt idx="111">
                  <c:v>1.6017900309369011E-2</c:v>
                </c:pt>
                <c:pt idx="112">
                  <c:v>1.600352247458298E-2</c:v>
                </c:pt>
                <c:pt idx="113">
                  <c:v>1.5989350479575601E-2</c:v>
                </c:pt>
                <c:pt idx="114">
                  <c:v>1.5975381262965788E-2</c:v>
                </c:pt>
                <c:pt idx="115">
                  <c:v>1.5961611690042118E-2</c:v>
                </c:pt>
                <c:pt idx="116">
                  <c:v>1.5948038641793425E-2</c:v>
                </c:pt>
                <c:pt idx="117">
                  <c:v>1.5934659016303063E-2</c:v>
                </c:pt>
                <c:pt idx="118">
                  <c:v>1.59214697323069E-2</c:v>
                </c:pt>
                <c:pt idx="119">
                  <c:v>1.5908467731593701E-2</c:v>
                </c:pt>
                <c:pt idx="120">
                  <c:v>1.5895649981338699E-2</c:v>
                </c:pt>
                <c:pt idx="121">
                  <c:v>1.58830134763208E-2</c:v>
                </c:pt>
                <c:pt idx="122">
                  <c:v>1.5870555241031405E-2</c:v>
                </c:pt>
                <c:pt idx="123">
                  <c:v>1.5858272331661302E-2</c:v>
                </c:pt>
                <c:pt idx="124">
                  <c:v>1.5846161837971415E-2</c:v>
                </c:pt>
                <c:pt idx="125">
                  <c:v>1.5834220885026302E-2</c:v>
                </c:pt>
                <c:pt idx="126">
                  <c:v>1.5822446634804605E-2</c:v>
                </c:pt>
                <c:pt idx="127">
                  <c:v>1.5810836287673307E-2</c:v>
                </c:pt>
                <c:pt idx="128">
                  <c:v>1.5799387083730403E-2</c:v>
                </c:pt>
                <c:pt idx="129">
                  <c:v>1.5788096304014003E-2</c:v>
                </c:pt>
                <c:pt idx="130">
                  <c:v>1.5776961271580403E-2</c:v>
                </c:pt>
                <c:pt idx="131">
                  <c:v>1.5765979352453278E-2</c:v>
                </c:pt>
                <c:pt idx="132">
                  <c:v>1.5755147956444698E-2</c:v>
                </c:pt>
                <c:pt idx="133">
                  <c:v>1.5744464537856009E-2</c:v>
                </c:pt>
                <c:pt idx="134">
                  <c:v>1.57339265960568E-2</c:v>
                </c:pt>
                <c:pt idx="135">
                  <c:v>1.5723531675951061E-2</c:v>
                </c:pt>
                <c:pt idx="136">
                  <c:v>1.5713277368332838E-2</c:v>
                </c:pt>
                <c:pt idx="137">
                  <c:v>1.5703161310138627E-2</c:v>
                </c:pt>
                <c:pt idx="138">
                  <c:v>1.5693181184598309E-2</c:v>
                </c:pt>
                <c:pt idx="139">
                  <c:v>1.5683334721296301E-2</c:v>
                </c:pt>
                <c:pt idx="140">
                  <c:v>1.5673619696139823E-2</c:v>
                </c:pt>
                <c:pt idx="141">
                  <c:v>1.5664033931248902E-2</c:v>
                </c:pt>
                <c:pt idx="142">
                  <c:v>1.565457529476837E-2</c:v>
                </c:pt>
                <c:pt idx="143">
                  <c:v>1.5645241700606802E-2</c:v>
                </c:pt>
                <c:pt idx="144">
                  <c:v>1.5636031108116007E-2</c:v>
                </c:pt>
                <c:pt idx="145">
                  <c:v>1.5626941521702499E-2</c:v>
                </c:pt>
                <c:pt idx="146">
                  <c:v>1.5617970990389999E-2</c:v>
                </c:pt>
                <c:pt idx="147">
                  <c:v>1.5609117607330284E-2</c:v>
                </c:pt>
                <c:pt idx="148">
                  <c:v>1.5600379509268625E-2</c:v>
                </c:pt>
                <c:pt idx="149">
                  <c:v>1.5591754875970702E-2</c:v>
                </c:pt>
                <c:pt idx="150">
                  <c:v>1.55832419296137E-2</c:v>
                </c:pt>
                <c:pt idx="151">
                  <c:v>1.5574838934144099E-2</c:v>
                </c:pt>
                <c:pt idx="152">
                  <c:v>1.5566544194610687E-2</c:v>
                </c:pt>
                <c:pt idx="153">
                  <c:v>1.55583560564721E-2</c:v>
                </c:pt>
                <c:pt idx="154">
                  <c:v>1.5550272904887703E-2</c:v>
                </c:pt>
                <c:pt idx="155">
                  <c:v>1.5542293163987321E-2</c:v>
                </c:pt>
                <c:pt idx="156">
                  <c:v>1.553441529613169E-2</c:v>
                </c:pt>
                <c:pt idx="157">
                  <c:v>1.5526637801159399E-2</c:v>
                </c:pt>
                <c:pt idx="158">
                  <c:v>1.5518959215629445E-2</c:v>
                </c:pt>
                <c:pt idx="159">
                  <c:v>1.5511378112054401E-2</c:v>
                </c:pt>
                <c:pt idx="160">
                  <c:v>1.5503893098134273E-2</c:v>
                </c:pt>
                <c:pt idx="161">
                  <c:v>1.5496502815986225E-2</c:v>
                </c:pt>
                <c:pt idx="162">
                  <c:v>1.54892059413787E-2</c:v>
                </c:pt>
                <c:pt idx="163">
                  <c:v>1.5482001182965244E-2</c:v>
                </c:pt>
                <c:pt idx="164">
                  <c:v>1.5474887281523221E-2</c:v>
                </c:pt>
                <c:pt idx="165">
                  <c:v>1.5467863009201025E-2</c:v>
                </c:pt>
                <c:pt idx="166">
                  <c:v>1.5460927168767766E-2</c:v>
                </c:pt>
                <c:pt idx="167">
                  <c:v>1.5454078592873607E-2</c:v>
                </c:pt>
                <c:pt idx="168">
                  <c:v>1.5447316143320599E-2</c:v>
                </c:pt>
                <c:pt idx="169">
                  <c:v>1.5440638710339441E-2</c:v>
                </c:pt>
                <c:pt idx="170">
                  <c:v>1.5434045211880501E-2</c:v>
                </c:pt>
                <c:pt idx="171">
                  <c:v>1.5427534592914321E-2</c:v>
                </c:pt>
                <c:pt idx="172">
                  <c:v>1.5421105824745075E-2</c:v>
                </c:pt>
                <c:pt idx="173">
                  <c:v>1.5414757904335604E-2</c:v>
                </c:pt>
                <c:pt idx="174">
                  <c:v>1.5408489853645721E-2</c:v>
                </c:pt>
                <c:pt idx="175">
                  <c:v>1.5402300718983736E-2</c:v>
                </c:pt>
                <c:pt idx="176">
                  <c:v>1.53961895703697E-2</c:v>
                </c:pt>
                <c:pt idx="177">
                  <c:v>1.5390155500916273E-2</c:v>
                </c:pt>
                <c:pt idx="178">
                  <c:v>1.5384197626217745E-2</c:v>
                </c:pt>
                <c:pt idx="179">
                  <c:v>1.53783150837567E-2</c:v>
                </c:pt>
                <c:pt idx="180">
                  <c:v>1.5372507032324302E-2</c:v>
                </c:pt>
                <c:pt idx="181">
                  <c:v>1.5366772651451603E-2</c:v>
                </c:pt>
                <c:pt idx="182">
                  <c:v>1.5361111140857661E-2</c:v>
                </c:pt>
                <c:pt idx="183">
                  <c:v>1.5355521719908711E-2</c:v>
                </c:pt>
                <c:pt idx="184">
                  <c:v>1.5350003627093101E-2</c:v>
                </c:pt>
                <c:pt idx="185">
                  <c:v>1.5344556119509276E-2</c:v>
                </c:pt>
                <c:pt idx="186">
                  <c:v>1.5339178472363907E-2</c:v>
                </c:pt>
                <c:pt idx="187">
                  <c:v>1.5333869978487825E-2</c:v>
                </c:pt>
                <c:pt idx="188">
                  <c:v>1.5328629947861201E-2</c:v>
                </c:pt>
                <c:pt idx="189">
                  <c:v>1.5323457707152726E-2</c:v>
                </c:pt>
                <c:pt idx="190">
                  <c:v>1.5318352599271298E-2</c:v>
                </c:pt>
                <c:pt idx="191">
                  <c:v>2.6580754423813555E-2</c:v>
                </c:pt>
                <c:pt idx="192">
                  <c:v>2.9279295764401414E-2</c:v>
                </c:pt>
                <c:pt idx="193">
                  <c:v>2.9420157165475486E-2</c:v>
                </c:pt>
                <c:pt idx="194">
                  <c:v>2.9436168289130052E-2</c:v>
                </c:pt>
                <c:pt idx="195">
                  <c:v>2.9425449603114412E-2</c:v>
                </c:pt>
                <c:pt idx="196">
                  <c:v>2.9416040559448606E-2</c:v>
                </c:pt>
                <c:pt idx="197">
                  <c:v>2.9408505734916705E-2</c:v>
                </c:pt>
                <c:pt idx="198">
                  <c:v>2.9401710127838581E-2</c:v>
                </c:pt>
                <c:pt idx="199">
                  <c:v>2.9395225443549642E-2</c:v>
                </c:pt>
                <c:pt idx="200">
                  <c:v>2.9388778154457711E-2</c:v>
                </c:pt>
                <c:pt idx="201">
                  <c:v>2.9382247934908807E-2</c:v>
                </c:pt>
                <c:pt idx="202">
                  <c:v>2.9375567846662412E-2</c:v>
                </c:pt>
                <c:pt idx="203">
                  <c:v>2.9368703777145799E-2</c:v>
                </c:pt>
                <c:pt idx="204">
                  <c:v>2.936163778269861E-2</c:v>
                </c:pt>
                <c:pt idx="205">
                  <c:v>2.9354361471692403E-2</c:v>
                </c:pt>
                <c:pt idx="206">
                  <c:v>2.9346871918210712E-2</c:v>
                </c:pt>
                <c:pt idx="207">
                  <c:v>2.9339169495826642E-2</c:v>
                </c:pt>
                <c:pt idx="208">
                  <c:v>2.9331256561660912E-2</c:v>
                </c:pt>
                <c:pt idx="209">
                  <c:v>2.9323136669160012E-2</c:v>
                </c:pt>
                <c:pt idx="210">
                  <c:v>2.9314814074923892E-2</c:v>
                </c:pt>
                <c:pt idx="211">
                  <c:v>2.9306293427237402E-2</c:v>
                </c:pt>
                <c:pt idx="212">
                  <c:v>2.9297579566055092E-2</c:v>
                </c:pt>
                <c:pt idx="213">
                  <c:v>2.9288677394057598E-2</c:v>
                </c:pt>
                <c:pt idx="214">
                  <c:v>2.9279591793545511E-2</c:v>
                </c:pt>
                <c:pt idx="215">
                  <c:v>2.9270327573435079E-2</c:v>
                </c:pt>
                <c:pt idx="216">
                  <c:v>2.9260889436218501E-2</c:v>
                </c:pt>
                <c:pt idx="217">
                  <c:v>2.9251281958287589E-2</c:v>
                </c:pt>
                <c:pt idx="218">
                  <c:v>2.9241509579214182E-2</c:v>
                </c:pt>
                <c:pt idx="219">
                  <c:v>2.9231576597056212E-2</c:v>
                </c:pt>
                <c:pt idx="220">
                  <c:v>2.9221487167686397E-2</c:v>
                </c:pt>
                <c:pt idx="221">
                  <c:v>2.9211245306764087E-2</c:v>
                </c:pt>
                <c:pt idx="222">
                  <c:v>2.9200854893414112E-2</c:v>
                </c:pt>
                <c:pt idx="223">
                  <c:v>2.9190319674969645E-2</c:v>
                </c:pt>
                <c:pt idx="224">
                  <c:v>2.9179643272306016E-2</c:v>
                </c:pt>
                <c:pt idx="225">
                  <c:v>2.9168829185483868E-2</c:v>
                </c:pt>
                <c:pt idx="226">
                  <c:v>2.9157880799462101E-2</c:v>
                </c:pt>
                <c:pt idx="227">
                  <c:v>2.9146801389756401E-2</c:v>
                </c:pt>
                <c:pt idx="228">
                  <c:v>2.91355941279389E-2</c:v>
                </c:pt>
                <c:pt idx="229">
                  <c:v>2.9124262086920562E-2</c:v>
                </c:pt>
                <c:pt idx="230">
                  <c:v>2.9112808245978797E-2</c:v>
                </c:pt>
                <c:pt idx="231">
                  <c:v>2.9101235495516235E-2</c:v>
                </c:pt>
                <c:pt idx="232">
                  <c:v>2.9089546641531711E-2</c:v>
                </c:pt>
                <c:pt idx="233">
                  <c:v>2.9077744409822331E-2</c:v>
                </c:pt>
                <c:pt idx="234">
                  <c:v>2.9065831449900516E-2</c:v>
                </c:pt>
                <c:pt idx="235">
                  <c:v>2.9053810338662191E-2</c:v>
                </c:pt>
                <c:pt idx="236">
                  <c:v>2.9041683583792232E-2</c:v>
                </c:pt>
                <c:pt idx="237">
                  <c:v>2.9029453626943608E-2</c:v>
                </c:pt>
                <c:pt idx="238">
                  <c:v>2.9017122846690599E-2</c:v>
                </c:pt>
                <c:pt idx="239">
                  <c:v>2.9004693561277842E-2</c:v>
                </c:pt>
                <c:pt idx="240">
                  <c:v>2.8992168031176598E-2</c:v>
                </c:pt>
                <c:pt idx="241">
                  <c:v>2.8979548461465415E-2</c:v>
                </c:pt>
                <c:pt idx="242">
                  <c:v>2.896683700404341E-2</c:v>
                </c:pt>
                <c:pt idx="243">
                  <c:v>2.8954035759701711E-2</c:v>
                </c:pt>
                <c:pt idx="244">
                  <c:v>2.8941146780046292E-2</c:v>
                </c:pt>
                <c:pt idx="245">
                  <c:v>2.8928172069301799E-2</c:v>
                </c:pt>
                <c:pt idx="246">
                  <c:v>2.8915113586000383E-2</c:v>
                </c:pt>
                <c:pt idx="247">
                  <c:v>2.8901973244560012E-2</c:v>
                </c:pt>
                <c:pt idx="248">
                  <c:v>2.8888752916777401E-2</c:v>
                </c:pt>
                <c:pt idx="249">
                  <c:v>2.8875454433224756E-2</c:v>
                </c:pt>
                <c:pt idx="250">
                  <c:v>2.8862079584576816E-2</c:v>
                </c:pt>
                <c:pt idx="251">
                  <c:v>2.8848630122865412E-2</c:v>
                </c:pt>
                <c:pt idx="252">
                  <c:v>2.8835107762672348E-2</c:v>
                </c:pt>
                <c:pt idx="253">
                  <c:v>2.8821514182265216E-2</c:v>
                </c:pt>
                <c:pt idx="254">
                  <c:v>2.8807851024692712E-2</c:v>
                </c:pt>
                <c:pt idx="255">
                  <c:v>2.8794119898825889E-2</c:v>
                </c:pt>
                <c:pt idx="256">
                  <c:v>2.8780322380372012E-2</c:v>
                </c:pt>
                <c:pt idx="257">
                  <c:v>2.8766460012852577E-2</c:v>
                </c:pt>
                <c:pt idx="258">
                  <c:v>2.8752534308557516E-2</c:v>
                </c:pt>
                <c:pt idx="259">
                  <c:v>2.8738546749477911E-2</c:v>
                </c:pt>
                <c:pt idx="260">
                  <c:v>2.8724498788218103E-2</c:v>
                </c:pt>
                <c:pt idx="261">
                  <c:v>2.8710391848902467E-2</c:v>
                </c:pt>
                <c:pt idx="262">
                  <c:v>2.8696227328068202E-2</c:v>
                </c:pt>
                <c:pt idx="263">
                  <c:v>2.8682006595555316E-2</c:v>
                </c:pt>
                <c:pt idx="264">
                  <c:v>2.8667730995397198E-2</c:v>
                </c:pt>
                <c:pt idx="265">
                  <c:v>2.8653401846712789E-2</c:v>
                </c:pt>
                <c:pt idx="266">
                  <c:v>2.863902044460576E-2</c:v>
                </c:pt>
                <c:pt idx="267">
                  <c:v>2.8624588061072077E-2</c:v>
                </c:pt>
                <c:pt idx="268">
                  <c:v>2.8610105945924051E-2</c:v>
                </c:pt>
                <c:pt idx="269">
                  <c:v>2.8595575327724616E-2</c:v>
                </c:pt>
                <c:pt idx="270">
                  <c:v>2.8580997414745395E-2</c:v>
                </c:pt>
                <c:pt idx="271">
                  <c:v>2.8566373395941768E-2</c:v>
                </c:pt>
                <c:pt idx="272">
                  <c:v>2.8552447238286378E-2</c:v>
                </c:pt>
                <c:pt idx="273">
                  <c:v>2.853955472311441E-2</c:v>
                </c:pt>
                <c:pt idx="274">
                  <c:v>2.8527652346120598E-2</c:v>
                </c:pt>
                <c:pt idx="275">
                  <c:v>2.8516696529027798E-2</c:v>
                </c:pt>
                <c:pt idx="276">
                  <c:v>2.8506632264236997E-2</c:v>
                </c:pt>
                <c:pt idx="277">
                  <c:v>2.8497400212795201E-2</c:v>
                </c:pt>
                <c:pt idx="278">
                  <c:v>2.8488936316379016E-2</c:v>
                </c:pt>
                <c:pt idx="279">
                  <c:v>2.8481171791352011E-2</c:v>
                </c:pt>
                <c:pt idx="280">
                  <c:v>2.8474032985639816E-2</c:v>
                </c:pt>
                <c:pt idx="281">
                  <c:v>2.8467441255229712E-2</c:v>
                </c:pt>
                <c:pt idx="282">
                  <c:v>2.8461312832786211E-2</c:v>
                </c:pt>
                <c:pt idx="283">
                  <c:v>2.8455558698639902E-2</c:v>
                </c:pt>
                <c:pt idx="284">
                  <c:v>2.8450084451893797E-2</c:v>
                </c:pt>
                <c:pt idx="285">
                  <c:v>2.8444790184425202E-2</c:v>
                </c:pt>
                <c:pt idx="286">
                  <c:v>2.8439609584666615E-2</c:v>
                </c:pt>
                <c:pt idx="287">
                  <c:v>2.84346373940416E-2</c:v>
                </c:pt>
                <c:pt idx="288">
                  <c:v>2.8429987200632788E-2</c:v>
                </c:pt>
                <c:pt idx="289">
                  <c:v>2.8425780683832003E-2</c:v>
                </c:pt>
                <c:pt idx="290">
                  <c:v>2.8422145362151003E-2</c:v>
                </c:pt>
                <c:pt idx="291">
                  <c:v>2.8419214355976212E-2</c:v>
                </c:pt>
                <c:pt idx="292">
                  <c:v>2.8417126287073737E-2</c:v>
                </c:pt>
                <c:pt idx="293">
                  <c:v>2.8416025229441998E-2</c:v>
                </c:pt>
                <c:pt idx="294">
                  <c:v>2.8416060641411001E-2</c:v>
                </c:pt>
                <c:pt idx="295">
                  <c:v>2.8417387300040151E-2</c:v>
                </c:pt>
                <c:pt idx="296">
                  <c:v>2.8420165225261012E-2</c:v>
                </c:pt>
                <c:pt idx="297">
                  <c:v>2.8424559599947368E-2</c:v>
                </c:pt>
                <c:pt idx="298">
                  <c:v>2.8430676214895409E-2</c:v>
                </c:pt>
                <c:pt idx="299">
                  <c:v>2.8436958093260151E-2</c:v>
                </c:pt>
                <c:pt idx="300">
                  <c:v>2.8443461611168602E-2</c:v>
                </c:pt>
                <c:pt idx="301">
                  <c:v>2.8450155055203041E-2</c:v>
                </c:pt>
                <c:pt idx="302">
                  <c:v>2.8457038741832797E-2</c:v>
                </c:pt>
                <c:pt idx="303">
                  <c:v>2.8464111177184712E-2</c:v>
                </c:pt>
                <c:pt idx="304">
                  <c:v>2.8471371539439596E-2</c:v>
                </c:pt>
                <c:pt idx="305">
                  <c:v>2.8478818873418656E-2</c:v>
                </c:pt>
                <c:pt idx="306">
                  <c:v>2.8486452272321598E-2</c:v>
                </c:pt>
                <c:pt idx="307">
                  <c:v>2.8494270791531797E-2</c:v>
                </c:pt>
                <c:pt idx="308">
                  <c:v>2.8502273485222062E-2</c:v>
                </c:pt>
                <c:pt idx="309">
                  <c:v>2.8510459384455383E-2</c:v>
                </c:pt>
                <c:pt idx="310">
                  <c:v>2.8518827504576801E-2</c:v>
                </c:pt>
                <c:pt idx="311">
                  <c:v>2.8527376837785678E-2</c:v>
                </c:pt>
                <c:pt idx="312">
                  <c:v>2.8536106353327199E-2</c:v>
                </c:pt>
                <c:pt idx="313">
                  <c:v>2.8545014993870008E-2</c:v>
                </c:pt>
                <c:pt idx="314">
                  <c:v>2.8554101673964712E-2</c:v>
                </c:pt>
                <c:pt idx="315">
                  <c:v>2.8563365277564184E-2</c:v>
                </c:pt>
                <c:pt idx="316">
                  <c:v>2.8572804656187199E-2</c:v>
                </c:pt>
                <c:pt idx="317">
                  <c:v>2.8582418626922811E-2</c:v>
                </c:pt>
                <c:pt idx="318">
                  <c:v>2.8592205970705546E-2</c:v>
                </c:pt>
                <c:pt idx="319">
                  <c:v>2.8602165430656211E-2</c:v>
                </c:pt>
                <c:pt idx="320">
                  <c:v>2.8612295710611212E-2</c:v>
                </c:pt>
                <c:pt idx="321">
                  <c:v>2.8622595473787999E-2</c:v>
                </c:pt>
                <c:pt idx="322">
                  <c:v>2.8633063341631501E-2</c:v>
                </c:pt>
                <c:pt idx="323">
                  <c:v>2.8643697892830011E-2</c:v>
                </c:pt>
                <c:pt idx="324">
                  <c:v>2.8654497662519492E-2</c:v>
                </c:pt>
                <c:pt idx="325">
                  <c:v>2.8665461141680067E-2</c:v>
                </c:pt>
                <c:pt idx="326">
                  <c:v>2.8676586776733601E-2</c:v>
                </c:pt>
                <c:pt idx="327">
                  <c:v>2.8687872969345839E-2</c:v>
                </c:pt>
                <c:pt idx="328">
                  <c:v>2.8699318076442035E-2</c:v>
                </c:pt>
                <c:pt idx="329">
                  <c:v>2.8710920410443042E-2</c:v>
                </c:pt>
                <c:pt idx="330">
                  <c:v>2.8722678239718778E-2</c:v>
                </c:pt>
                <c:pt idx="331">
                  <c:v>2.8734589789268888E-2</c:v>
                </c:pt>
                <c:pt idx="332">
                  <c:v>2.8746653241630123E-2</c:v>
                </c:pt>
                <c:pt idx="333">
                  <c:v>2.8758866738013106E-2</c:v>
                </c:pt>
                <c:pt idx="334">
                  <c:v>2.8771228379664698E-2</c:v>
                </c:pt>
                <c:pt idx="335">
                  <c:v>2.8783736229459646E-2</c:v>
                </c:pt>
                <c:pt idx="336">
                  <c:v>2.8796388313718068E-2</c:v>
                </c:pt>
                <c:pt idx="337">
                  <c:v>2.8809182624240395E-2</c:v>
                </c:pt>
                <c:pt idx="338">
                  <c:v>2.8822117120558412E-2</c:v>
                </c:pt>
                <c:pt idx="339">
                  <c:v>2.8835189732399312E-2</c:v>
                </c:pt>
                <c:pt idx="340">
                  <c:v>2.884839836234521E-2</c:v>
                </c:pt>
                <c:pt idx="341">
                  <c:v>2.8861740888688241E-2</c:v>
                </c:pt>
                <c:pt idx="342">
                  <c:v>2.8875215168464606E-2</c:v>
                </c:pt>
                <c:pt idx="343">
                  <c:v>2.8888819040653012E-2</c:v>
                </c:pt>
                <c:pt idx="344">
                  <c:v>2.8902550329538177E-2</c:v>
                </c:pt>
                <c:pt idx="345">
                  <c:v>2.8916406848197723E-2</c:v>
                </c:pt>
                <c:pt idx="346">
                  <c:v>2.8930386402124635E-2</c:v>
                </c:pt>
                <c:pt idx="347">
                  <c:v>2.8944486792941752E-2</c:v>
                </c:pt>
                <c:pt idx="348">
                  <c:v>2.8958705822217008E-2</c:v>
                </c:pt>
                <c:pt idx="349">
                  <c:v>2.8973041295325241E-2</c:v>
                </c:pt>
                <c:pt idx="350">
                  <c:v>2.89874910253692E-2</c:v>
                </c:pt>
                <c:pt idx="351">
                  <c:v>2.9002052837115211E-2</c:v>
                </c:pt>
                <c:pt idx="352">
                  <c:v>2.90167245709325E-2</c:v>
                </c:pt>
                <c:pt idx="353">
                  <c:v>2.9031504086708012E-2</c:v>
                </c:pt>
                <c:pt idx="354">
                  <c:v>2.9046389267719241E-2</c:v>
                </c:pt>
                <c:pt idx="355">
                  <c:v>2.9061378024438651E-2</c:v>
                </c:pt>
                <c:pt idx="356">
                  <c:v>2.9076468298249003E-2</c:v>
                </c:pt>
                <c:pt idx="357">
                  <c:v>2.9091658065049642E-2</c:v>
                </c:pt>
                <c:pt idx="358">
                  <c:v>2.9106945338729012E-2</c:v>
                </c:pt>
                <c:pt idx="359">
                  <c:v>2.9122328174488787E-2</c:v>
                </c:pt>
                <c:pt idx="360">
                  <c:v>2.9137804671996441E-2</c:v>
                </c:pt>
                <c:pt idx="361">
                  <c:v>2.9153372978352292E-2</c:v>
                </c:pt>
                <c:pt idx="362">
                  <c:v>2.9169031290853468E-2</c:v>
                </c:pt>
                <c:pt idx="363">
                  <c:v>2.9184777859543251E-2</c:v>
                </c:pt>
                <c:pt idx="364">
                  <c:v>2.9200610989529651E-2</c:v>
                </c:pt>
                <c:pt idx="365">
                  <c:v>2.9216529043066469E-2</c:v>
                </c:pt>
                <c:pt idx="366">
                  <c:v>2.9232530441393692E-2</c:v>
                </c:pt>
                <c:pt idx="367">
                  <c:v>2.9248613666314014E-2</c:v>
                </c:pt>
                <c:pt idx="368">
                  <c:v>2.9264777261522441E-2</c:v>
                </c:pt>
                <c:pt idx="369">
                  <c:v>2.9281019833677802E-2</c:v>
                </c:pt>
                <c:pt idx="370">
                  <c:v>2.9297340053209942E-2</c:v>
                </c:pt>
                <c:pt idx="371">
                  <c:v>2.9313736654875251E-2</c:v>
                </c:pt>
                <c:pt idx="372">
                  <c:v>2.9330208438065292E-2</c:v>
                </c:pt>
                <c:pt idx="373">
                  <c:v>2.9346754266859197E-2</c:v>
                </c:pt>
                <c:pt idx="374">
                  <c:v>2.936337306984976E-2</c:v>
                </c:pt>
                <c:pt idx="375">
                  <c:v>2.9380063839731668E-2</c:v>
                </c:pt>
                <c:pt idx="376">
                  <c:v>2.9396825632678397E-2</c:v>
                </c:pt>
                <c:pt idx="377">
                  <c:v>2.9413657567508252E-2</c:v>
                </c:pt>
                <c:pt idx="378">
                  <c:v>2.9430558151999606E-2</c:v>
                </c:pt>
                <c:pt idx="379">
                  <c:v>2.9447527156404949E-2</c:v>
                </c:pt>
                <c:pt idx="380">
                  <c:v>2.9464563936215868E-2</c:v>
                </c:pt>
                <c:pt idx="381">
                  <c:v>2.9481212494594719E-2</c:v>
                </c:pt>
                <c:pt idx="382">
                  <c:v>2.9497329706827616E-2</c:v>
                </c:pt>
                <c:pt idx="383">
                  <c:v>2.9512924106724198E-2</c:v>
                </c:pt>
                <c:pt idx="384">
                  <c:v>2.9528015293115089E-2</c:v>
                </c:pt>
                <c:pt idx="385">
                  <c:v>2.9542628458426409E-2</c:v>
                </c:pt>
                <c:pt idx="386">
                  <c:v>2.9556788018450311E-2</c:v>
                </c:pt>
                <c:pt idx="387">
                  <c:v>2.9570517093882712E-2</c:v>
                </c:pt>
                <c:pt idx="388">
                  <c:v>2.9583837797077295E-2</c:v>
                </c:pt>
                <c:pt idx="389">
                  <c:v>2.9596771106827999E-2</c:v>
                </c:pt>
                <c:pt idx="390">
                  <c:v>2.9609337055298297E-2</c:v>
                </c:pt>
                <c:pt idx="391">
                  <c:v>2.9621554712331397E-2</c:v>
                </c:pt>
                <c:pt idx="392">
                  <c:v>2.9633442278256334E-2</c:v>
                </c:pt>
                <c:pt idx="393">
                  <c:v>2.9645017103914321E-2</c:v>
                </c:pt>
                <c:pt idx="394">
                  <c:v>2.9656295747505012E-2</c:v>
                </c:pt>
                <c:pt idx="395">
                  <c:v>2.9667294005063651E-2</c:v>
                </c:pt>
                <c:pt idx="396">
                  <c:v>2.9678026952761807E-2</c:v>
                </c:pt>
                <c:pt idx="397">
                  <c:v>2.9688508979067212E-2</c:v>
                </c:pt>
                <c:pt idx="398">
                  <c:v>2.9698753820070041E-2</c:v>
                </c:pt>
                <c:pt idx="399">
                  <c:v>2.970877459036211E-2</c:v>
                </c:pt>
                <c:pt idx="400">
                  <c:v>2.9718583814131377E-2</c:v>
                </c:pt>
                <c:pt idx="401">
                  <c:v>2.9728193453850603E-2</c:v>
                </c:pt>
                <c:pt idx="402">
                  <c:v>2.9737614938214411E-2</c:v>
                </c:pt>
                <c:pt idx="403">
                  <c:v>2.9746859188443601E-2</c:v>
                </c:pt>
                <c:pt idx="404">
                  <c:v>2.9755936643562172E-2</c:v>
                </c:pt>
                <c:pt idx="405">
                  <c:v>2.9764857284370592E-2</c:v>
                </c:pt>
                <c:pt idx="406">
                  <c:v>2.9773630656356416E-2</c:v>
                </c:pt>
                <c:pt idx="407">
                  <c:v>2.9782265891473442E-2</c:v>
                </c:pt>
                <c:pt idx="408">
                  <c:v>2.9790771728903091E-2</c:v>
                </c:pt>
                <c:pt idx="409">
                  <c:v>2.9799156534800399E-2</c:v>
                </c:pt>
                <c:pt idx="410">
                  <c:v>2.9807428321091688E-2</c:v>
                </c:pt>
                <c:pt idx="411">
                  <c:v>2.9815594763349912E-2</c:v>
                </c:pt>
                <c:pt idx="412">
                  <c:v>2.9823663217797201E-2</c:v>
                </c:pt>
                <c:pt idx="413">
                  <c:v>2.9831640737467618E-2</c:v>
                </c:pt>
                <c:pt idx="414">
                  <c:v>2.9839534087568016E-2</c:v>
                </c:pt>
                <c:pt idx="415">
                  <c:v>2.9847349760080251E-2</c:v>
                </c:pt>
                <c:pt idx="416">
                  <c:v>2.9855093987622816E-2</c:v>
                </c:pt>
                <c:pt idx="417">
                  <c:v>2.9862772756630011E-2</c:v>
                </c:pt>
                <c:pt idx="418">
                  <c:v>2.9870391819855614E-2</c:v>
                </c:pt>
                <c:pt idx="419">
                  <c:v>2.9877956708248016E-2</c:v>
                </c:pt>
                <c:pt idx="420">
                  <c:v>2.9885472742227599E-2</c:v>
                </c:pt>
                <c:pt idx="421">
                  <c:v>2.9892945042379559E-2</c:v>
                </c:pt>
                <c:pt idx="422">
                  <c:v>2.9900378539608512E-2</c:v>
                </c:pt>
                <c:pt idx="423">
                  <c:v>2.9907777984771948E-2</c:v>
                </c:pt>
                <c:pt idx="424">
                  <c:v>2.9915147957810796E-2</c:v>
                </c:pt>
                <c:pt idx="425">
                  <c:v>2.9922492876420601E-2</c:v>
                </c:pt>
                <c:pt idx="426">
                  <c:v>2.9929817004267185E-2</c:v>
                </c:pt>
                <c:pt idx="427">
                  <c:v>2.993712445877636E-2</c:v>
                </c:pt>
                <c:pt idx="428">
                  <c:v>2.9944419218524441E-2</c:v>
                </c:pt>
                <c:pt idx="429">
                  <c:v>2.9951705130239401E-2</c:v>
                </c:pt>
                <c:pt idx="430">
                  <c:v>2.9958985915438587E-2</c:v>
                </c:pt>
                <c:pt idx="431">
                  <c:v>2.9966265176719672E-2</c:v>
                </c:pt>
                <c:pt idx="432">
                  <c:v>3.9416734882584716E-2</c:v>
                </c:pt>
                <c:pt idx="433">
                  <c:v>4.1692433896199053E-2</c:v>
                </c:pt>
                <c:pt idx="434">
                  <c:v>4.1844255052478976E-2</c:v>
                </c:pt>
                <c:pt idx="435">
                  <c:v>4.1873129179201697E-2</c:v>
                </c:pt>
                <c:pt idx="436">
                  <c:v>4.1890007439492394E-2</c:v>
                </c:pt>
                <c:pt idx="437">
                  <c:v>4.1904339323883322E-2</c:v>
                </c:pt>
                <c:pt idx="438">
                  <c:v>4.19217906892866E-2</c:v>
                </c:pt>
                <c:pt idx="439">
                  <c:v>4.1938734878903532E-2</c:v>
                </c:pt>
                <c:pt idx="440">
                  <c:v>4.19563931943642E-2</c:v>
                </c:pt>
                <c:pt idx="441">
                  <c:v>4.1973810017332795E-2</c:v>
                </c:pt>
                <c:pt idx="442">
                  <c:v>4.1991325988655785E-2</c:v>
                </c:pt>
                <c:pt idx="443">
                  <c:v>4.2008675007265107E-2</c:v>
                </c:pt>
                <c:pt idx="444">
                  <c:v>4.2025956597063895E-2</c:v>
                </c:pt>
                <c:pt idx="445">
                  <c:v>4.2043093845399143E-2</c:v>
                </c:pt>
                <c:pt idx="446">
                  <c:v>4.2060118377609486E-2</c:v>
                </c:pt>
                <c:pt idx="447">
                  <c:v>4.2077009401049408E-2</c:v>
                </c:pt>
                <c:pt idx="448">
                  <c:v>4.2093779282231958E-2</c:v>
                </c:pt>
                <c:pt idx="449">
                  <c:v>4.2110424568607113E-2</c:v>
                </c:pt>
                <c:pt idx="450">
                  <c:v>4.2126952084490396E-2</c:v>
                </c:pt>
                <c:pt idx="451">
                  <c:v>4.2143363771367646E-2</c:v>
                </c:pt>
                <c:pt idx="452">
                  <c:v>4.2159664730523183E-2</c:v>
                </c:pt>
                <c:pt idx="453">
                  <c:v>4.2175858468213645E-2</c:v>
                </c:pt>
                <c:pt idx="454">
                  <c:v>4.2191949395437703E-2</c:v>
                </c:pt>
                <c:pt idx="455">
                  <c:v>4.2207941321759097E-2</c:v>
                </c:pt>
                <c:pt idx="456">
                  <c:v>4.2223838240062386E-2</c:v>
                </c:pt>
                <c:pt idx="457">
                  <c:v>4.2239643848023423E-2</c:v>
                </c:pt>
                <c:pt idx="458">
                  <c:v>4.2255361799562345E-2</c:v>
                </c:pt>
                <c:pt idx="459">
                  <c:v>4.2270995555362186E-2</c:v>
                </c:pt>
                <c:pt idx="460">
                  <c:v>4.2286548467866857E-2</c:v>
                </c:pt>
                <c:pt idx="461">
                  <c:v>4.2302023738206337E-2</c:v>
                </c:pt>
                <c:pt idx="462">
                  <c:v>4.2317424448886053E-2</c:v>
                </c:pt>
                <c:pt idx="463">
                  <c:v>4.2332753555174123E-2</c:v>
                </c:pt>
                <c:pt idx="464">
                  <c:v>4.2348013900960234E-2</c:v>
                </c:pt>
                <c:pt idx="465">
                  <c:v>4.2363208220998823E-2</c:v>
                </c:pt>
                <c:pt idx="466">
                  <c:v>4.2378339150907184E-2</c:v>
                </c:pt>
                <c:pt idx="467">
                  <c:v>4.2393409232441448E-2</c:v>
                </c:pt>
                <c:pt idx="468">
                  <c:v>4.2408420921011936E-2</c:v>
                </c:pt>
                <c:pt idx="469">
                  <c:v>4.2423376591366496E-2</c:v>
                </c:pt>
                <c:pt idx="470">
                  <c:v>4.2438278543715124E-2</c:v>
                </c:pt>
                <c:pt idx="471">
                  <c:v>4.24531290089524E-2</c:v>
                </c:pt>
                <c:pt idx="472">
                  <c:v>4.2467930153770976E-2</c:v>
                </c:pt>
                <c:pt idx="473">
                  <c:v>4.2482684085204926E-2</c:v>
                </c:pt>
                <c:pt idx="474">
                  <c:v>4.2497392854904038E-2</c:v>
                </c:pt>
                <c:pt idx="475">
                  <c:v>4.2512058462980486E-2</c:v>
                </c:pt>
                <c:pt idx="476">
                  <c:v>4.2526682861564323E-2</c:v>
                </c:pt>
                <c:pt idx="477">
                  <c:v>4.2541267958009422E-2</c:v>
                </c:pt>
                <c:pt idx="478">
                  <c:v>4.2555815617829756E-2</c:v>
                </c:pt>
                <c:pt idx="479">
                  <c:v>4.2570327667352685E-2</c:v>
                </c:pt>
                <c:pt idx="480">
                  <c:v>4.2584805896122895E-2</c:v>
                </c:pt>
                <c:pt idx="481">
                  <c:v>4.2599252059075512E-2</c:v>
                </c:pt>
                <c:pt idx="482">
                  <c:v>4.2613667878498317E-2</c:v>
                </c:pt>
                <c:pt idx="483">
                  <c:v>4.2628055045792076E-2</c:v>
                </c:pt>
                <c:pt idx="484">
                  <c:v>4.2642415223067796E-2</c:v>
                </c:pt>
                <c:pt idx="485">
                  <c:v>4.2656750044561834E-2</c:v>
                </c:pt>
                <c:pt idx="486">
                  <c:v>4.2671061117916714E-2</c:v>
                </c:pt>
                <c:pt idx="487">
                  <c:v>4.2685350025320222E-2</c:v>
                </c:pt>
                <c:pt idx="488">
                  <c:v>4.2699618324523493E-2</c:v>
                </c:pt>
                <c:pt idx="489">
                  <c:v>4.271386754974632E-2</c:v>
                </c:pt>
                <c:pt idx="490">
                  <c:v>4.2728099212475092E-2</c:v>
                </c:pt>
                <c:pt idx="491">
                  <c:v>4.2742314802184933E-2</c:v>
                </c:pt>
                <c:pt idx="492">
                  <c:v>4.27565157869539E-2</c:v>
                </c:pt>
                <c:pt idx="493">
                  <c:v>4.2770703614022507E-2</c:v>
                </c:pt>
                <c:pt idx="494">
                  <c:v>4.2784879710271097E-2</c:v>
                </c:pt>
                <c:pt idx="495">
                  <c:v>4.2799045482641913E-2</c:v>
                </c:pt>
                <c:pt idx="496">
                  <c:v>4.2813202318502504E-2</c:v>
                </c:pt>
                <c:pt idx="497">
                  <c:v>4.2827351585956713E-2</c:v>
                </c:pt>
                <c:pt idx="498">
                  <c:v>4.2841494634115532E-2</c:v>
                </c:pt>
                <c:pt idx="499">
                  <c:v>4.28556327933199E-2</c:v>
                </c:pt>
                <c:pt idx="500">
                  <c:v>4.286976737533179E-2</c:v>
                </c:pt>
                <c:pt idx="501">
                  <c:v>4.2883899673487401E-2</c:v>
                </c:pt>
                <c:pt idx="502">
                  <c:v>4.2898030962829722E-2</c:v>
                </c:pt>
                <c:pt idx="503">
                  <c:v>4.2912162500198824E-2</c:v>
                </c:pt>
                <c:pt idx="504">
                  <c:v>4.2926295524319903E-2</c:v>
                </c:pt>
                <c:pt idx="505">
                  <c:v>4.2940431255850134E-2</c:v>
                </c:pt>
                <c:pt idx="506">
                  <c:v>4.2954570897420503E-2</c:v>
                </c:pt>
                <c:pt idx="507">
                  <c:v>4.2968715633657097E-2</c:v>
                </c:pt>
                <c:pt idx="508">
                  <c:v>4.2982866631190324E-2</c:v>
                </c:pt>
                <c:pt idx="509">
                  <c:v>4.2997025038651902E-2</c:v>
                </c:pt>
                <c:pt idx="510">
                  <c:v>4.3011191986659314E-2</c:v>
                </c:pt>
                <c:pt idx="511">
                  <c:v>4.3025368587803675E-2</c:v>
                </c:pt>
                <c:pt idx="512">
                  <c:v>4.3039555936616784E-2</c:v>
                </c:pt>
                <c:pt idx="513">
                  <c:v>4.3053755109544713E-2</c:v>
                </c:pt>
                <c:pt idx="514">
                  <c:v>4.3067967164917002E-2</c:v>
                </c:pt>
                <c:pt idx="515">
                  <c:v>4.3082193142912922E-2</c:v>
                </c:pt>
                <c:pt idx="516">
                  <c:v>4.3096434065533616E-2</c:v>
                </c:pt>
                <c:pt idx="517">
                  <c:v>4.3110690936567934E-2</c:v>
                </c:pt>
                <c:pt idx="518">
                  <c:v>4.3124964741577877E-2</c:v>
                </c:pt>
                <c:pt idx="519">
                  <c:v>4.3139256447877396E-2</c:v>
                </c:pt>
                <c:pt idx="520">
                  <c:v>4.3153567004521824E-2</c:v>
                </c:pt>
                <c:pt idx="521">
                  <c:v>4.3168190768340796E-2</c:v>
                </c:pt>
                <c:pt idx="522">
                  <c:v>4.3183756222480399E-2</c:v>
                </c:pt>
                <c:pt idx="523">
                  <c:v>4.3200203194537802E-2</c:v>
                </c:pt>
                <c:pt idx="524">
                  <c:v>4.3217504856382434E-2</c:v>
                </c:pt>
                <c:pt idx="525">
                  <c:v>4.3235618080881097E-2</c:v>
                </c:pt>
                <c:pt idx="526">
                  <c:v>4.3254498656520111E-2</c:v>
                </c:pt>
                <c:pt idx="527">
                  <c:v>4.3274099345275985E-2</c:v>
                </c:pt>
                <c:pt idx="528">
                  <c:v>4.3294370820672223E-2</c:v>
                </c:pt>
                <c:pt idx="529">
                  <c:v>4.3315261150297532E-2</c:v>
                </c:pt>
                <c:pt idx="530">
                  <c:v>4.333671607560878E-2</c:v>
                </c:pt>
                <c:pt idx="531">
                  <c:v>4.3358678794952955E-2</c:v>
                </c:pt>
                <c:pt idx="532">
                  <c:v>4.3381090057334419E-2</c:v>
                </c:pt>
                <c:pt idx="533">
                  <c:v>4.3403888062007866E-2</c:v>
                </c:pt>
                <c:pt idx="534">
                  <c:v>4.3427008482456946E-2</c:v>
                </c:pt>
                <c:pt idx="535">
                  <c:v>4.3450384415596822E-2</c:v>
                </c:pt>
                <c:pt idx="536">
                  <c:v>4.3473946382516802E-2</c:v>
                </c:pt>
                <c:pt idx="537">
                  <c:v>4.3497644708783513E-2</c:v>
                </c:pt>
                <c:pt idx="538">
                  <c:v>4.3521540856951313E-2</c:v>
                </c:pt>
                <c:pt idx="539">
                  <c:v>4.3545709257988799E-2</c:v>
                </c:pt>
                <c:pt idx="540">
                  <c:v>4.3570228133234322E-2</c:v>
                </c:pt>
                <c:pt idx="541">
                  <c:v>4.3595178097018697E-2</c:v>
                </c:pt>
                <c:pt idx="542">
                  <c:v>4.3620641910424633E-2</c:v>
                </c:pt>
                <c:pt idx="543">
                  <c:v>4.3646704256661784E-2</c:v>
                </c:pt>
                <c:pt idx="544">
                  <c:v>4.3673451638758395E-2</c:v>
                </c:pt>
                <c:pt idx="545">
                  <c:v>4.3700972196341524E-2</c:v>
                </c:pt>
                <c:pt idx="546">
                  <c:v>4.3729355576838456E-2</c:v>
                </c:pt>
                <c:pt idx="547">
                  <c:v>4.3758692763792614E-2</c:v>
                </c:pt>
                <c:pt idx="548">
                  <c:v>4.3789075932602804E-2</c:v>
                </c:pt>
                <c:pt idx="549">
                  <c:v>4.3820598284640001E-2</c:v>
                </c:pt>
                <c:pt idx="550">
                  <c:v>4.3853353895880499E-2</c:v>
                </c:pt>
                <c:pt idx="551">
                  <c:v>4.3887437555343474E-2</c:v>
                </c:pt>
                <c:pt idx="552">
                  <c:v>4.3922172274595946E-2</c:v>
                </c:pt>
                <c:pt idx="553">
                  <c:v>4.3957092434060097E-2</c:v>
                </c:pt>
                <c:pt idx="554">
                  <c:v>4.3992210292064314E-2</c:v>
                </c:pt>
                <c:pt idx="555">
                  <c:v>4.4027515134766833E-2</c:v>
                </c:pt>
                <c:pt idx="556">
                  <c:v>4.4063005779071414E-2</c:v>
                </c:pt>
                <c:pt idx="557">
                  <c:v>4.4098680661595932E-2</c:v>
                </c:pt>
                <c:pt idx="558">
                  <c:v>4.4134538368133414E-2</c:v>
                </c:pt>
                <c:pt idx="559">
                  <c:v>4.4170577465543502E-2</c:v>
                </c:pt>
                <c:pt idx="560">
                  <c:v>4.4206796520747001E-2</c:v>
                </c:pt>
                <c:pt idx="561">
                  <c:v>4.4243194091377704E-2</c:v>
                </c:pt>
                <c:pt idx="562">
                  <c:v>4.4279768732266855E-2</c:v>
                </c:pt>
                <c:pt idx="563">
                  <c:v>4.4316518992824461E-2</c:v>
                </c:pt>
                <c:pt idx="564">
                  <c:v>4.4353443421064599E-2</c:v>
                </c:pt>
                <c:pt idx="565">
                  <c:v>4.4390164131384184E-2</c:v>
                </c:pt>
                <c:pt idx="566">
                  <c:v>4.4426500703753403E-2</c:v>
                </c:pt>
                <c:pt idx="567">
                  <c:v>4.4462439978190535E-2</c:v>
                </c:pt>
                <c:pt idx="568">
                  <c:v>4.4497977159384611E-2</c:v>
                </c:pt>
                <c:pt idx="569">
                  <c:v>4.4533117059967403E-2</c:v>
                </c:pt>
                <c:pt idx="570">
                  <c:v>4.45678652794637E-2</c:v>
                </c:pt>
                <c:pt idx="571">
                  <c:v>4.4602227702517531E-2</c:v>
                </c:pt>
                <c:pt idx="572">
                  <c:v>4.4636210623972022E-2</c:v>
                </c:pt>
                <c:pt idx="573">
                  <c:v>4.4669820442845912E-2</c:v>
                </c:pt>
                <c:pt idx="574">
                  <c:v>4.4703063853045746E-2</c:v>
                </c:pt>
                <c:pt idx="575">
                  <c:v>4.4735947678553899E-2</c:v>
                </c:pt>
                <c:pt idx="576">
                  <c:v>4.4768478965474492E-2</c:v>
                </c:pt>
                <c:pt idx="577">
                  <c:v>4.4800664889995637E-2</c:v>
                </c:pt>
                <c:pt idx="578">
                  <c:v>4.4832512797466834E-2</c:v>
                </c:pt>
                <c:pt idx="579">
                  <c:v>4.4864030147438887E-2</c:v>
                </c:pt>
                <c:pt idx="580">
                  <c:v>4.4895224525940906E-2</c:v>
                </c:pt>
                <c:pt idx="581">
                  <c:v>4.49261036095897E-2</c:v>
                </c:pt>
                <c:pt idx="582">
                  <c:v>4.4956675164468884E-2</c:v>
                </c:pt>
                <c:pt idx="583">
                  <c:v>4.4986947020292593E-2</c:v>
                </c:pt>
                <c:pt idx="584">
                  <c:v>4.5016927062784984E-2</c:v>
                </c:pt>
                <c:pt idx="585">
                  <c:v>4.5046623213452423E-2</c:v>
                </c:pt>
                <c:pt idx="586">
                  <c:v>4.5076043419074077E-2</c:v>
                </c:pt>
                <c:pt idx="587">
                  <c:v>4.5105195634886977E-2</c:v>
                </c:pt>
                <c:pt idx="588">
                  <c:v>4.5134087579458283E-2</c:v>
                </c:pt>
                <c:pt idx="589">
                  <c:v>4.5162727565940808E-2</c:v>
                </c:pt>
                <c:pt idx="590">
                  <c:v>4.5191123658774701E-2</c:v>
                </c:pt>
                <c:pt idx="591">
                  <c:v>4.5219283713005598E-2</c:v>
                </c:pt>
                <c:pt idx="592">
                  <c:v>4.5247215526532096E-2</c:v>
                </c:pt>
                <c:pt idx="593">
                  <c:v>4.5274926830403114E-2</c:v>
                </c:pt>
                <c:pt idx="594">
                  <c:v>4.5302425282824514E-2</c:v>
                </c:pt>
                <c:pt idx="595">
                  <c:v>4.5329718460618576E-2</c:v>
                </c:pt>
                <c:pt idx="596">
                  <c:v>4.5356813850207386E-2</c:v>
                </c:pt>
                <c:pt idx="597">
                  <c:v>4.5383718840070808E-2</c:v>
                </c:pt>
                <c:pt idx="598">
                  <c:v>4.5410440713197414E-2</c:v>
                </c:pt>
                <c:pt idx="599">
                  <c:v>4.5436986640677114E-2</c:v>
                </c:pt>
                <c:pt idx="600">
                  <c:v>4.5463363675575977E-2</c:v>
                </c:pt>
                <c:pt idx="601">
                  <c:v>4.5489578747717495E-2</c:v>
                </c:pt>
                <c:pt idx="602">
                  <c:v>4.5515638658874022E-2</c:v>
                </c:pt>
                <c:pt idx="603">
                  <c:v>4.5541550078702746E-2</c:v>
                </c:pt>
                <c:pt idx="604">
                  <c:v>4.5567319541151022E-2</c:v>
                </c:pt>
                <c:pt idx="605">
                  <c:v>4.5592953361808124E-2</c:v>
                </c:pt>
                <c:pt idx="606">
                  <c:v>4.5618457370261906E-2</c:v>
                </c:pt>
                <c:pt idx="607">
                  <c:v>4.5643838000008985E-2</c:v>
                </c:pt>
                <c:pt idx="608">
                  <c:v>4.5669101220155696E-2</c:v>
                </c:pt>
                <c:pt idx="609">
                  <c:v>4.5694252878631512E-2</c:v>
                </c:pt>
                <c:pt idx="610">
                  <c:v>4.5719298665805999E-2</c:v>
                </c:pt>
                <c:pt idx="611">
                  <c:v>4.5744244126536923E-2</c:v>
                </c:pt>
                <c:pt idx="612">
                  <c:v>4.5769094371356824E-2</c:v>
                </c:pt>
                <c:pt idx="613">
                  <c:v>4.5793854511743934E-2</c:v>
                </c:pt>
                <c:pt idx="614">
                  <c:v>4.5818529717508133E-2</c:v>
                </c:pt>
                <c:pt idx="615">
                  <c:v>4.5843124975806532E-2</c:v>
                </c:pt>
                <c:pt idx="616">
                  <c:v>4.5867645131379906E-2</c:v>
                </c:pt>
                <c:pt idx="617">
                  <c:v>4.5892094885429023E-2</c:v>
                </c:pt>
                <c:pt idx="618">
                  <c:v>4.5916478797742834E-2</c:v>
                </c:pt>
                <c:pt idx="619">
                  <c:v>4.59408012891281E-2</c:v>
                </c:pt>
                <c:pt idx="620">
                  <c:v>4.5965066643440904E-2</c:v>
                </c:pt>
                <c:pt idx="621">
                  <c:v>4.5989279010229998E-2</c:v>
                </c:pt>
                <c:pt idx="622">
                  <c:v>4.6013442407176995E-2</c:v>
                </c:pt>
                <c:pt idx="623">
                  <c:v>4.6037560722899586E-2</c:v>
                </c:pt>
                <c:pt idx="624">
                  <c:v>4.6061637719674108E-2</c:v>
                </c:pt>
                <c:pt idx="625">
                  <c:v>4.6085677036377504E-2</c:v>
                </c:pt>
                <c:pt idx="626">
                  <c:v>4.6109682191400603E-2</c:v>
                </c:pt>
                <c:pt idx="627">
                  <c:v>4.6133656585691407E-2</c:v>
                </c:pt>
                <c:pt idx="628">
                  <c:v>4.6157603505787702E-2</c:v>
                </c:pt>
                <c:pt idx="629">
                  <c:v>4.6181526126922896E-2</c:v>
                </c:pt>
                <c:pt idx="630">
                  <c:v>4.6205427516123512E-2</c:v>
                </c:pt>
                <c:pt idx="631">
                  <c:v>4.6229310635339665E-2</c:v>
                </c:pt>
                <c:pt idx="632">
                  <c:v>4.6253178344562246E-2</c:v>
                </c:pt>
                <c:pt idx="633">
                  <c:v>4.6277033404947314E-2</c:v>
                </c:pt>
                <c:pt idx="634">
                  <c:v>4.6300878481913867E-2</c:v>
                </c:pt>
                <c:pt idx="635">
                  <c:v>4.6324716148234323E-2</c:v>
                </c:pt>
                <c:pt idx="636">
                  <c:v>4.6348548887087775E-2</c:v>
                </c:pt>
                <c:pt idx="637">
                  <c:v>4.6372379095089705E-2</c:v>
                </c:pt>
                <c:pt idx="638">
                  <c:v>4.6396209085275884E-2</c:v>
                </c:pt>
                <c:pt idx="639">
                  <c:v>4.6420041090053085E-2</c:v>
                </c:pt>
                <c:pt idx="640">
                  <c:v>4.6443877264098966E-2</c:v>
                </c:pt>
                <c:pt idx="641">
                  <c:v>4.6467719687216122E-2</c:v>
                </c:pt>
                <c:pt idx="642">
                  <c:v>4.6491570367130634E-2</c:v>
                </c:pt>
                <c:pt idx="643">
                  <c:v>4.6515431242242201E-2</c:v>
                </c:pt>
                <c:pt idx="644">
                  <c:v>4.6539304184306622E-2</c:v>
                </c:pt>
                <c:pt idx="645">
                  <c:v>4.6563191001079224E-2</c:v>
                </c:pt>
                <c:pt idx="646">
                  <c:v>4.6587093438874405E-2</c:v>
                </c:pt>
                <c:pt idx="647">
                  <c:v>4.6611013185081498E-2</c:v>
                </c:pt>
                <c:pt idx="648">
                  <c:v>4.6634951870611403E-2</c:v>
                </c:pt>
                <c:pt idx="649">
                  <c:v>4.66589110722807E-2</c:v>
                </c:pt>
                <c:pt idx="650">
                  <c:v>4.6682892315134887E-2</c:v>
                </c:pt>
                <c:pt idx="651">
                  <c:v>4.6706897074703983E-2</c:v>
                </c:pt>
                <c:pt idx="652">
                  <c:v>4.6730926779197303E-2</c:v>
                </c:pt>
                <c:pt idx="653">
                  <c:v>4.6754982811634024E-2</c:v>
                </c:pt>
                <c:pt idx="654">
                  <c:v>4.6779066511907795E-2</c:v>
                </c:pt>
                <c:pt idx="655">
                  <c:v>4.6803179178793307E-2</c:v>
                </c:pt>
                <c:pt idx="656">
                  <c:v>4.6827322071884045E-2</c:v>
                </c:pt>
                <c:pt idx="657">
                  <c:v>4.6851496413472402E-2</c:v>
                </c:pt>
                <c:pt idx="658">
                  <c:v>4.6875703390366286E-2</c:v>
                </c:pt>
                <c:pt idx="659">
                  <c:v>4.6899944155647133E-2</c:v>
                </c:pt>
                <c:pt idx="660">
                  <c:v>4.6924219830361533E-2</c:v>
                </c:pt>
                <c:pt idx="661">
                  <c:v>4.6948531505169075E-2</c:v>
                </c:pt>
                <c:pt idx="662">
                  <c:v>4.6972880241912998E-2</c:v>
                </c:pt>
                <c:pt idx="663">
                  <c:v>4.6997267075148834E-2</c:v>
                </c:pt>
                <c:pt idx="664">
                  <c:v>4.7021693013607993E-2</c:v>
                </c:pt>
                <c:pt idx="665">
                  <c:v>4.7046159041617013E-2</c:v>
                </c:pt>
                <c:pt idx="666">
                  <c:v>4.7070666120451424E-2</c:v>
                </c:pt>
                <c:pt idx="667">
                  <c:v>4.7095215189645913E-2</c:v>
                </c:pt>
                <c:pt idx="668">
                  <c:v>4.7119807168249622E-2</c:v>
                </c:pt>
                <c:pt idx="669">
                  <c:v>4.7144442956033913E-2</c:v>
                </c:pt>
                <c:pt idx="670">
                  <c:v>4.7169123434647922E-2</c:v>
                </c:pt>
                <c:pt idx="671">
                  <c:v>5.5763721319080646E-2</c:v>
                </c:pt>
                <c:pt idx="672">
                  <c:v>5.7848417694334783E-2</c:v>
                </c:pt>
                <c:pt idx="673">
                  <c:v>5.8022574568467787E-2</c:v>
                </c:pt>
                <c:pt idx="674">
                  <c:v>5.8067616344492326E-2</c:v>
                </c:pt>
                <c:pt idx="675">
                  <c:v>5.8113813713817318E-2</c:v>
                </c:pt>
                <c:pt idx="676">
                  <c:v>5.8151898162268845E-2</c:v>
                </c:pt>
                <c:pt idx="677">
                  <c:v>5.8198316096913526E-2</c:v>
                </c:pt>
                <c:pt idx="678">
                  <c:v>5.8239908975833407E-2</c:v>
                </c:pt>
                <c:pt idx="679">
                  <c:v>5.8284764292368986E-2</c:v>
                </c:pt>
                <c:pt idx="680">
                  <c:v>5.8327038446634422E-2</c:v>
                </c:pt>
                <c:pt idx="681">
                  <c:v>5.8370541014088333E-2</c:v>
                </c:pt>
                <c:pt idx="682">
                  <c:v>5.8412630602999248E-2</c:v>
                </c:pt>
                <c:pt idx="683">
                  <c:v>5.8455086894896514E-2</c:v>
                </c:pt>
                <c:pt idx="684">
                  <c:v>5.8496702855223813E-2</c:v>
                </c:pt>
                <c:pt idx="685">
                  <c:v>5.8538314081144384E-2</c:v>
                </c:pt>
                <c:pt idx="686">
                  <c:v>5.8579368742298285E-2</c:v>
                </c:pt>
                <c:pt idx="687">
                  <c:v>5.8620262792173757E-2</c:v>
                </c:pt>
                <c:pt idx="688">
                  <c:v>5.8660745795709755E-2</c:v>
                </c:pt>
                <c:pt idx="689">
                  <c:v>5.8701008127299087E-2</c:v>
                </c:pt>
                <c:pt idx="690">
                  <c:v>5.8740938192792497E-2</c:v>
                </c:pt>
                <c:pt idx="691">
                  <c:v>5.8780629673098522E-2</c:v>
                </c:pt>
                <c:pt idx="692">
                  <c:v>5.8820034756217984E-2</c:v>
                </c:pt>
                <c:pt idx="693">
                  <c:v>5.8859201243101879E-2</c:v>
                </c:pt>
                <c:pt idx="694">
                  <c:v>5.8898110381392622E-2</c:v>
                </c:pt>
                <c:pt idx="695">
                  <c:v>5.8936787899074194E-2</c:v>
                </c:pt>
                <c:pt idx="696">
                  <c:v>5.8975228049176417E-2</c:v>
                </c:pt>
                <c:pt idx="697">
                  <c:v>5.9013445702209823E-2</c:v>
                </c:pt>
                <c:pt idx="698">
                  <c:v>5.9051440719198732E-2</c:v>
                </c:pt>
                <c:pt idx="699">
                  <c:v>5.9089222440699432E-2</c:v>
                </c:pt>
                <c:pt idx="700">
                  <c:v>5.9126792954525248E-2</c:v>
                </c:pt>
                <c:pt idx="701">
                  <c:v>5.9164158634858702E-2</c:v>
                </c:pt>
                <c:pt idx="702">
                  <c:v>5.9201322275956786E-2</c:v>
                </c:pt>
                <c:pt idx="703">
                  <c:v>5.9238288544607033E-2</c:v>
                </c:pt>
                <c:pt idx="704">
                  <c:v>5.9275060280039697E-2</c:v>
                </c:pt>
                <c:pt idx="705">
                  <c:v>5.931164107968441E-2</c:v>
                </c:pt>
                <c:pt idx="706">
                  <c:v>5.9348033559431822E-2</c:v>
                </c:pt>
                <c:pt idx="707">
                  <c:v>5.9384240586016934E-2</c:v>
                </c:pt>
                <c:pt idx="708">
                  <c:v>5.9420264460727033E-2</c:v>
                </c:pt>
                <c:pt idx="709">
                  <c:v>5.9456107511026181E-2</c:v>
                </c:pt>
                <c:pt idx="710">
                  <c:v>5.9491771709548807E-2</c:v>
                </c:pt>
                <c:pt idx="711">
                  <c:v>5.9527258961266122E-2</c:v>
                </c:pt>
                <c:pt idx="712">
                  <c:v>5.9562570927644977E-2</c:v>
                </c:pt>
                <c:pt idx="713">
                  <c:v>5.9597709168439122E-2</c:v>
                </c:pt>
                <c:pt idx="714">
                  <c:v>5.9632675062406854E-2</c:v>
                </c:pt>
                <c:pt idx="715">
                  <c:v>5.9667469879234436E-2</c:v>
                </c:pt>
                <c:pt idx="716">
                  <c:v>5.9702094745503836E-2</c:v>
                </c:pt>
                <c:pt idx="717">
                  <c:v>5.9736550682721164E-2</c:v>
                </c:pt>
                <c:pt idx="718">
                  <c:v>5.9770838594325922E-2</c:v>
                </c:pt>
                <c:pt idx="719">
                  <c:v>5.9804959287039133E-2</c:v>
                </c:pt>
                <c:pt idx="720">
                  <c:v>5.9838913467498984E-2</c:v>
                </c:pt>
                <c:pt idx="721">
                  <c:v>5.9872701755248663E-2</c:v>
                </c:pt>
                <c:pt idx="722">
                  <c:v>5.9906324683649134E-2</c:v>
                </c:pt>
                <c:pt idx="723">
                  <c:v>5.9939782708560707E-2</c:v>
                </c:pt>
                <c:pt idx="724">
                  <c:v>5.9973076211059323E-2</c:v>
                </c:pt>
                <c:pt idx="725">
                  <c:v>6.0006205503810833E-2</c:v>
                </c:pt>
                <c:pt idx="726">
                  <c:v>6.0039170834475034E-2</c:v>
                </c:pt>
                <c:pt idx="727">
                  <c:v>6.0071972390807207E-2</c:v>
                </c:pt>
                <c:pt idx="728">
                  <c:v>6.0104610304253424E-2</c:v>
                </c:pt>
                <c:pt idx="729">
                  <c:v>6.0137084654326108E-2</c:v>
                </c:pt>
                <c:pt idx="730">
                  <c:v>6.0169395472197795E-2</c:v>
                </c:pt>
                <c:pt idx="731">
                  <c:v>6.0201542744661676E-2</c:v>
                </c:pt>
                <c:pt idx="732">
                  <c:v>6.0233526417669978E-2</c:v>
                </c:pt>
                <c:pt idx="733">
                  <c:v>6.0265346400046597E-2</c:v>
                </c:pt>
                <c:pt idx="734">
                  <c:v>6.0297002566989076E-2</c:v>
                </c:pt>
                <c:pt idx="735">
                  <c:v>6.0328494763649924E-2</c:v>
                </c:pt>
                <c:pt idx="736">
                  <c:v>6.0359822808621524E-2</c:v>
                </c:pt>
                <c:pt idx="737">
                  <c:v>6.0390986497469802E-2</c:v>
                </c:pt>
                <c:pt idx="738">
                  <c:v>6.0421985606235414E-2</c:v>
                </c:pt>
                <c:pt idx="739">
                  <c:v>6.0452819894977423E-2</c:v>
                </c:pt>
                <c:pt idx="740">
                  <c:v>6.0483489111322029E-2</c:v>
                </c:pt>
                <c:pt idx="741">
                  <c:v>6.0513992994052024E-2</c:v>
                </c:pt>
                <c:pt idx="742">
                  <c:v>6.0544331276737112E-2</c:v>
                </c:pt>
                <c:pt idx="743">
                  <c:v>6.0574503691402298E-2</c:v>
                </c:pt>
                <c:pt idx="744">
                  <c:v>6.0604509972243412E-2</c:v>
                </c:pt>
                <c:pt idx="745">
                  <c:v>6.0634349859399334E-2</c:v>
                </c:pt>
                <c:pt idx="746">
                  <c:v>6.0664023102773933E-2</c:v>
                </c:pt>
                <c:pt idx="747">
                  <c:v>6.0693529465912804E-2</c:v>
                </c:pt>
                <c:pt idx="748">
                  <c:v>6.0723369500443124E-2</c:v>
                </c:pt>
                <c:pt idx="749">
                  <c:v>6.0753824137034437E-2</c:v>
                </c:pt>
                <c:pt idx="750">
                  <c:v>6.0784856645916513E-2</c:v>
                </c:pt>
                <c:pt idx="751">
                  <c:v>6.081644013496821E-2</c:v>
                </c:pt>
                <c:pt idx="752">
                  <c:v>6.0848539518048923E-2</c:v>
                </c:pt>
                <c:pt idx="753">
                  <c:v>6.0881117295836513E-2</c:v>
                </c:pt>
                <c:pt idx="754">
                  <c:v>6.0914133516594103E-2</c:v>
                </c:pt>
                <c:pt idx="755">
                  <c:v>6.0947545688047465E-2</c:v>
                </c:pt>
                <c:pt idx="756">
                  <c:v>6.0981308884817703E-2</c:v>
                </c:pt>
                <c:pt idx="757">
                  <c:v>6.1015375655432726E-2</c:v>
                </c:pt>
                <c:pt idx="758">
                  <c:v>6.1049696074253895E-2</c:v>
                </c:pt>
                <c:pt idx="759">
                  <c:v>6.1084217689031522E-2</c:v>
                </c:pt>
                <c:pt idx="760">
                  <c:v>6.1118885544378707E-2</c:v>
                </c:pt>
                <c:pt idx="761">
                  <c:v>6.1153642152926894E-2</c:v>
                </c:pt>
                <c:pt idx="762">
                  <c:v>6.1188427507175507E-2</c:v>
                </c:pt>
                <c:pt idx="763">
                  <c:v>6.1223179121906807E-2</c:v>
                </c:pt>
                <c:pt idx="764">
                  <c:v>6.1257903542263105E-2</c:v>
                </c:pt>
                <c:pt idx="765">
                  <c:v>6.1292667993097134E-2</c:v>
                </c:pt>
                <c:pt idx="766">
                  <c:v>6.1327539928879113E-2</c:v>
                </c:pt>
                <c:pt idx="767">
                  <c:v>6.136259034038237E-2</c:v>
                </c:pt>
                <c:pt idx="768">
                  <c:v>6.1397892409662105E-2</c:v>
                </c:pt>
                <c:pt idx="769">
                  <c:v>6.1433521448813914E-2</c:v>
                </c:pt>
                <c:pt idx="770">
                  <c:v>6.1469554698628234E-2</c:v>
                </c:pt>
                <c:pt idx="771">
                  <c:v>6.1506071188808534E-2</c:v>
                </c:pt>
                <c:pt idx="772">
                  <c:v>6.1543151554859767E-2</c:v>
                </c:pt>
                <c:pt idx="773">
                  <c:v>6.1580877879270801E-2</c:v>
                </c:pt>
                <c:pt idx="774">
                  <c:v>6.16193335082394E-2</c:v>
                </c:pt>
                <c:pt idx="775">
                  <c:v>6.1658602881992486E-2</c:v>
                </c:pt>
                <c:pt idx="776">
                  <c:v>6.1698771351494333E-2</c:v>
                </c:pt>
                <c:pt idx="777">
                  <c:v>6.1739925003624713E-2</c:v>
                </c:pt>
                <c:pt idx="778">
                  <c:v>6.1782031998227037E-2</c:v>
                </c:pt>
                <c:pt idx="779">
                  <c:v>6.1824125813101802E-2</c:v>
                </c:pt>
                <c:pt idx="780">
                  <c:v>6.1866270635927818E-2</c:v>
                </c:pt>
                <c:pt idx="781">
                  <c:v>6.1908445185919446E-2</c:v>
                </c:pt>
                <c:pt idx="782">
                  <c:v>6.1950651865041909E-2</c:v>
                </c:pt>
                <c:pt idx="783">
                  <c:v>6.1992889127727914E-2</c:v>
                </c:pt>
                <c:pt idx="784">
                  <c:v>6.2035157937829932E-2</c:v>
                </c:pt>
                <c:pt idx="785">
                  <c:v>6.2077457743378132E-2</c:v>
                </c:pt>
                <c:pt idx="786">
                  <c:v>6.2119789286806913E-2</c:v>
                </c:pt>
                <c:pt idx="787">
                  <c:v>6.2162152497399085E-2</c:v>
                </c:pt>
                <c:pt idx="788">
                  <c:v>6.2204548073721486E-2</c:v>
                </c:pt>
                <c:pt idx="789">
                  <c:v>6.2246976284881995E-2</c:v>
                </c:pt>
                <c:pt idx="790">
                  <c:v>6.2289437872272022E-2</c:v>
                </c:pt>
                <c:pt idx="791">
                  <c:v>6.2331933362239134E-2</c:v>
                </c:pt>
                <c:pt idx="792">
                  <c:v>6.2374463581913113E-2</c:v>
                </c:pt>
                <c:pt idx="793">
                  <c:v>6.2417029262448284E-2</c:v>
                </c:pt>
                <c:pt idx="794">
                  <c:v>6.2459631334822553E-2</c:v>
                </c:pt>
                <c:pt idx="795">
                  <c:v>6.2502270699001522E-2</c:v>
                </c:pt>
                <c:pt idx="796">
                  <c:v>6.2544948393672056E-2</c:v>
                </c:pt>
                <c:pt idx="797">
                  <c:v>6.2587665460598393E-2</c:v>
                </c:pt>
                <c:pt idx="798">
                  <c:v>6.2630423041767122E-2</c:v>
                </c:pt>
                <c:pt idx="799">
                  <c:v>6.2673222298649231E-2</c:v>
                </c:pt>
                <c:pt idx="800">
                  <c:v>6.2716064467362803E-2</c:v>
                </c:pt>
                <c:pt idx="801">
                  <c:v>6.275895080976393E-2</c:v>
                </c:pt>
                <c:pt idx="802">
                  <c:v>6.2801882644247034E-2</c:v>
                </c:pt>
                <c:pt idx="803">
                  <c:v>6.2844861315407119E-2</c:v>
                </c:pt>
                <c:pt idx="804">
                  <c:v>6.2887888210670512E-2</c:v>
                </c:pt>
                <c:pt idx="805">
                  <c:v>6.2930964740879822E-2</c:v>
                </c:pt>
                <c:pt idx="806">
                  <c:v>6.2974092264522094E-2</c:v>
                </c:pt>
                <c:pt idx="807">
                  <c:v>6.3017272100374902E-2</c:v>
                </c:pt>
                <c:pt idx="808">
                  <c:v>6.3060506337592803E-2</c:v>
                </c:pt>
                <c:pt idx="809">
                  <c:v>6.310379643353084E-2</c:v>
                </c:pt>
                <c:pt idx="810">
                  <c:v>6.3147143898068497E-2</c:v>
                </c:pt>
                <c:pt idx="811">
                  <c:v>6.3190550224521483E-2</c:v>
                </c:pt>
                <c:pt idx="812">
                  <c:v>6.3234016917055519E-2</c:v>
                </c:pt>
                <c:pt idx="813">
                  <c:v>6.3277544793719456E-2</c:v>
                </c:pt>
                <c:pt idx="814">
                  <c:v>6.3321135976402404E-2</c:v>
                </c:pt>
                <c:pt idx="815">
                  <c:v>6.3364792020319111E-2</c:v>
                </c:pt>
                <c:pt idx="816">
                  <c:v>6.3408513784068005E-2</c:v>
                </c:pt>
                <c:pt idx="817">
                  <c:v>6.345230311536873E-2</c:v>
                </c:pt>
                <c:pt idx="818">
                  <c:v>6.349616152311402E-2</c:v>
                </c:pt>
                <c:pt idx="819">
                  <c:v>6.3540090524645029E-2</c:v>
                </c:pt>
                <c:pt idx="820">
                  <c:v>6.3584091613560323E-2</c:v>
                </c:pt>
                <c:pt idx="821">
                  <c:v>6.3628166267086575E-2</c:v>
                </c:pt>
                <c:pt idx="822">
                  <c:v>6.3672315943143182E-2</c:v>
                </c:pt>
                <c:pt idx="823">
                  <c:v>6.3716542079530883E-2</c:v>
                </c:pt>
                <c:pt idx="824">
                  <c:v>6.3760846092170406E-2</c:v>
                </c:pt>
                <c:pt idx="825">
                  <c:v>6.3805229374173503E-2</c:v>
                </c:pt>
                <c:pt idx="826">
                  <c:v>6.3849693294496829E-2</c:v>
                </c:pt>
                <c:pt idx="827">
                  <c:v>6.389423911072635E-2</c:v>
                </c:pt>
                <c:pt idx="828">
                  <c:v>6.3938867576317907E-2</c:v>
                </c:pt>
                <c:pt idx="829">
                  <c:v>6.3983580119643904E-2</c:v>
                </c:pt>
                <c:pt idx="830">
                  <c:v>6.402837803860803E-2</c:v>
                </c:pt>
                <c:pt idx="831">
                  <c:v>6.4073262613033422E-2</c:v>
                </c:pt>
                <c:pt idx="832">
                  <c:v>6.4118235089537193E-2</c:v>
                </c:pt>
                <c:pt idx="833">
                  <c:v>6.4163296685234184E-2</c:v>
                </c:pt>
                <c:pt idx="834">
                  <c:v>6.4208448585755806E-2</c:v>
                </c:pt>
                <c:pt idx="835">
                  <c:v>6.4253691946419819E-2</c:v>
                </c:pt>
                <c:pt idx="836">
                  <c:v>6.4299027891207922E-2</c:v>
                </c:pt>
                <c:pt idx="837">
                  <c:v>6.4344457513593439E-2</c:v>
                </c:pt>
                <c:pt idx="838">
                  <c:v>6.4389981876037575E-2</c:v>
                </c:pt>
                <c:pt idx="839">
                  <c:v>6.4435602010647366E-2</c:v>
                </c:pt>
                <c:pt idx="840">
                  <c:v>6.4481318919059324E-2</c:v>
                </c:pt>
                <c:pt idx="841">
                  <c:v>6.4527133573033024E-2</c:v>
                </c:pt>
                <c:pt idx="842">
                  <c:v>6.4573046900637393E-2</c:v>
                </c:pt>
                <c:pt idx="843">
                  <c:v>6.4619059509028923E-2</c:v>
                </c:pt>
                <c:pt idx="844">
                  <c:v>6.4665171914084912E-2</c:v>
                </c:pt>
                <c:pt idx="845">
                  <c:v>6.4711384648752493E-2</c:v>
                </c:pt>
                <c:pt idx="846">
                  <c:v>6.4757698271239131E-2</c:v>
                </c:pt>
                <c:pt idx="847">
                  <c:v>6.4804113368357799E-2</c:v>
                </c:pt>
                <c:pt idx="848">
                  <c:v>6.4850630552558325E-2</c:v>
                </c:pt>
                <c:pt idx="849">
                  <c:v>6.4897250458541653E-2</c:v>
                </c:pt>
                <c:pt idx="850">
                  <c:v>6.4943973740029054E-2</c:v>
                </c:pt>
                <c:pt idx="851">
                  <c:v>6.4990801066454412E-2</c:v>
                </c:pt>
                <c:pt idx="852">
                  <c:v>6.5037733119951993E-2</c:v>
                </c:pt>
                <c:pt idx="853">
                  <c:v>6.5084770592372401E-2</c:v>
                </c:pt>
                <c:pt idx="854">
                  <c:v>6.5131914182555511E-2</c:v>
                </c:pt>
                <c:pt idx="855">
                  <c:v>6.5179164593667446E-2</c:v>
                </c:pt>
                <c:pt idx="856">
                  <c:v>6.5226522530761818E-2</c:v>
                </c:pt>
                <c:pt idx="857">
                  <c:v>6.5273988698433733E-2</c:v>
                </c:pt>
                <c:pt idx="858">
                  <c:v>6.5321563798668797E-2</c:v>
                </c:pt>
                <c:pt idx="859">
                  <c:v>6.5369248528803339E-2</c:v>
                </c:pt>
                <c:pt idx="860">
                  <c:v>6.5417043579654319E-2</c:v>
                </c:pt>
                <c:pt idx="861">
                  <c:v>6.5464949633768504E-2</c:v>
                </c:pt>
                <c:pt idx="862">
                  <c:v>6.5512967363824434E-2</c:v>
                </c:pt>
                <c:pt idx="863">
                  <c:v>6.5561097431152113E-2</c:v>
                </c:pt>
                <c:pt idx="864">
                  <c:v>6.560934048439139E-2</c:v>
                </c:pt>
                <c:pt idx="865">
                  <c:v>6.5657697158264111E-2</c:v>
                </c:pt>
                <c:pt idx="866">
                  <c:v>6.5706168072469096E-2</c:v>
                </c:pt>
                <c:pt idx="867">
                  <c:v>6.5754753830688864E-2</c:v>
                </c:pt>
                <c:pt idx="868">
                  <c:v>6.5803455019700474E-2</c:v>
                </c:pt>
                <c:pt idx="869">
                  <c:v>6.5852272208594922E-2</c:v>
                </c:pt>
                <c:pt idx="870">
                  <c:v>6.590120594808771E-2</c:v>
                </c:pt>
                <c:pt idx="871">
                  <c:v>6.5950256769923998E-2</c:v>
                </c:pt>
                <c:pt idx="872">
                  <c:v>6.5999425186371738E-2</c:v>
                </c:pt>
                <c:pt idx="873">
                  <c:v>6.6048711689793496E-2</c:v>
                </c:pt>
                <c:pt idx="874">
                  <c:v>6.6098116752298514E-2</c:v>
                </c:pt>
                <c:pt idx="875">
                  <c:v>6.6147640825463511E-2</c:v>
                </c:pt>
                <c:pt idx="876">
                  <c:v>6.6197284340123411E-2</c:v>
                </c:pt>
                <c:pt idx="877">
                  <c:v>6.6247047706219156E-2</c:v>
                </c:pt>
                <c:pt idx="878">
                  <c:v>6.6296931312714982E-2</c:v>
                </c:pt>
                <c:pt idx="879">
                  <c:v>6.63469355275524E-2</c:v>
                </c:pt>
                <c:pt idx="880">
                  <c:v>6.6397060697669694E-2</c:v>
                </c:pt>
                <c:pt idx="881">
                  <c:v>6.6447307149055598E-2</c:v>
                </c:pt>
                <c:pt idx="882">
                  <c:v>6.6497675186849819E-2</c:v>
                </c:pt>
                <c:pt idx="883">
                  <c:v>6.6548165095478756E-2</c:v>
                </c:pt>
                <c:pt idx="884">
                  <c:v>6.6598777138829432E-2</c:v>
                </c:pt>
                <c:pt idx="885">
                  <c:v>6.6649511560444866E-2</c:v>
                </c:pt>
                <c:pt idx="886">
                  <c:v>6.6700368583760605E-2</c:v>
                </c:pt>
                <c:pt idx="887">
                  <c:v>6.6751348412351946E-2</c:v>
                </c:pt>
                <c:pt idx="888">
                  <c:v>6.6802451230214013E-2</c:v>
                </c:pt>
                <c:pt idx="889">
                  <c:v>6.6853677202049502E-2</c:v>
                </c:pt>
                <c:pt idx="890">
                  <c:v>6.6905026565138498E-2</c:v>
                </c:pt>
                <c:pt idx="891">
                  <c:v>7.5045726180739597E-2</c:v>
                </c:pt>
                <c:pt idx="892">
                  <c:v>7.7042576957397871E-2</c:v>
                </c:pt>
                <c:pt idx="893">
                  <c:v>7.7230580454914224E-2</c:v>
                </c:pt>
                <c:pt idx="894">
                  <c:v>7.7292578459279129E-2</c:v>
                </c:pt>
                <c:pt idx="895">
                  <c:v>7.735365606187973E-2</c:v>
                </c:pt>
                <c:pt idx="896">
                  <c:v>7.7409117222606183E-2</c:v>
                </c:pt>
                <c:pt idx="897">
                  <c:v>7.747081256034058E-2</c:v>
                </c:pt>
                <c:pt idx="898">
                  <c:v>7.7528876857775084E-2</c:v>
                </c:pt>
                <c:pt idx="899">
                  <c:v>7.7589586548035883E-2</c:v>
                </c:pt>
                <c:pt idx="900">
                  <c:v>7.7648097548388431E-2</c:v>
                </c:pt>
                <c:pt idx="901">
                  <c:v>7.7707776320817795E-2</c:v>
                </c:pt>
                <c:pt idx="902">
                  <c:v>7.7766151189702593E-2</c:v>
                </c:pt>
                <c:pt idx="903">
                  <c:v>7.7825012217879394E-2</c:v>
                </c:pt>
                <c:pt idx="904">
                  <c:v>7.7883081084237457E-2</c:v>
                </c:pt>
                <c:pt idx="905">
                  <c:v>7.7941311335920721E-2</c:v>
                </c:pt>
                <c:pt idx="906">
                  <c:v>7.7999040863136554E-2</c:v>
                </c:pt>
                <c:pt idx="907">
                  <c:v>7.8056780344159124E-2</c:v>
                </c:pt>
                <c:pt idx="908">
                  <c:v>7.8114188432609519E-2</c:v>
                </c:pt>
                <c:pt idx="909">
                  <c:v>7.8171540976584075E-2</c:v>
                </c:pt>
                <c:pt idx="910">
                  <c:v>7.8228663912139729E-2</c:v>
                </c:pt>
                <c:pt idx="911">
                  <c:v>7.8285708181775548E-2</c:v>
                </c:pt>
                <c:pt idx="912">
                  <c:v>7.8342586832834182E-2</c:v>
                </c:pt>
                <c:pt idx="913">
                  <c:v>7.8399384058729565E-2</c:v>
                </c:pt>
                <c:pt idx="914">
                  <c:v>7.8456058062879294E-2</c:v>
                </c:pt>
                <c:pt idx="915">
                  <c:v>7.8512657119609849E-2</c:v>
                </c:pt>
                <c:pt idx="916">
                  <c:v>7.8569162637565471E-2</c:v>
                </c:pt>
                <c:pt idx="917">
                  <c:v>7.8625603362249802E-2</c:v>
                </c:pt>
                <c:pt idx="918">
                  <c:v>7.8681972446201814E-2</c:v>
                </c:pt>
                <c:pt idx="919">
                  <c:v>7.8738287855478317E-2</c:v>
                </c:pt>
                <c:pt idx="920">
                  <c:v>7.879454852708391E-2</c:v>
                </c:pt>
                <c:pt idx="921">
                  <c:v>7.8850766346113724E-2</c:v>
                </c:pt>
                <c:pt idx="922">
                  <c:v>7.8906942957937834E-2</c:v>
                </c:pt>
                <c:pt idx="923">
                  <c:v>7.8963086711857103E-2</c:v>
                </c:pt>
                <c:pt idx="924">
                  <c:v>7.9019200393226241E-2</c:v>
                </c:pt>
                <c:pt idx="925">
                  <c:v>7.9075290211775839E-2</c:v>
                </c:pt>
                <c:pt idx="926">
                  <c:v>7.9131359309756094E-2</c:v>
                </c:pt>
                <c:pt idx="927">
                  <c:v>7.9187412537105123E-2</c:v>
                </c:pt>
                <c:pt idx="928">
                  <c:v>7.9243453016193482E-2</c:v>
                </c:pt>
                <c:pt idx="929">
                  <c:v>7.9299484683556493E-2</c:v>
                </c:pt>
                <c:pt idx="930">
                  <c:v>7.9355510472838564E-2</c:v>
                </c:pt>
                <c:pt idx="931">
                  <c:v>7.9411533671176593E-2</c:v>
                </c:pt>
                <c:pt idx="932">
                  <c:v>7.9467556959117627E-2</c:v>
                </c:pt>
                <c:pt idx="933">
                  <c:v>7.9523583136989109E-2</c:v>
                </c:pt>
                <c:pt idx="934">
                  <c:v>7.9579614618732031E-2</c:v>
                </c:pt>
                <c:pt idx="935">
                  <c:v>7.9635653822808308E-2</c:v>
                </c:pt>
                <c:pt idx="936">
                  <c:v>7.9691702906404038E-2</c:v>
                </c:pt>
                <c:pt idx="937">
                  <c:v>7.9747763977302114E-2</c:v>
                </c:pt>
                <c:pt idx="938">
                  <c:v>7.9803838955294817E-2</c:v>
                </c:pt>
                <c:pt idx="939">
                  <c:v>7.9859929688190529E-2</c:v>
                </c:pt>
                <c:pt idx="940">
                  <c:v>7.9916037880468319E-2</c:v>
                </c:pt>
                <c:pt idx="941">
                  <c:v>7.9972165157721833E-2</c:v>
                </c:pt>
                <c:pt idx="942">
                  <c:v>8.0028313030761328E-2</c:v>
                </c:pt>
                <c:pt idx="943">
                  <c:v>8.0084482932187728E-2</c:v>
                </c:pt>
                <c:pt idx="944">
                  <c:v>8.0140676199071725E-2</c:v>
                </c:pt>
                <c:pt idx="945">
                  <c:v>8.019689409435421E-2</c:v>
                </c:pt>
                <c:pt idx="946">
                  <c:v>8.0253137799200805E-2</c:v>
                </c:pt>
                <c:pt idx="947">
                  <c:v>8.0309408426051596E-2</c:v>
                </c:pt>
                <c:pt idx="948">
                  <c:v>8.0365707015954482E-2</c:v>
                </c:pt>
                <c:pt idx="949">
                  <c:v>8.0422034546955484E-2</c:v>
                </c:pt>
                <c:pt idx="950">
                  <c:v>8.047839193395849E-2</c:v>
                </c:pt>
                <c:pt idx="951">
                  <c:v>8.0534780034478226E-2</c:v>
                </c:pt>
                <c:pt idx="952">
                  <c:v>8.0591199649740528E-2</c:v>
                </c:pt>
                <c:pt idx="953">
                  <c:v>8.0647651528923781E-2</c:v>
                </c:pt>
                <c:pt idx="954">
                  <c:v>8.0704136370848265E-2</c:v>
                </c:pt>
                <c:pt idx="955">
                  <c:v>8.0760654827328179E-2</c:v>
                </c:pt>
                <c:pt idx="956">
                  <c:v>8.0817207505143901E-2</c:v>
                </c:pt>
                <c:pt idx="957">
                  <c:v>8.0873794968869428E-2</c:v>
                </c:pt>
                <c:pt idx="958">
                  <c:v>8.0930531028850783E-2</c:v>
                </c:pt>
                <c:pt idx="959">
                  <c:v>8.0988052601001281E-2</c:v>
                </c:pt>
                <c:pt idx="960">
                  <c:v>8.1046299340404526E-2</c:v>
                </c:pt>
                <c:pt idx="961">
                  <c:v>8.1105257764835251E-2</c:v>
                </c:pt>
                <c:pt idx="962">
                  <c:v>8.1164896238387726E-2</c:v>
                </c:pt>
                <c:pt idx="963">
                  <c:v>8.1225182849289798E-2</c:v>
                </c:pt>
                <c:pt idx="964">
                  <c:v>8.1286081246744274E-2</c:v>
                </c:pt>
                <c:pt idx="965">
                  <c:v>8.1347553267963904E-2</c:v>
                </c:pt>
                <c:pt idx="966">
                  <c:v>8.1409557110498729E-2</c:v>
                </c:pt>
                <c:pt idx="967">
                  <c:v>8.1472048649006992E-2</c:v>
                </c:pt>
                <c:pt idx="968">
                  <c:v>8.1534980440085197E-2</c:v>
                </c:pt>
                <c:pt idx="969">
                  <c:v>8.1598302427821248E-2</c:v>
                </c:pt>
                <c:pt idx="970">
                  <c:v>8.1661961395431748E-2</c:v>
                </c:pt>
                <c:pt idx="971">
                  <c:v>8.1725901342431767E-2</c:v>
                </c:pt>
                <c:pt idx="972">
                  <c:v>8.1790063181162415E-2</c:v>
                </c:pt>
                <c:pt idx="973">
                  <c:v>8.1854388100334768E-2</c:v>
                </c:pt>
                <c:pt idx="974">
                  <c:v>8.1918904700639783E-2</c:v>
                </c:pt>
                <c:pt idx="975">
                  <c:v>8.1983678854811379E-2</c:v>
                </c:pt>
                <c:pt idx="976">
                  <c:v>8.2048778341214143E-2</c:v>
                </c:pt>
                <c:pt idx="977">
                  <c:v>8.2114274273345639E-2</c:v>
                </c:pt>
                <c:pt idx="978">
                  <c:v>8.2180240308455402E-2</c:v>
                </c:pt>
                <c:pt idx="979">
                  <c:v>8.2246752480971186E-2</c:v>
                </c:pt>
                <c:pt idx="980">
                  <c:v>8.2313889058037659E-2</c:v>
                </c:pt>
                <c:pt idx="981">
                  <c:v>8.2381730349106119E-2</c:v>
                </c:pt>
                <c:pt idx="982">
                  <c:v>8.2450358545644767E-2</c:v>
                </c:pt>
                <c:pt idx="983">
                  <c:v>8.2519857526812568E-2</c:v>
                </c:pt>
                <c:pt idx="984">
                  <c:v>8.2590312681994668E-2</c:v>
                </c:pt>
                <c:pt idx="985">
                  <c:v>8.2661810712928011E-2</c:v>
                </c:pt>
                <c:pt idx="986">
                  <c:v>8.2734439445678098E-2</c:v>
                </c:pt>
                <c:pt idx="987">
                  <c:v>8.2808231250147982E-2</c:v>
                </c:pt>
                <c:pt idx="988">
                  <c:v>8.288219387252968E-2</c:v>
                </c:pt>
                <c:pt idx="989">
                  <c:v>8.2956400999941726E-2</c:v>
                </c:pt>
                <c:pt idx="990">
                  <c:v>8.3030829158255992E-2</c:v>
                </c:pt>
                <c:pt idx="991">
                  <c:v>8.3105479365469595E-2</c:v>
                </c:pt>
                <c:pt idx="992">
                  <c:v>8.3180348291588768E-2</c:v>
                </c:pt>
                <c:pt idx="993">
                  <c:v>8.3255435246892814E-2</c:v>
                </c:pt>
                <c:pt idx="994">
                  <c:v>8.3330737828512649E-2</c:v>
                </c:pt>
                <c:pt idx="995">
                  <c:v>8.3406255008426064E-2</c:v>
                </c:pt>
                <c:pt idx="996">
                  <c:v>8.3481984802280487E-2</c:v>
                </c:pt>
                <c:pt idx="997">
                  <c:v>8.3557926044241893E-2</c:v>
                </c:pt>
                <c:pt idx="998">
                  <c:v>8.3634077039455829E-2</c:v>
                </c:pt>
                <c:pt idx="999">
                  <c:v>8.3710436595114568E-2</c:v>
                </c:pt>
                <c:pt idx="1000">
                  <c:v>8.3787003238031066E-2</c:v>
                </c:pt>
                <c:pt idx="1001">
                  <c:v>8.3863775815851596E-2</c:v>
                </c:pt>
                <c:pt idx="1002">
                  <c:v>8.3940753041692767E-2</c:v>
                </c:pt>
                <c:pt idx="1003">
                  <c:v>8.4017933846051204E-2</c:v>
                </c:pt>
                <c:pt idx="1004">
                  <c:v>8.4095317111258727E-2</c:v>
                </c:pt>
                <c:pt idx="1005">
                  <c:v>8.4172901878287895E-2</c:v>
                </c:pt>
                <c:pt idx="1006">
                  <c:v>8.4250687191667228E-2</c:v>
                </c:pt>
                <c:pt idx="1007">
                  <c:v>8.4328672221508805E-2</c:v>
                </c:pt>
                <c:pt idx="1008">
                  <c:v>8.4406856172805064E-2</c:v>
                </c:pt>
                <c:pt idx="1009">
                  <c:v>8.4485238357725187E-2</c:v>
                </c:pt>
                <c:pt idx="1010">
                  <c:v>8.4563818142482636E-2</c:v>
                </c:pt>
                <c:pt idx="1011">
                  <c:v>8.4642594990278028E-2</c:v>
                </c:pt>
                <c:pt idx="1012">
                  <c:v>8.472156843009436E-2</c:v>
                </c:pt>
                <c:pt idx="1013">
                  <c:v>8.4800738082195001E-2</c:v>
                </c:pt>
                <c:pt idx="1014">
                  <c:v>8.4880103639662724E-2</c:v>
                </c:pt>
                <c:pt idx="1015">
                  <c:v>8.4959664720420797E-2</c:v>
                </c:pt>
                <c:pt idx="1016">
                  <c:v>8.5039421185451131E-2</c:v>
                </c:pt>
                <c:pt idx="1017">
                  <c:v>8.5119373474234525E-2</c:v>
                </c:pt>
                <c:pt idx="1018">
                  <c:v>8.5199521150965213E-2</c:v>
                </c:pt>
                <c:pt idx="1019">
                  <c:v>8.5279863170981268E-2</c:v>
                </c:pt>
                <c:pt idx="1020">
                  <c:v>8.5360401349653267E-2</c:v>
                </c:pt>
                <c:pt idx="1021">
                  <c:v>8.5441135893321959E-2</c:v>
                </c:pt>
                <c:pt idx="1022">
                  <c:v>8.5522066797118268E-2</c:v>
                </c:pt>
                <c:pt idx="1023">
                  <c:v>8.5603194149477368E-2</c:v>
                </c:pt>
                <c:pt idx="1024">
                  <c:v>8.5684518668362727E-2</c:v>
                </c:pt>
                <c:pt idx="1025">
                  <c:v>8.5766040935818397E-2</c:v>
                </c:pt>
                <c:pt idx="1026">
                  <c:v>8.5847761624884805E-2</c:v>
                </c:pt>
                <c:pt idx="1027">
                  <c:v>8.5929681469579994E-2</c:v>
                </c:pt>
                <c:pt idx="1028">
                  <c:v>8.6011801273424504E-2</c:v>
                </c:pt>
                <c:pt idx="1029">
                  <c:v>8.6094121903207546E-2</c:v>
                </c:pt>
                <c:pt idx="1030">
                  <c:v>8.6176644290011803E-2</c:v>
                </c:pt>
                <c:pt idx="1031">
                  <c:v>8.6259369230464247E-2</c:v>
                </c:pt>
                <c:pt idx="1032">
                  <c:v>8.6342297081964919E-2</c:v>
                </c:pt>
                <c:pt idx="1033">
                  <c:v>8.6425429110292371E-2</c:v>
                </c:pt>
                <c:pt idx="1034">
                  <c:v>8.6508766523714004E-2</c:v>
                </c:pt>
                <c:pt idx="1035">
                  <c:v>8.6592310593537267E-2</c:v>
                </c:pt>
                <c:pt idx="1036">
                  <c:v>8.6676062634047882E-2</c:v>
                </c:pt>
                <c:pt idx="1037">
                  <c:v>8.6760024004511299E-2</c:v>
                </c:pt>
                <c:pt idx="1038">
                  <c:v>8.6844196104773563E-2</c:v>
                </c:pt>
                <c:pt idx="1039">
                  <c:v>8.6928580374108305E-2</c:v>
                </c:pt>
                <c:pt idx="1040">
                  <c:v>8.7013178287717083E-2</c:v>
                </c:pt>
                <c:pt idx="1041">
                  <c:v>8.7097991355034265E-2</c:v>
                </c:pt>
                <c:pt idx="1042">
                  <c:v>8.7183021116657988E-2</c:v>
                </c:pt>
                <c:pt idx="1043">
                  <c:v>8.7268269142407026E-2</c:v>
                </c:pt>
                <c:pt idx="1044">
                  <c:v>8.7353737028569481E-2</c:v>
                </c:pt>
                <c:pt idx="1045">
                  <c:v>8.7439426395869768E-2</c:v>
                </c:pt>
                <c:pt idx="1046">
                  <c:v>8.752533888698126E-2</c:v>
                </c:pt>
                <c:pt idx="1047">
                  <c:v>8.7611476164502766E-2</c:v>
                </c:pt>
                <c:pt idx="1048">
                  <c:v>8.7697839908723846E-2</c:v>
                </c:pt>
                <c:pt idx="1049">
                  <c:v>8.7784431815679645E-2</c:v>
                </c:pt>
                <c:pt idx="1050">
                  <c:v>8.7871253595132814E-2</c:v>
                </c:pt>
                <c:pt idx="1051">
                  <c:v>8.7958306968783567E-2</c:v>
                </c:pt>
                <c:pt idx="1052">
                  <c:v>8.8045593668458266E-2</c:v>
                </c:pt>
                <c:pt idx="1053">
                  <c:v>8.8133115434494216E-2</c:v>
                </c:pt>
                <c:pt idx="1054">
                  <c:v>8.8220874014153544E-2</c:v>
                </c:pt>
                <c:pt idx="1055">
                  <c:v>8.8308871160180796E-2</c:v>
                </c:pt>
                <c:pt idx="1056">
                  <c:v>8.8397108629437768E-2</c:v>
                </c:pt>
                <c:pt idx="1057">
                  <c:v>8.8485588181668864E-2</c:v>
                </c:pt>
                <c:pt idx="1058">
                  <c:v>8.8574311578337922E-2</c:v>
                </c:pt>
                <c:pt idx="1059">
                  <c:v>8.8663280581584528E-2</c:v>
                </c:pt>
                <c:pt idx="1060">
                  <c:v>8.8752496953290669E-2</c:v>
                </c:pt>
                <c:pt idx="1061">
                  <c:v>8.884196245420814E-2</c:v>
                </c:pt>
                <c:pt idx="1062">
                  <c:v>8.8931678843228168E-2</c:v>
                </c:pt>
                <c:pt idx="1063">
                  <c:v>8.9021647876714002E-2</c:v>
                </c:pt>
                <c:pt idx="1064">
                  <c:v>8.9111871307925902E-2</c:v>
                </c:pt>
                <c:pt idx="1065">
                  <c:v>8.9202350886546225E-2</c:v>
                </c:pt>
                <c:pt idx="1066">
                  <c:v>8.9293088358278067E-2</c:v>
                </c:pt>
                <c:pt idx="1067">
                  <c:v>8.9384085464524782E-2</c:v>
                </c:pt>
                <c:pt idx="1068">
                  <c:v>8.9475343942151828E-2</c:v>
                </c:pt>
                <c:pt idx="1069">
                  <c:v>8.9566865523312958E-2</c:v>
                </c:pt>
                <c:pt idx="1070">
                  <c:v>8.9658651935337064E-2</c:v>
                </c:pt>
                <c:pt idx="1071">
                  <c:v>8.9750704900715197E-2</c:v>
                </c:pt>
                <c:pt idx="1072">
                  <c:v>8.9843026137095064E-2</c:v>
                </c:pt>
                <c:pt idx="1073">
                  <c:v>8.9935617357367464E-2</c:v>
                </c:pt>
                <c:pt idx="1074">
                  <c:v>9.0028480269795846E-2</c:v>
                </c:pt>
                <c:pt idx="1075">
                  <c:v>9.0121616578187527E-2</c:v>
                </c:pt>
                <c:pt idx="1076">
                  <c:v>9.0215027982112797E-2</c:v>
                </c:pt>
                <c:pt idx="1077">
                  <c:v>9.0308716177162462E-2</c:v>
                </c:pt>
                <c:pt idx="1078">
                  <c:v>9.0402682855239946E-2</c:v>
                </c:pt>
                <c:pt idx="1079">
                  <c:v>9.0496929704887763E-2</c:v>
                </c:pt>
                <c:pt idx="1080">
                  <c:v>9.0591458411631798E-2</c:v>
                </c:pt>
                <c:pt idx="1081">
                  <c:v>9.0686270658372828E-2</c:v>
                </c:pt>
                <c:pt idx="1082">
                  <c:v>9.0781368125771728E-2</c:v>
                </c:pt>
                <c:pt idx="1083">
                  <c:v>9.0876752492663707E-2</c:v>
                </c:pt>
                <c:pt idx="1084">
                  <c:v>9.0972425436502566E-2</c:v>
                </c:pt>
                <c:pt idx="1085">
                  <c:v>9.1068388633788827E-2</c:v>
                </c:pt>
                <c:pt idx="1086">
                  <c:v>9.1164643760526728E-2</c:v>
                </c:pt>
                <c:pt idx="1087">
                  <c:v>9.1261192492680263E-2</c:v>
                </c:pt>
                <c:pt idx="1088">
                  <c:v>9.1358036506635168E-2</c:v>
                </c:pt>
                <c:pt idx="1089">
                  <c:v>9.1455177479661781E-2</c:v>
                </c:pt>
                <c:pt idx="1090">
                  <c:v>9.1552617090377E-2</c:v>
                </c:pt>
                <c:pt idx="1091">
                  <c:v>9.1650357019204098E-2</c:v>
                </c:pt>
                <c:pt idx="1092">
                  <c:v>9.1748398948825763E-2</c:v>
                </c:pt>
                <c:pt idx="1093">
                  <c:v>9.1846744564638691E-2</c:v>
                </c:pt>
                <c:pt idx="1094">
                  <c:v>9.1945395555192572E-2</c:v>
                </c:pt>
                <c:pt idx="1095">
                  <c:v>9.2044353612614066E-2</c:v>
                </c:pt>
                <c:pt idx="1096">
                  <c:v>9.2143620433047649E-2</c:v>
                </c:pt>
                <c:pt idx="1097">
                  <c:v>9.224319771704928E-2</c:v>
                </c:pt>
                <c:pt idx="1098">
                  <c:v>0.100130899058475</c:v>
                </c:pt>
                <c:pt idx="1099">
                  <c:v>0.10210469415314199</c:v>
                </c:pt>
                <c:pt idx="1100">
                  <c:v>0.102342691777505</c:v>
                </c:pt>
                <c:pt idx="1101">
                  <c:v>0.10245299333262695</c:v>
                </c:pt>
                <c:pt idx="1102">
                  <c:v>0.10256385145545226</c:v>
                </c:pt>
                <c:pt idx="1103">
                  <c:v>0.102670917210026</c:v>
                </c:pt>
                <c:pt idx="1104">
                  <c:v>0.102783177507707</c:v>
                </c:pt>
                <c:pt idx="1105">
                  <c:v>0.10289277966134699</c:v>
                </c:pt>
                <c:pt idx="1106">
                  <c:v>0.10300446654629802</c:v>
                </c:pt>
                <c:pt idx="1107">
                  <c:v>0.10311455430880502</c:v>
                </c:pt>
                <c:pt idx="1108">
                  <c:v>0.10322555287368169</c:v>
                </c:pt>
                <c:pt idx="1109">
                  <c:v>0.10333565437365633</c:v>
                </c:pt>
                <c:pt idx="1110">
                  <c:v>0.10344616278658578</c:v>
                </c:pt>
                <c:pt idx="1111">
                  <c:v>0.10355618206379499</c:v>
                </c:pt>
                <c:pt idx="1112">
                  <c:v>0.10366638968469929</c:v>
                </c:pt>
                <c:pt idx="1113">
                  <c:v>0.10377634410148626</c:v>
                </c:pt>
                <c:pt idx="1114">
                  <c:v>0.103886400048547</c:v>
                </c:pt>
                <c:pt idx="1115">
                  <c:v>0.10399634355924819</c:v>
                </c:pt>
                <c:pt idx="1116">
                  <c:v>0.10410636320258899</c:v>
                </c:pt>
                <c:pt idx="1117">
                  <c:v>0.10421635864690602</c:v>
                </c:pt>
                <c:pt idx="1118">
                  <c:v>0.10432643263195512</c:v>
                </c:pt>
                <c:pt idx="1119">
                  <c:v>0.10443654111068178</c:v>
                </c:pt>
                <c:pt idx="1120">
                  <c:v>0.10454674217012826</c:v>
                </c:pt>
                <c:pt idx="1121">
                  <c:v>0.10465701923332495</c:v>
                </c:pt>
                <c:pt idx="1122">
                  <c:v>0.10476740686423502</c:v>
                </c:pt>
                <c:pt idx="1123">
                  <c:v>0.104877901546946</c:v>
                </c:pt>
                <c:pt idx="1124">
                  <c:v>0.10498852520237698</c:v>
                </c:pt>
                <c:pt idx="1125">
                  <c:v>0.10509928022922316</c:v>
                </c:pt>
                <c:pt idx="1126">
                  <c:v>0.10521018154461236</c:v>
                </c:pt>
                <c:pt idx="1127">
                  <c:v>0.10532123396506322</c:v>
                </c:pt>
                <c:pt idx="1128">
                  <c:v>0.10543244835931299</c:v>
                </c:pt>
                <c:pt idx="1129">
                  <c:v>0.10554383028923429</c:v>
                </c:pt>
                <c:pt idx="1130">
                  <c:v>0.10565538815123079</c:v>
                </c:pt>
                <c:pt idx="1131">
                  <c:v>0.10576712748430113</c:v>
                </c:pt>
                <c:pt idx="1132">
                  <c:v>0.105879055075043</c:v>
                </c:pt>
                <c:pt idx="1133">
                  <c:v>0.10599117611357411</c:v>
                </c:pt>
                <c:pt idx="1134">
                  <c:v>0.10610349626604502</c:v>
                </c:pt>
                <c:pt idx="1135">
                  <c:v>0.10621602025915959</c:v>
                </c:pt>
                <c:pt idx="1136">
                  <c:v>0.10632875292943712</c:v>
                </c:pt>
                <c:pt idx="1137">
                  <c:v>0.106441698522856</c:v>
                </c:pt>
                <c:pt idx="1138">
                  <c:v>0.106554861228754</c:v>
                </c:pt>
                <c:pt idx="1139">
                  <c:v>0.10666824483645281</c:v>
                </c:pt>
                <c:pt idx="1140">
                  <c:v>0.10678185300924302</c:v>
                </c:pt>
                <c:pt idx="1141">
                  <c:v>0.10689568911855619</c:v>
                </c:pt>
                <c:pt idx="1142">
                  <c:v>0.10700975638647522</c:v>
                </c:pt>
                <c:pt idx="1143">
                  <c:v>0.10712405780769479</c:v>
                </c:pt>
                <c:pt idx="1144">
                  <c:v>0.10723859622523313</c:v>
                </c:pt>
                <c:pt idx="1145">
                  <c:v>0.107353374295401</c:v>
                </c:pt>
                <c:pt idx="1146">
                  <c:v>0.107468394529282</c:v>
                </c:pt>
                <c:pt idx="1147">
                  <c:v>0.1075836592784922</c:v>
                </c:pt>
                <c:pt idx="1148">
                  <c:v>0.10769917075886641</c:v>
                </c:pt>
                <c:pt idx="1149">
                  <c:v>0.10781493104604099</c:v>
                </c:pt>
                <c:pt idx="1150">
                  <c:v>0.10793094208973612</c:v>
                </c:pt>
                <c:pt idx="1151">
                  <c:v>0.108047205713768</c:v>
                </c:pt>
                <c:pt idx="1152">
                  <c:v>0.10816372362522389</c:v>
                </c:pt>
                <c:pt idx="1153">
                  <c:v>0.10828049741633312</c:v>
                </c:pt>
                <c:pt idx="1154">
                  <c:v>0.108397528570795</c:v>
                </c:pt>
                <c:pt idx="1155">
                  <c:v>0.10851515363667157</c:v>
                </c:pt>
                <c:pt idx="1156">
                  <c:v>0.10863371637153112</c:v>
                </c:pt>
                <c:pt idx="1157">
                  <c:v>0.10875317868045722</c:v>
                </c:pt>
                <c:pt idx="1158">
                  <c:v>0.10887352395879522</c:v>
                </c:pt>
                <c:pt idx="1159">
                  <c:v>0.10899472434210285</c:v>
                </c:pt>
                <c:pt idx="1160">
                  <c:v>0.1091167492058935</c:v>
                </c:pt>
                <c:pt idx="1161">
                  <c:v>0.10923956385181426</c:v>
                </c:pt>
                <c:pt idx="1162">
                  <c:v>0.109363130194103</c:v>
                </c:pt>
                <c:pt idx="1163">
                  <c:v>0.109487406285143</c:v>
                </c:pt>
                <c:pt idx="1164">
                  <c:v>0.10961234658745322</c:v>
                </c:pt>
                <c:pt idx="1165">
                  <c:v>0.10973790171842122</c:v>
                </c:pt>
                <c:pt idx="1166">
                  <c:v>0.10986401856332002</c:v>
                </c:pt>
                <c:pt idx="1167">
                  <c:v>0.10999064012784319</c:v>
                </c:pt>
                <c:pt idx="1168">
                  <c:v>0.11011770557449301</c:v>
                </c:pt>
                <c:pt idx="1169">
                  <c:v>0.11024516861396598</c:v>
                </c:pt>
                <c:pt idx="1170">
                  <c:v>0.11037308573837601</c:v>
                </c:pt>
                <c:pt idx="1171">
                  <c:v>0.11050152606103519</c:v>
                </c:pt>
                <c:pt idx="1172">
                  <c:v>0.11063056325076498</c:v>
                </c:pt>
                <c:pt idx="1173">
                  <c:v>0.11076027457448344</c:v>
                </c:pt>
                <c:pt idx="1174">
                  <c:v>0.11089074081443306</c:v>
                </c:pt>
                <c:pt idx="1175">
                  <c:v>0.11102204592479803</c:v>
                </c:pt>
                <c:pt idx="1176">
                  <c:v>0.11115427699448503</c:v>
                </c:pt>
                <c:pt idx="1177">
                  <c:v>0.1112875239762427</c:v>
                </c:pt>
                <c:pt idx="1178">
                  <c:v>0.11142187956610319</c:v>
                </c:pt>
                <c:pt idx="1179">
                  <c:v>0.11155743895804693</c:v>
                </c:pt>
                <c:pt idx="1180">
                  <c:v>0.11169429967242203</c:v>
                </c:pt>
                <c:pt idx="1181">
                  <c:v>0.11183256131792398</c:v>
                </c:pt>
                <c:pt idx="1182">
                  <c:v>0.11197174205676506</c:v>
                </c:pt>
                <c:pt idx="1183">
                  <c:v>0.11211136918834678</c:v>
                </c:pt>
                <c:pt idx="1184">
                  <c:v>0.11225147442808027</c:v>
                </c:pt>
                <c:pt idx="1185">
                  <c:v>0.11239204546597044</c:v>
                </c:pt>
                <c:pt idx="1186">
                  <c:v>0.11253308060794601</c:v>
                </c:pt>
                <c:pt idx="1187">
                  <c:v>0.11267457703314419</c:v>
                </c:pt>
                <c:pt idx="1188">
                  <c:v>0.11281653248308129</c:v>
                </c:pt>
                <c:pt idx="1189">
                  <c:v>0.11295894445551703</c:v>
                </c:pt>
                <c:pt idx="1190">
                  <c:v>0.11310181069314489</c:v>
                </c:pt>
                <c:pt idx="1191">
                  <c:v>0.11324512885230929</c:v>
                </c:pt>
                <c:pt idx="1192">
                  <c:v>0.11338889675094348</c:v>
                </c:pt>
                <c:pt idx="1193">
                  <c:v>0.11353311220545506</c:v>
                </c:pt>
                <c:pt idx="1194">
                  <c:v>0.11367777316078106</c:v>
                </c:pt>
                <c:pt idx="1195">
                  <c:v>0.11382287761172501</c:v>
                </c:pt>
                <c:pt idx="1196">
                  <c:v>0.11396842367320006</c:v>
                </c:pt>
                <c:pt idx="1197">
                  <c:v>0.11411440954432395</c:v>
                </c:pt>
                <c:pt idx="1198">
                  <c:v>0.11426083354815619</c:v>
                </c:pt>
                <c:pt idx="1199">
                  <c:v>0.11440769411731998</c:v>
                </c:pt>
                <c:pt idx="1200">
                  <c:v>0.11455498981799295</c:v>
                </c:pt>
                <c:pt idx="1201">
                  <c:v>0.11470271934615626</c:v>
                </c:pt>
                <c:pt idx="1202">
                  <c:v>0.11485088154321403</c:v>
                </c:pt>
                <c:pt idx="1203">
                  <c:v>0.11499947539726298</c:v>
                </c:pt>
                <c:pt idx="1204">
                  <c:v>0.11514850005397206</c:v>
                </c:pt>
                <c:pt idx="1205">
                  <c:v>0.11529795481990703</c:v>
                </c:pt>
                <c:pt idx="1206">
                  <c:v>0.11544783917046612</c:v>
                </c:pt>
                <c:pt idx="1207">
                  <c:v>0.11559815275367252</c:v>
                </c:pt>
                <c:pt idx="1208">
                  <c:v>0.11574889539598485</c:v>
                </c:pt>
                <c:pt idx="1209">
                  <c:v>0.11590006710571395</c:v>
                </c:pt>
                <c:pt idx="1210">
                  <c:v>0.11605166807710503</c:v>
                </c:pt>
                <c:pt idx="1211">
                  <c:v>0.11620369869287098</c:v>
                </c:pt>
                <c:pt idx="1212">
                  <c:v>0.11635615952673403</c:v>
                </c:pt>
                <c:pt idx="1213">
                  <c:v>0.11650905117962403</c:v>
                </c:pt>
                <c:pt idx="1214">
                  <c:v>0.11666237447495141</c:v>
                </c:pt>
                <c:pt idx="1215">
                  <c:v>0.11681612768730203</c:v>
                </c:pt>
                <c:pt idx="1216">
                  <c:v>0.11697031431622203</c:v>
                </c:pt>
                <c:pt idx="1217">
                  <c:v>0.11712493748681312</c:v>
                </c:pt>
                <c:pt idx="1218">
                  <c:v>0.11727999904745201</c:v>
                </c:pt>
                <c:pt idx="1219">
                  <c:v>0.11743549988466001</c:v>
                </c:pt>
                <c:pt idx="1220">
                  <c:v>0.11759144222643773</c:v>
                </c:pt>
                <c:pt idx="1221">
                  <c:v>0.11774782845053944</c:v>
                </c:pt>
                <c:pt idx="1222">
                  <c:v>0.11790466106147519</c:v>
                </c:pt>
                <c:pt idx="1223">
                  <c:v>0.11806194196547549</c:v>
                </c:pt>
                <c:pt idx="1224">
                  <c:v>0.11821967350152716</c:v>
                </c:pt>
                <c:pt idx="1225">
                  <c:v>0.11837785881596553</c:v>
                </c:pt>
                <c:pt idx="1226">
                  <c:v>0.11853650113935803</c:v>
                </c:pt>
                <c:pt idx="1227">
                  <c:v>0.11869560385596514</c:v>
                </c:pt>
                <c:pt idx="1228">
                  <c:v>0.11885517048840066</c:v>
                </c:pt>
                <c:pt idx="1229">
                  <c:v>0.11901520469195803</c:v>
                </c:pt>
                <c:pt idx="1230">
                  <c:v>0.11917571024881392</c:v>
                </c:pt>
                <c:pt idx="1231">
                  <c:v>0.11933669106082306</c:v>
                </c:pt>
                <c:pt idx="1232">
                  <c:v>0.11949815114318314</c:v>
                </c:pt>
                <c:pt idx="1233">
                  <c:v>0.11966009461724303</c:v>
                </c:pt>
                <c:pt idx="1234">
                  <c:v>0.11982252570381868</c:v>
                </c:pt>
                <c:pt idx="1235">
                  <c:v>0.11998544871609416</c:v>
                </c:pt>
                <c:pt idx="1236">
                  <c:v>0.12014886805283601</c:v>
                </c:pt>
                <c:pt idx="1237">
                  <c:v>0.12031278819147</c:v>
                </c:pt>
                <c:pt idx="1238">
                  <c:v>0.120477213681388</c:v>
                </c:pt>
                <c:pt idx="1239">
                  <c:v>0.12064214913727422</c:v>
                </c:pt>
                <c:pt idx="1240">
                  <c:v>0.12080759923266195</c:v>
                </c:pt>
                <c:pt idx="1241">
                  <c:v>0.120973568693602</c:v>
                </c:pt>
                <c:pt idx="1242">
                  <c:v>0.12114006229256398</c:v>
                </c:pt>
                <c:pt idx="1243">
                  <c:v>0.121307084842532</c:v>
                </c:pt>
                <c:pt idx="1244">
                  <c:v>0.12147464119133509</c:v>
                </c:pt>
                <c:pt idx="1245">
                  <c:v>0.12164273621621802</c:v>
                </c:pt>
                <c:pt idx="1246">
                  <c:v>0.121811374818661</c:v>
                </c:pt>
                <c:pt idx="1247">
                  <c:v>0.121980561919486</c:v>
                </c:pt>
                <c:pt idx="1248">
                  <c:v>0.12215030245419102</c:v>
                </c:pt>
                <c:pt idx="1249">
                  <c:v>0.12232060136859069</c:v>
                </c:pt>
                <c:pt idx="1250">
                  <c:v>0.122491463614716</c:v>
                </c:pt>
                <c:pt idx="1251">
                  <c:v>0.12266289414701002</c:v>
                </c:pt>
                <c:pt idx="1252">
                  <c:v>0.12283489791876701</c:v>
                </c:pt>
                <c:pt idx="1253">
                  <c:v>0.123007479878875</c:v>
                </c:pt>
                <c:pt idx="1254">
                  <c:v>0.1231806449688123</c:v>
                </c:pt>
                <c:pt idx="1255">
                  <c:v>0.12335439811990273</c:v>
                </c:pt>
                <c:pt idx="1256">
                  <c:v>0.12352874425086519</c:v>
                </c:pt>
                <c:pt idx="1257">
                  <c:v>0.12370368826554633</c:v>
                </c:pt>
                <c:pt idx="1258">
                  <c:v>0.123879235050965</c:v>
                </c:pt>
                <c:pt idx="1259">
                  <c:v>0.12405538947556002</c:v>
                </c:pt>
                <c:pt idx="1260">
                  <c:v>0.12423215638764827</c:v>
                </c:pt>
                <c:pt idx="1261">
                  <c:v>0.12440954061413102</c:v>
                </c:pt>
                <c:pt idx="1262">
                  <c:v>0.12458754695938502</c:v>
                </c:pt>
                <c:pt idx="1263">
                  <c:v>0.12476618020434722</c:v>
                </c:pt>
                <c:pt idx="1264">
                  <c:v>0.124945445105797</c:v>
                </c:pt>
                <c:pt idx="1265">
                  <c:v>0.125125346395801</c:v>
                </c:pt>
                <c:pt idx="1266">
                  <c:v>0.12530588878132817</c:v>
                </c:pt>
                <c:pt idx="1267">
                  <c:v>0.12548707694400088</c:v>
                </c:pt>
                <c:pt idx="1268">
                  <c:v>0.12566891554002901</c:v>
                </c:pt>
                <c:pt idx="1269">
                  <c:v>0.125851409200222</c:v>
                </c:pt>
                <c:pt idx="1270">
                  <c:v>0.12603456253016199</c:v>
                </c:pt>
                <c:pt idx="1271">
                  <c:v>0.12621838011047806</c:v>
                </c:pt>
                <c:pt idx="1272">
                  <c:v>0.12640286649720492</c:v>
                </c:pt>
                <c:pt idx="1273">
                  <c:v>0.12658802622227988</c:v>
                </c:pt>
                <c:pt idx="1274">
                  <c:v>0.12677386379407588</c:v>
                </c:pt>
                <c:pt idx="1275">
                  <c:v>0.12696038369803206</c:v>
                </c:pt>
                <c:pt idx="1276">
                  <c:v>0.12714759039734999</c:v>
                </c:pt>
                <c:pt idx="1277">
                  <c:v>0.12733548833376099</c:v>
                </c:pt>
                <c:pt idx="1278">
                  <c:v>0.12752408192832301</c:v>
                </c:pt>
                <c:pt idx="1279">
                  <c:v>0.12771337558228596</c:v>
                </c:pt>
                <c:pt idx="1280">
                  <c:v>0.12790337367796892</c:v>
                </c:pt>
                <c:pt idx="1281">
                  <c:v>0.12809408057971094</c:v>
                </c:pt>
                <c:pt idx="1282">
                  <c:v>0.12828550063481187</c:v>
                </c:pt>
                <c:pt idx="1283">
                  <c:v>0.128477638174509</c:v>
                </c:pt>
                <c:pt idx="1284">
                  <c:v>0.128670497514972</c:v>
                </c:pt>
                <c:pt idx="1285">
                  <c:v>0.12886408295831001</c:v>
                </c:pt>
                <c:pt idx="1286">
                  <c:v>0.12905839879358397</c:v>
                </c:pt>
                <c:pt idx="1287">
                  <c:v>0.12925344929782517</c:v>
                </c:pt>
                <c:pt idx="1288">
                  <c:v>0.12944923873705147</c:v>
                </c:pt>
                <c:pt idx="1289">
                  <c:v>0.12964577136728</c:v>
                </c:pt>
                <c:pt idx="1290">
                  <c:v>0.13743945604113364</c:v>
                </c:pt>
                <c:pt idx="1291">
                  <c:v>0.13946596399665701</c:v>
                </c:pt>
                <c:pt idx="1292">
                  <c:v>0.13980762601170088</c:v>
                </c:pt>
                <c:pt idx="1293">
                  <c:v>0.14001595349566617</c:v>
                </c:pt>
                <c:pt idx="1294">
                  <c:v>0.14022782070711201</c:v>
                </c:pt>
                <c:pt idx="1295">
                  <c:v>0.14043832912254495</c:v>
                </c:pt>
                <c:pt idx="1296">
                  <c:v>0.14065264643952197</c:v>
                </c:pt>
                <c:pt idx="1297">
                  <c:v>0.14086600073420699</c:v>
                </c:pt>
                <c:pt idx="1298">
                  <c:v>0.14108060607626399</c:v>
                </c:pt>
                <c:pt idx="1299">
                  <c:v>0.14129475876761124</c:v>
                </c:pt>
                <c:pt idx="1300">
                  <c:v>0.14150948002544564</c:v>
                </c:pt>
                <c:pt idx="1301">
                  <c:v>0.14172411446701041</c:v>
                </c:pt>
                <c:pt idx="1302">
                  <c:v>0.14193912573486941</c:v>
                </c:pt>
                <c:pt idx="1303">
                  <c:v>0.14215426669544201</c:v>
                </c:pt>
                <c:pt idx="1304">
                  <c:v>0.142369754301541</c:v>
                </c:pt>
                <c:pt idx="1305">
                  <c:v>0.14258550533904987</c:v>
                </c:pt>
                <c:pt idx="1306">
                  <c:v>0.142801628411029</c:v>
                </c:pt>
                <c:pt idx="1307">
                  <c:v>0.14301810526376599</c:v>
                </c:pt>
                <c:pt idx="1308">
                  <c:v>0.14323499613347751</c:v>
                </c:pt>
                <c:pt idx="1309">
                  <c:v>0.14345230729218097</c:v>
                </c:pt>
                <c:pt idx="1310">
                  <c:v>0.14367007651456587</c:v>
                </c:pt>
                <c:pt idx="1311">
                  <c:v>0.143888318243071</c:v>
                </c:pt>
                <c:pt idx="1312">
                  <c:v>0.144107059084712</c:v>
                </c:pt>
                <c:pt idx="1313">
                  <c:v>0.14432631522174497</c:v>
                </c:pt>
                <c:pt idx="1314">
                  <c:v>0.14454610714203106</c:v>
                </c:pt>
                <c:pt idx="1315">
                  <c:v>0.14476645039529612</c:v>
                </c:pt>
                <c:pt idx="1316">
                  <c:v>0.14498736171524451</c:v>
                </c:pt>
                <c:pt idx="1317">
                  <c:v>0.14520885527522423</c:v>
                </c:pt>
                <c:pt idx="1318">
                  <c:v>0.14543094524795999</c:v>
                </c:pt>
                <c:pt idx="1319">
                  <c:v>0.145653644315063</c:v>
                </c:pt>
                <c:pt idx="1320">
                  <c:v>0.14587696475269399</c:v>
                </c:pt>
                <c:pt idx="1321">
                  <c:v>0.14610091785769599</c:v>
                </c:pt>
                <c:pt idx="1322">
                  <c:v>0.14632551442154287</c:v>
                </c:pt>
                <c:pt idx="1323">
                  <c:v>0.146550764524738</c:v>
                </c:pt>
                <c:pt idx="1324">
                  <c:v>0.14677667775469797</c:v>
                </c:pt>
                <c:pt idx="1325">
                  <c:v>0.14700326314490741</c:v>
                </c:pt>
                <c:pt idx="1326">
                  <c:v>0.14723052928355332</c:v>
                </c:pt>
                <c:pt idx="1327">
                  <c:v>0.14745848430713823</c:v>
                </c:pt>
                <c:pt idx="1328">
                  <c:v>0.14768713596070801</c:v>
                </c:pt>
                <c:pt idx="1329">
                  <c:v>0.14791649161000392</c:v>
                </c:pt>
                <c:pt idx="1330">
                  <c:v>0.14814655827883497</c:v>
                </c:pt>
                <c:pt idx="1331">
                  <c:v>0.14837734266578101</c:v>
                </c:pt>
                <c:pt idx="1332">
                  <c:v>0.148608851169758</c:v>
                </c:pt>
                <c:pt idx="1333">
                  <c:v>0.14884108990614744</c:v>
                </c:pt>
                <c:pt idx="1334">
                  <c:v>0.14907406472549892</c:v>
                </c:pt>
                <c:pt idx="1335">
                  <c:v>0.14930778122752192</c:v>
                </c:pt>
                <c:pt idx="1336">
                  <c:v>0.14954258872552217</c:v>
                </c:pt>
                <c:pt idx="1337">
                  <c:v>0.14977876736824</c:v>
                </c:pt>
                <c:pt idx="1338">
                  <c:v>0.1500162899552053</c:v>
                </c:pt>
                <c:pt idx="1339">
                  <c:v>0.15025514664995099</c:v>
                </c:pt>
                <c:pt idx="1340">
                  <c:v>0.15049531692870124</c:v>
                </c:pt>
                <c:pt idx="1341">
                  <c:v>0.15073677619868101</c:v>
                </c:pt>
                <c:pt idx="1342">
                  <c:v>0.15097903270323082</c:v>
                </c:pt>
                <c:pt idx="1343">
                  <c:v>0.15122156963991387</c:v>
                </c:pt>
                <c:pt idx="1344">
                  <c:v>0.15146427539922919</c:v>
                </c:pt>
                <c:pt idx="1345">
                  <c:v>0.15170699354140754</c:v>
                </c:pt>
                <c:pt idx="1346">
                  <c:v>0.15194966511278002</c:v>
                </c:pt>
                <c:pt idx="1347">
                  <c:v>0.15219221933662141</c:v>
                </c:pt>
                <c:pt idx="1348">
                  <c:v>0.15243459086221306</c:v>
                </c:pt>
                <c:pt idx="1349">
                  <c:v>0.15267673658976799</c:v>
                </c:pt>
                <c:pt idx="1350">
                  <c:v>0.15291872108498741</c:v>
                </c:pt>
                <c:pt idx="1351">
                  <c:v>0.15316061526399197</c:v>
                </c:pt>
                <c:pt idx="1352">
                  <c:v>0.15340249704143971</c:v>
                </c:pt>
                <c:pt idx="1353">
                  <c:v>0.15364444925139506</c:v>
                </c:pt>
                <c:pt idx="1354">
                  <c:v>0.15388656023984387</c:v>
                </c:pt>
                <c:pt idx="1355">
                  <c:v>0.15412892326329997</c:v>
                </c:pt>
                <c:pt idx="1356">
                  <c:v>0.15437163666310497</c:v>
                </c:pt>
                <c:pt idx="1357">
                  <c:v>0.15461480352057999</c:v>
                </c:pt>
                <c:pt idx="1358">
                  <c:v>0.154858531608356</c:v>
                </c:pt>
                <c:pt idx="1359">
                  <c:v>0.15510293312496817</c:v>
                </c:pt>
                <c:pt idx="1360">
                  <c:v>0.15534812453658692</c:v>
                </c:pt>
                <c:pt idx="1361">
                  <c:v>0.15559321980800844</c:v>
                </c:pt>
                <c:pt idx="1362">
                  <c:v>0.15583816202818701</c:v>
                </c:pt>
                <c:pt idx="1363">
                  <c:v>0.15608294219041696</c:v>
                </c:pt>
                <c:pt idx="1364">
                  <c:v>0.15632755855647351</c:v>
                </c:pt>
                <c:pt idx="1365">
                  <c:v>0.15657200668342641</c:v>
                </c:pt>
                <c:pt idx="1366">
                  <c:v>0.15681628543272638</c:v>
                </c:pt>
                <c:pt idx="1367">
                  <c:v>0.1570603922002953</c:v>
                </c:pt>
                <c:pt idx="1368">
                  <c:v>0.157304325973259</c:v>
                </c:pt>
                <c:pt idx="1369">
                  <c:v>0.15754808543080123</c:v>
                </c:pt>
                <c:pt idx="1370">
                  <c:v>0.15779167016008899</c:v>
                </c:pt>
                <c:pt idx="1371">
                  <c:v>0.15803507992381588</c:v>
                </c:pt>
                <c:pt idx="1372">
                  <c:v>0.15827831514060117</c:v>
                </c:pt>
                <c:pt idx="1373">
                  <c:v>0.15852137660749696</c:v>
                </c:pt>
                <c:pt idx="1374">
                  <c:v>0.15876426569215008</c:v>
                </c:pt>
                <c:pt idx="1375">
                  <c:v>0.15900698423011492</c:v>
                </c:pt>
                <c:pt idx="1376">
                  <c:v>0.15924953460302396</c:v>
                </c:pt>
                <c:pt idx="1377">
                  <c:v>0.15949191970148319</c:v>
                </c:pt>
                <c:pt idx="1378">
                  <c:v>0.15973414295679847</c:v>
                </c:pt>
                <c:pt idx="1379">
                  <c:v>0.15997620832693296</c:v>
                </c:pt>
                <c:pt idx="1380">
                  <c:v>0.16021812030787091</c:v>
                </c:pt>
                <c:pt idx="1381">
                  <c:v>0.16045988392610724</c:v>
                </c:pt>
                <c:pt idx="1382">
                  <c:v>0.16070150473972505</c:v>
                </c:pt>
                <c:pt idx="1383">
                  <c:v>0.16094298883102812</c:v>
                </c:pt>
                <c:pt idx="1384">
                  <c:v>0.16118434280129351</c:v>
                </c:pt>
                <c:pt idx="1385">
                  <c:v>0.16142557376118205</c:v>
                </c:pt>
                <c:pt idx="1386">
                  <c:v>0.16166668932084588</c:v>
                </c:pt>
                <c:pt idx="1387">
                  <c:v>0.16190769757731993</c:v>
                </c:pt>
                <c:pt idx="1388">
                  <c:v>0.16214860710083009</c:v>
                </c:pt>
                <c:pt idx="1389">
                  <c:v>0.16238942691917588</c:v>
                </c:pt>
                <c:pt idx="1390">
                  <c:v>0.16263016650080106</c:v>
                </c:pt>
                <c:pt idx="1391">
                  <c:v>0.16287083573638705</c:v>
                </c:pt>
                <c:pt idx="1392">
                  <c:v>0.16311144491927421</c:v>
                </c:pt>
                <c:pt idx="1393">
                  <c:v>0.16335200472470687</c:v>
                </c:pt>
                <c:pt idx="1394">
                  <c:v>0.16359252618812606</c:v>
                </c:pt>
                <c:pt idx="1395">
                  <c:v>0.16383302030669006</c:v>
                </c:pt>
                <c:pt idx="1396">
                  <c:v>0.16407349082079944</c:v>
                </c:pt>
                <c:pt idx="1397">
                  <c:v>0.16431395262494805</c:v>
                </c:pt>
                <c:pt idx="1398">
                  <c:v>0.16455442445569321</c:v>
                </c:pt>
                <c:pt idx="1399">
                  <c:v>0.16479491909154606</c:v>
                </c:pt>
                <c:pt idx="1400">
                  <c:v>0.16503544788538796</c:v>
                </c:pt>
                <c:pt idx="1401">
                  <c:v>0.16527602253015106</c:v>
                </c:pt>
                <c:pt idx="1402">
                  <c:v>0.16551665549547626</c:v>
                </c:pt>
                <c:pt idx="1403">
                  <c:v>0.16575736025330706</c:v>
                </c:pt>
                <c:pt idx="1404">
                  <c:v>0.16599815030151621</c:v>
                </c:pt>
                <c:pt idx="1405">
                  <c:v>0.16623903923531091</c:v>
                </c:pt>
                <c:pt idx="1406">
                  <c:v>0.16648004070885705</c:v>
                </c:pt>
                <c:pt idx="1407">
                  <c:v>0.16672116841857887</c:v>
                </c:pt>
                <c:pt idx="1408">
                  <c:v>0.16696243608051597</c:v>
                </c:pt>
                <c:pt idx="1409">
                  <c:v>0.16720385741099297</c:v>
                </c:pt>
                <c:pt idx="1410">
                  <c:v>0.16744544610656792</c:v>
                </c:pt>
                <c:pt idx="1411">
                  <c:v>0.16768721582572521</c:v>
                </c:pt>
                <c:pt idx="1412">
                  <c:v>0.16792918017100664</c:v>
                </c:pt>
                <c:pt idx="1413">
                  <c:v>0.16817135267237521</c:v>
                </c:pt>
                <c:pt idx="1414">
                  <c:v>0.16841374677148224</c:v>
                </c:pt>
                <c:pt idx="1415">
                  <c:v>0.16865637580697421</c:v>
                </c:pt>
                <c:pt idx="1416">
                  <c:v>0.16889925300086497</c:v>
                </c:pt>
                <c:pt idx="1417">
                  <c:v>0.16914239144590557</c:v>
                </c:pt>
                <c:pt idx="1418">
                  <c:v>0.16938580409403006</c:v>
                </c:pt>
                <c:pt idx="1419">
                  <c:v>0.16962950374583005</c:v>
                </c:pt>
                <c:pt idx="1420">
                  <c:v>0.16987350304102306</c:v>
                </c:pt>
                <c:pt idx="1421">
                  <c:v>0.170117814449945</c:v>
                </c:pt>
                <c:pt idx="1422">
                  <c:v>0.17036245026601801</c:v>
                </c:pt>
                <c:pt idx="1423">
                  <c:v>0.17060742259916217</c:v>
                </c:pt>
                <c:pt idx="1424">
                  <c:v>0.17085274337012099</c:v>
                </c:pt>
                <c:pt idx="1425">
                  <c:v>0.17109842430571001</c:v>
                </c:pt>
                <c:pt idx="1426">
                  <c:v>0.17134447693486901</c:v>
                </c:pt>
                <c:pt idx="1427">
                  <c:v>0.17159091258556741</c:v>
                </c:pt>
                <c:pt idx="1428">
                  <c:v>0.17183774210913041</c:v>
                </c:pt>
                <c:pt idx="1429">
                  <c:v>0.17208497029745301</c:v>
                </c:pt>
                <c:pt idx="1430">
                  <c:v>0.17233259991804767</c:v>
                </c:pt>
                <c:pt idx="1431">
                  <c:v>0.17258063243149796</c:v>
                </c:pt>
                <c:pt idx="1432">
                  <c:v>0.17282906883420601</c:v>
                </c:pt>
                <c:pt idx="1433">
                  <c:v>0.17307791005967987</c:v>
                </c:pt>
                <c:pt idx="1434">
                  <c:v>0.173327157058627</c:v>
                </c:pt>
                <c:pt idx="1435">
                  <c:v>0.17357681083513901</c:v>
                </c:pt>
                <c:pt idx="1436">
                  <c:v>0.17382687244957787</c:v>
                </c:pt>
                <c:pt idx="1437">
                  <c:v>0.17407734301447644</c:v>
                </c:pt>
                <c:pt idx="1438">
                  <c:v>0.17432822369005888</c:v>
                </c:pt>
                <c:pt idx="1439">
                  <c:v>0.17457951567817387</c:v>
                </c:pt>
                <c:pt idx="1440">
                  <c:v>0.17483122021751188</c:v>
                </c:pt>
                <c:pt idx="1441">
                  <c:v>0.17508333857857344</c:v>
                </c:pt>
                <c:pt idx="1442">
                  <c:v>0.175335872059485</c:v>
                </c:pt>
                <c:pt idx="1443">
                  <c:v>0.175588821981986</c:v>
                </c:pt>
                <c:pt idx="1444">
                  <c:v>0.17584218968797699</c:v>
                </c:pt>
                <c:pt idx="1445">
                  <c:v>0.17609597653635417</c:v>
                </c:pt>
                <c:pt idx="1446">
                  <c:v>0.17635018390030399</c:v>
                </c:pt>
                <c:pt idx="1447">
                  <c:v>0.17660481316488888</c:v>
                </c:pt>
                <c:pt idx="1448">
                  <c:v>0.17685986572498397</c:v>
                </c:pt>
                <c:pt idx="1449">
                  <c:v>0.17711534298352399</c:v>
                </c:pt>
                <c:pt idx="1450">
                  <c:v>0.177371246350051</c:v>
                </c:pt>
                <c:pt idx="1451">
                  <c:v>0.17762757723950767</c:v>
                </c:pt>
                <c:pt idx="1452">
                  <c:v>0.17788433707132606</c:v>
                </c:pt>
                <c:pt idx="1453">
                  <c:v>0.17814152726865692</c:v>
                </c:pt>
                <c:pt idx="1454">
                  <c:v>0.17839914925796962</c:v>
                </c:pt>
                <c:pt idx="1455">
                  <c:v>0.178657204468644</c:v>
                </c:pt>
                <c:pt idx="1456">
                  <c:v>0.1789156943329393</c:v>
                </c:pt>
                <c:pt idx="1457">
                  <c:v>0.17917462028596087</c:v>
                </c:pt>
                <c:pt idx="1458">
                  <c:v>0.17943398376590453</c:v>
                </c:pt>
                <c:pt idx="1459">
                  <c:v>0.17969378621430901</c:v>
                </c:pt>
                <c:pt idx="1460">
                  <c:v>0.17995402907654401</c:v>
                </c:pt>
                <c:pt idx="1461">
                  <c:v>0.18021471380230653</c:v>
                </c:pt>
                <c:pt idx="1462">
                  <c:v>0.18047584184624396</c:v>
                </c:pt>
                <c:pt idx="1463">
                  <c:v>0.18073741466867499</c:v>
                </c:pt>
                <c:pt idx="1464">
                  <c:v>0.1809994337363586</c:v>
                </c:pt>
                <c:pt idx="1465">
                  <c:v>0.18126190052328314</c:v>
                </c:pt>
                <c:pt idx="1466">
                  <c:v>0.18900101846610617</c:v>
                </c:pt>
                <c:pt idx="1467">
                  <c:v>0.19106461607806197</c:v>
                </c:pt>
                <c:pt idx="1468">
                  <c:v>0.19147659795599006</c:v>
                </c:pt>
                <c:pt idx="1469">
                  <c:v>0.19174749206859357</c:v>
                </c:pt>
                <c:pt idx="1470">
                  <c:v>0.19202634896715706</c:v>
                </c:pt>
                <c:pt idx="1471">
                  <c:v>0.19230527363130109</c:v>
                </c:pt>
                <c:pt idx="1472">
                  <c:v>0.19258630101369406</c:v>
                </c:pt>
                <c:pt idx="1473">
                  <c:v>0.19286699066640844</c:v>
                </c:pt>
                <c:pt idx="1474">
                  <c:v>0.19314768769661006</c:v>
                </c:pt>
                <c:pt idx="1475">
                  <c:v>0.19342797837691605</c:v>
                </c:pt>
                <c:pt idx="1476">
                  <c:v>0.19370802324813888</c:v>
                </c:pt>
                <c:pt idx="1477">
                  <c:v>0.19398775622910897</c:v>
                </c:pt>
                <c:pt idx="1478">
                  <c:v>0.19426726589621957</c:v>
                </c:pt>
                <c:pt idx="1479">
                  <c:v>0.19454656392687306</c:v>
                </c:pt>
                <c:pt idx="1480">
                  <c:v>0.19482570700815185</c:v>
                </c:pt>
                <c:pt idx="1481">
                  <c:v>0.19510472366732209</c:v>
                </c:pt>
                <c:pt idx="1482">
                  <c:v>0.19538365435095767</c:v>
                </c:pt>
                <c:pt idx="1483">
                  <c:v>0.19566252790988267</c:v>
                </c:pt>
                <c:pt idx="1484">
                  <c:v>0.19594137492740957</c:v>
                </c:pt>
                <c:pt idx="1485">
                  <c:v>0.19622022024912206</c:v>
                </c:pt>
                <c:pt idx="1486">
                  <c:v>0.19649908750700434</c:v>
                </c:pt>
                <c:pt idx="1487">
                  <c:v>0.19677799684436897</c:v>
                </c:pt>
                <c:pt idx="1488">
                  <c:v>0.19705696652900009</c:v>
                </c:pt>
                <c:pt idx="1489">
                  <c:v>0.19733601234084605</c:v>
                </c:pt>
                <c:pt idx="1490">
                  <c:v>0.19761514820877288</c:v>
                </c:pt>
                <c:pt idx="1491">
                  <c:v>0.19789438611362944</c:v>
                </c:pt>
                <c:pt idx="1492">
                  <c:v>0.19817373638476687</c:v>
                </c:pt>
                <c:pt idx="1493">
                  <c:v>0.19845320774941391</c:v>
                </c:pt>
                <c:pt idx="1494">
                  <c:v>0.19873280750018921</c:v>
                </c:pt>
                <c:pt idx="1495">
                  <c:v>0.19901254157491721</c:v>
                </c:pt>
                <c:pt idx="1496">
                  <c:v>0.19929241466734299</c:v>
                </c:pt>
                <c:pt idx="1497">
                  <c:v>0.19957243030321406</c:v>
                </c:pt>
                <c:pt idx="1498">
                  <c:v>0.19985259092062088</c:v>
                </c:pt>
                <c:pt idx="1499">
                  <c:v>0.200132897934098</c:v>
                </c:pt>
                <c:pt idx="1500">
                  <c:v>0.20041335179558417</c:v>
                </c:pt>
                <c:pt idx="1501">
                  <c:v>0.20069395204617399</c:v>
                </c:pt>
                <c:pt idx="1502">
                  <c:v>0.20097469736332901</c:v>
                </c:pt>
                <c:pt idx="1503">
                  <c:v>0.20125582672096801</c:v>
                </c:pt>
                <c:pt idx="1504">
                  <c:v>0.20153765764040801</c:v>
                </c:pt>
                <c:pt idx="1505">
                  <c:v>0.20182015570260001</c:v>
                </c:pt>
                <c:pt idx="1506">
                  <c:v>0.202103310380572</c:v>
                </c:pt>
                <c:pt idx="1507">
                  <c:v>0.20238709779050701</c:v>
                </c:pt>
                <c:pt idx="1508">
                  <c:v>0.20267148945879501</c:v>
                </c:pt>
                <c:pt idx="1509">
                  <c:v>0.20295645023757344</c:v>
                </c:pt>
                <c:pt idx="1510">
                  <c:v>0.20324193925034037</c:v>
                </c:pt>
                <c:pt idx="1511">
                  <c:v>0.20352790920129199</c:v>
                </c:pt>
                <c:pt idx="1512">
                  <c:v>0.20381430658645827</c:v>
                </c:pt>
                <c:pt idx="1513">
                  <c:v>0.20410107137426201</c:v>
                </c:pt>
                <c:pt idx="1514">
                  <c:v>0.20438813697691799</c:v>
                </c:pt>
                <c:pt idx="1515">
                  <c:v>0.20467543122406101</c:v>
                </c:pt>
                <c:pt idx="1516">
                  <c:v>0.20496296755893892</c:v>
                </c:pt>
                <c:pt idx="1517">
                  <c:v>0.20525081166373088</c:v>
                </c:pt>
                <c:pt idx="1518">
                  <c:v>0.20553903182495792</c:v>
                </c:pt>
                <c:pt idx="1519">
                  <c:v>0.2058277032236448</c:v>
                </c:pt>
                <c:pt idx="1520">
                  <c:v>0.206116906994918</c:v>
                </c:pt>
                <c:pt idx="1521">
                  <c:v>0.20640673026612896</c:v>
                </c:pt>
                <c:pt idx="1522">
                  <c:v>0.20669726607123445</c:v>
                </c:pt>
                <c:pt idx="1523">
                  <c:v>0.20698861328351487</c:v>
                </c:pt>
                <c:pt idx="1524">
                  <c:v>0.20728087650700341</c:v>
                </c:pt>
                <c:pt idx="1525">
                  <c:v>0.20757416595871367</c:v>
                </c:pt>
                <c:pt idx="1526">
                  <c:v>0.20786844027820844</c:v>
                </c:pt>
                <c:pt idx="1527">
                  <c:v>0.20816281510932699</c:v>
                </c:pt>
                <c:pt idx="1528">
                  <c:v>0.20845737000196748</c:v>
                </c:pt>
                <c:pt idx="1529">
                  <c:v>0.20875206775012792</c:v>
                </c:pt>
                <c:pt idx="1530">
                  <c:v>0.20904689544913496</c:v>
                </c:pt>
                <c:pt idx="1531">
                  <c:v>0.20934183400615741</c:v>
                </c:pt>
                <c:pt idx="1532">
                  <c:v>0.20963686734959</c:v>
                </c:pt>
                <c:pt idx="1533">
                  <c:v>0.20993197771490801</c:v>
                </c:pt>
                <c:pt idx="1534">
                  <c:v>0.21022714837059644</c:v>
                </c:pt>
                <c:pt idx="1535">
                  <c:v>0.21052236214865597</c:v>
                </c:pt>
                <c:pt idx="1536">
                  <c:v>0.21081760236955588</c:v>
                </c:pt>
                <c:pt idx="1537">
                  <c:v>0.211112852415582</c:v>
                </c:pt>
                <c:pt idx="1538">
                  <c:v>0.21140809606924774</c:v>
                </c:pt>
                <c:pt idx="1539">
                  <c:v>0.21170331742519896</c:v>
                </c:pt>
                <c:pt idx="1540">
                  <c:v>0.21199850104401799</c:v>
                </c:pt>
                <c:pt idx="1541">
                  <c:v>0.21229363197258241</c:v>
                </c:pt>
                <c:pt idx="1542">
                  <c:v>0.21258869584054099</c:v>
                </c:pt>
                <c:pt idx="1543">
                  <c:v>0.21288367891484167</c:v>
                </c:pt>
                <c:pt idx="1544">
                  <c:v>0.21317856817759001</c:v>
                </c:pt>
                <c:pt idx="1545">
                  <c:v>0.21347335138983692</c:v>
                </c:pt>
                <c:pt idx="1546">
                  <c:v>0.21376801716137203</c:v>
                </c:pt>
                <c:pt idx="1547">
                  <c:v>0.21406255501436741</c:v>
                </c:pt>
                <c:pt idx="1548">
                  <c:v>0.21435695544681799</c:v>
                </c:pt>
                <c:pt idx="1549">
                  <c:v>0.21465120999148399</c:v>
                </c:pt>
                <c:pt idx="1550">
                  <c:v>0.21494531127192423</c:v>
                </c:pt>
                <c:pt idx="1551">
                  <c:v>0.21523925305386396</c:v>
                </c:pt>
                <c:pt idx="1552">
                  <c:v>0.2155330302921297</c:v>
                </c:pt>
                <c:pt idx="1553">
                  <c:v>0.21582663917225017</c:v>
                </c:pt>
                <c:pt idx="1554">
                  <c:v>0.21612007714661197</c:v>
                </c:pt>
                <c:pt idx="1555">
                  <c:v>0.21641334296466627</c:v>
                </c:pt>
                <c:pt idx="1556">
                  <c:v>0.21670643669697312</c:v>
                </c:pt>
                <c:pt idx="1557">
                  <c:v>0.21699935975289261</c:v>
                </c:pt>
                <c:pt idx="1558">
                  <c:v>0.21729211489173464</c:v>
                </c:pt>
                <c:pt idx="1559">
                  <c:v>0.21758470622733203</c:v>
                </c:pt>
                <c:pt idx="1560">
                  <c:v>0.21787713922603241</c:v>
                </c:pt>
                <c:pt idx="1561">
                  <c:v>0.21816942069818801</c:v>
                </c:pt>
                <c:pt idx="1562">
                  <c:v>0.21846155755997176</c:v>
                </c:pt>
                <c:pt idx="1563">
                  <c:v>0.21875353459146654</c:v>
                </c:pt>
                <c:pt idx="1564">
                  <c:v>0.2190453850354116</c:v>
                </c:pt>
                <c:pt idx="1565">
                  <c:v>0.21933712440159941</c:v>
                </c:pt>
                <c:pt idx="1566">
                  <c:v>0.21962876859433444</c:v>
                </c:pt>
                <c:pt idx="1567">
                  <c:v>0.21992032807152323</c:v>
                </c:pt>
                <c:pt idx="1568">
                  <c:v>0.22021181769078288</c:v>
                </c:pt>
                <c:pt idx="1569">
                  <c:v>0.22050325433387005</c:v>
                </c:pt>
                <c:pt idx="1570">
                  <c:v>0.22079465584121521</c:v>
                </c:pt>
                <c:pt idx="1571">
                  <c:v>0.22108604094989706</c:v>
                </c:pt>
                <c:pt idx="1572">
                  <c:v>0.22137742930256588</c:v>
                </c:pt>
                <c:pt idx="1573">
                  <c:v>0.22166884135405787</c:v>
                </c:pt>
                <c:pt idx="1574">
                  <c:v>0.22196029833164804</c:v>
                </c:pt>
                <c:pt idx="1575">
                  <c:v>0.22225182216093906</c:v>
                </c:pt>
                <c:pt idx="1576">
                  <c:v>0.22254343540903854</c:v>
                </c:pt>
                <c:pt idx="1577">
                  <c:v>0.22283516121765687</c:v>
                </c:pt>
                <c:pt idx="1578">
                  <c:v>0.22312702324218187</c:v>
                </c:pt>
                <c:pt idx="1579">
                  <c:v>0.22341904558843112</c:v>
                </c:pt>
                <c:pt idx="1580">
                  <c:v>0.22371125275227513</c:v>
                </c:pt>
                <c:pt idx="1581">
                  <c:v>0.22400366955980605</c:v>
                </c:pt>
                <c:pt idx="1582">
                  <c:v>0.22429632110972397</c:v>
                </c:pt>
                <c:pt idx="1583">
                  <c:v>0.22458923271740733</c:v>
                </c:pt>
                <c:pt idx="1584">
                  <c:v>0.22488242986134721</c:v>
                </c:pt>
                <c:pt idx="1585">
                  <c:v>0.22517593813184605</c:v>
                </c:pt>
                <c:pt idx="1586">
                  <c:v>0.22546978318221858</c:v>
                </c:pt>
                <c:pt idx="1587">
                  <c:v>0.22576399068257821</c:v>
                </c:pt>
                <c:pt idx="1588">
                  <c:v>0.22605858627635605</c:v>
                </c:pt>
                <c:pt idx="1589">
                  <c:v>0.22635359553947004</c:v>
                </c:pt>
                <c:pt idx="1590">
                  <c:v>0.22664904394229751</c:v>
                </c:pt>
                <c:pt idx="1591">
                  <c:v>0.22694495681438726</c:v>
                </c:pt>
                <c:pt idx="1592">
                  <c:v>0.22724135931193057</c:v>
                </c:pt>
                <c:pt idx="1593">
                  <c:v>0.22753827638791024</c:v>
                </c:pt>
                <c:pt idx="1594">
                  <c:v>0.22783573276493521</c:v>
                </c:pt>
                <c:pt idx="1595">
                  <c:v>0.22813375291063587</c:v>
                </c:pt>
                <c:pt idx="1596">
                  <c:v>0.22843236101559591</c:v>
                </c:pt>
                <c:pt idx="1597">
                  <c:v>0.22873158097369106</c:v>
                </c:pt>
                <c:pt idx="1598">
                  <c:v>0.22903143636477424</c:v>
                </c:pt>
                <c:pt idx="1599">
                  <c:v>0.22933195043956905</c:v>
                </c:pt>
                <c:pt idx="1600">
                  <c:v>0.22963314610670421</c:v>
                </c:pt>
                <c:pt idx="1601">
                  <c:v>0.22993504592174321</c:v>
                </c:pt>
                <c:pt idx="1602">
                  <c:v>0.23023767207811688</c:v>
                </c:pt>
                <c:pt idx="1603">
                  <c:v>0.23054104639984699</c:v>
                </c:pt>
                <c:pt idx="1604">
                  <c:v>0.23084519033593051</c:v>
                </c:pt>
                <c:pt idx="1605">
                  <c:v>0.23115012495627488</c:v>
                </c:pt>
                <c:pt idx="1606">
                  <c:v>0.23145587094911887</c:v>
                </c:pt>
                <c:pt idx="1607">
                  <c:v>0.23176244861973441</c:v>
                </c:pt>
                <c:pt idx="1608">
                  <c:v>0.23206987789040517</c:v>
                </c:pt>
                <c:pt idx="1609">
                  <c:v>0.23237817830151067</c:v>
                </c:pt>
                <c:pt idx="1610">
                  <c:v>0.23268736901366588</c:v>
                </c:pt>
                <c:pt idx="1611">
                  <c:v>0.2329974688107653</c:v>
                </c:pt>
                <c:pt idx="1612">
                  <c:v>0.23330849610388299</c:v>
                </c:pt>
                <c:pt idx="1613">
                  <c:v>0.233620468935965</c:v>
                </c:pt>
                <c:pt idx="1614">
                  <c:v>0.23393340498714774</c:v>
                </c:pt>
                <c:pt idx="1615">
                  <c:v>0.23424732158070036</c:v>
                </c:pt>
                <c:pt idx="1616">
                  <c:v>0.23456223568951001</c:v>
                </c:pt>
                <c:pt idx="1617">
                  <c:v>0.23487816394301667</c:v>
                </c:pt>
                <c:pt idx="1618">
                  <c:v>0.235195122634524</c:v>
                </c:pt>
                <c:pt idx="1619">
                  <c:v>0.235513127728875</c:v>
                </c:pt>
                <c:pt idx="1620">
                  <c:v>0.23583219487040796</c:v>
                </c:pt>
                <c:pt idx="1621">
                  <c:v>0.23615233939111899</c:v>
                </c:pt>
                <c:pt idx="1622">
                  <c:v>0.23647357631905488</c:v>
                </c:pt>
                <c:pt idx="1623">
                  <c:v>0.23679592038680344</c:v>
                </c:pt>
                <c:pt idx="1624">
                  <c:v>0.23711938604010127</c:v>
                </c:pt>
                <c:pt idx="1625">
                  <c:v>0.23744398744651851</c:v>
                </c:pt>
                <c:pt idx="1626">
                  <c:v>0.23776973850417757</c:v>
                </c:pt>
                <c:pt idx="1627">
                  <c:v>0.23809665285045892</c:v>
                </c:pt>
                <c:pt idx="1628">
                  <c:v>0.24582093175504999</c:v>
                </c:pt>
                <c:pt idx="1629">
                  <c:v>0.24793118770925096</c:v>
                </c:pt>
                <c:pt idx="1630">
                  <c:v>0.24841221874805899</c:v>
                </c:pt>
                <c:pt idx="1631">
                  <c:v>0.24874756852772606</c:v>
                </c:pt>
                <c:pt idx="1632">
                  <c:v>0.24909738275159743</c:v>
                </c:pt>
                <c:pt idx="1633">
                  <c:v>0.24944895484599244</c:v>
                </c:pt>
                <c:pt idx="1634">
                  <c:v>0.24980273389437596</c:v>
                </c:pt>
                <c:pt idx="1635">
                  <c:v>0.25015725019198626</c:v>
                </c:pt>
                <c:pt idx="1636">
                  <c:v>0.250511973580332</c:v>
                </c:pt>
                <c:pt idx="1637">
                  <c:v>0.25086701399115302</c:v>
                </c:pt>
                <c:pt idx="1638">
                  <c:v>0.251222241718359</c:v>
                </c:pt>
                <c:pt idx="1639">
                  <c:v>0.25157778378391432</c:v>
                </c:pt>
                <c:pt idx="1640">
                  <c:v>0.25193365113810973</c:v>
                </c:pt>
                <c:pt idx="1641">
                  <c:v>0.25228992828608499</c:v>
                </c:pt>
                <c:pt idx="1642">
                  <c:v>0.25264666039316108</c:v>
                </c:pt>
                <c:pt idx="1643">
                  <c:v>0.25300390976431708</c:v>
                </c:pt>
                <c:pt idx="1644">
                  <c:v>0.25336172454218803</c:v>
                </c:pt>
                <c:pt idx="1645">
                  <c:v>0.253720154638852</c:v>
                </c:pt>
                <c:pt idx="1646">
                  <c:v>0.25407924345689975</c:v>
                </c:pt>
                <c:pt idx="1647">
                  <c:v>0.25443903245098326</c:v>
                </c:pt>
                <c:pt idx="1648">
                  <c:v>0.25479955911326074</c:v>
                </c:pt>
                <c:pt idx="1649">
                  <c:v>0.25516085840314873</c:v>
                </c:pt>
                <c:pt idx="1650">
                  <c:v>0.25552191634284943</c:v>
                </c:pt>
                <c:pt idx="1651">
                  <c:v>0.25588258429628663</c:v>
                </c:pt>
                <c:pt idx="1652">
                  <c:v>0.25624264582359679</c:v>
                </c:pt>
                <c:pt idx="1653">
                  <c:v>0.25660206902867388</c:v>
                </c:pt>
                <c:pt idx="1654">
                  <c:v>0.25696084738749142</c:v>
                </c:pt>
                <c:pt idx="1655">
                  <c:v>0.25731899436397054</c:v>
                </c:pt>
                <c:pt idx="1656">
                  <c:v>0.25767652405191499</c:v>
                </c:pt>
                <c:pt idx="1657">
                  <c:v>0.25803345183291493</c:v>
                </c:pt>
                <c:pt idx="1658">
                  <c:v>0.25838979148512797</c:v>
                </c:pt>
                <c:pt idx="1659">
                  <c:v>0.25874589097968897</c:v>
                </c:pt>
                <c:pt idx="1660">
                  <c:v>0.25910192618211175</c:v>
                </c:pt>
                <c:pt idx="1661">
                  <c:v>0.25945789723827961</c:v>
                </c:pt>
                <c:pt idx="1662">
                  <c:v>0.25981380866913101</c:v>
                </c:pt>
                <c:pt idx="1663">
                  <c:v>0.26016965554154375</c:v>
                </c:pt>
                <c:pt idx="1664">
                  <c:v>0.26052542622292602</c:v>
                </c:pt>
                <c:pt idx="1665">
                  <c:v>0.26088110214541432</c:v>
                </c:pt>
                <c:pt idx="1666">
                  <c:v>0.26123665774628579</c:v>
                </c:pt>
                <c:pt idx="1667">
                  <c:v>0.26159206031153975</c:v>
                </c:pt>
                <c:pt idx="1668">
                  <c:v>0.26194726985786643</c:v>
                </c:pt>
                <c:pt idx="1669">
                  <c:v>0.26230223896989963</c:v>
                </c:pt>
                <c:pt idx="1670">
                  <c:v>0.26265691264701102</c:v>
                </c:pt>
                <c:pt idx="1671">
                  <c:v>0.26301127716016598</c:v>
                </c:pt>
                <c:pt idx="1672">
                  <c:v>0.26336541188253232</c:v>
                </c:pt>
                <c:pt idx="1673">
                  <c:v>0.26371939806987038</c:v>
                </c:pt>
                <c:pt idx="1674">
                  <c:v>0.264073326100839</c:v>
                </c:pt>
                <c:pt idx="1675">
                  <c:v>0.26442729363213002</c:v>
                </c:pt>
                <c:pt idx="1676">
                  <c:v>0.26478140612193379</c:v>
                </c:pt>
                <c:pt idx="1677">
                  <c:v>0.26513577661777399</c:v>
                </c:pt>
                <c:pt idx="1678">
                  <c:v>0.26549052589049532</c:v>
                </c:pt>
                <c:pt idx="1679">
                  <c:v>0.26584578233755463</c:v>
                </c:pt>
                <c:pt idx="1680">
                  <c:v>0.26620168196338401</c:v>
                </c:pt>
                <c:pt idx="1681">
                  <c:v>0.26655793871085198</c:v>
                </c:pt>
                <c:pt idx="1682">
                  <c:v>0.26691397957267543</c:v>
                </c:pt>
                <c:pt idx="1683">
                  <c:v>0.26726986726981622</c:v>
                </c:pt>
                <c:pt idx="1684">
                  <c:v>0.26762558989699098</c:v>
                </c:pt>
                <c:pt idx="1685">
                  <c:v>0.26798115100032999</c:v>
                </c:pt>
                <c:pt idx="1686">
                  <c:v>0.2683365509401</c:v>
                </c:pt>
                <c:pt idx="1687">
                  <c:v>0.268691792077148</c:v>
                </c:pt>
                <c:pt idx="1688">
                  <c:v>0.26904687632848207</c:v>
                </c:pt>
                <c:pt idx="1689">
                  <c:v>0.26940180654003293</c:v>
                </c:pt>
                <c:pt idx="1690">
                  <c:v>0.26975658583947915</c:v>
                </c:pt>
                <c:pt idx="1691">
                  <c:v>0.27011121805794802</c:v>
                </c:pt>
                <c:pt idx="1692">
                  <c:v>0.27046570759262406</c:v>
                </c:pt>
                <c:pt idx="1693">
                  <c:v>0.27082005955803801</c:v>
                </c:pt>
                <c:pt idx="1694">
                  <c:v>0.27117427978861441</c:v>
                </c:pt>
                <c:pt idx="1695">
                  <c:v>0.27152837491622578</c:v>
                </c:pt>
                <c:pt idx="1696">
                  <c:v>0.271882352408084</c:v>
                </c:pt>
                <c:pt idx="1697">
                  <c:v>0.27223622062279879</c:v>
                </c:pt>
                <c:pt idx="1698">
                  <c:v>0.27258998885457542</c:v>
                </c:pt>
                <c:pt idx="1699">
                  <c:v>0.2729436673802505</c:v>
                </c:pt>
                <c:pt idx="1700">
                  <c:v>0.27329726750108074</c:v>
                </c:pt>
                <c:pt idx="1701">
                  <c:v>0.27365080158278998</c:v>
                </c:pt>
                <c:pt idx="1702">
                  <c:v>0.27400428309138902</c:v>
                </c:pt>
                <c:pt idx="1703">
                  <c:v>0.27435772662555802</c:v>
                </c:pt>
                <c:pt idx="1704">
                  <c:v>0.27471114794460288</c:v>
                </c:pt>
                <c:pt idx="1705">
                  <c:v>0.27506456399194468</c:v>
                </c:pt>
                <c:pt idx="1706">
                  <c:v>0.27541799291373598</c:v>
                </c:pt>
                <c:pt idx="1707">
                  <c:v>0.275771454072466</c:v>
                </c:pt>
                <c:pt idx="1708">
                  <c:v>0.27612496805520842</c:v>
                </c:pt>
                <c:pt idx="1709">
                  <c:v>0.27647855667652299</c:v>
                </c:pt>
                <c:pt idx="1710">
                  <c:v>0.276832242975937</c:v>
                </c:pt>
                <c:pt idx="1711">
                  <c:v>0.27718605120984463</c:v>
                </c:pt>
                <c:pt idx="1712">
                  <c:v>0.27754000683803476</c:v>
                </c:pt>
                <c:pt idx="1713">
                  <c:v>0.27789413650498002</c:v>
                </c:pt>
                <c:pt idx="1714">
                  <c:v>0.27824846801587738</c:v>
                </c:pt>
                <c:pt idx="1715">
                  <c:v>0.278603030307915</c:v>
                </c:pt>
                <c:pt idx="1716">
                  <c:v>0.27895785341692475</c:v>
                </c:pt>
                <c:pt idx="1717">
                  <c:v>0.27931296491362712</c:v>
                </c:pt>
                <c:pt idx="1718">
                  <c:v>0.27966834005161101</c:v>
                </c:pt>
                <c:pt idx="1719">
                  <c:v>0.28002397010958091</c:v>
                </c:pt>
                <c:pt idx="1720">
                  <c:v>0.28037987543082454</c:v>
                </c:pt>
                <c:pt idx="1721">
                  <c:v>0.28073604509072375</c:v>
                </c:pt>
                <c:pt idx="1722">
                  <c:v>0.28109246968483648</c:v>
                </c:pt>
                <c:pt idx="1723">
                  <c:v>0.28144913376931002</c:v>
                </c:pt>
                <c:pt idx="1724">
                  <c:v>0.28180602927172432</c:v>
                </c:pt>
                <c:pt idx="1725">
                  <c:v>0.28216314762641276</c:v>
                </c:pt>
                <c:pt idx="1726">
                  <c:v>0.28252048134422847</c:v>
                </c:pt>
                <c:pt idx="1727">
                  <c:v>0.28287802365329112</c:v>
                </c:pt>
                <c:pt idx="1728">
                  <c:v>0.28323576861440602</c:v>
                </c:pt>
                <c:pt idx="1729">
                  <c:v>0.28359371104693293</c:v>
                </c:pt>
                <c:pt idx="1730">
                  <c:v>0.28395184652197075</c:v>
                </c:pt>
                <c:pt idx="1731">
                  <c:v>0.28431017131788183</c:v>
                </c:pt>
                <c:pt idx="1732">
                  <c:v>0.28466868238996518</c:v>
                </c:pt>
                <c:pt idx="1733">
                  <c:v>0.28502737733058442</c:v>
                </c:pt>
                <c:pt idx="1734">
                  <c:v>0.28538625433228443</c:v>
                </c:pt>
                <c:pt idx="1735">
                  <c:v>0.28574531214837873</c:v>
                </c:pt>
                <c:pt idx="1736">
                  <c:v>0.28610455005451402</c:v>
                </c:pt>
                <c:pt idx="1737">
                  <c:v>0.2864639678098912</c:v>
                </c:pt>
                <c:pt idx="1738">
                  <c:v>0.28682356561936712</c:v>
                </c:pt>
                <c:pt idx="1739">
                  <c:v>0.28718334409636193</c:v>
                </c:pt>
                <c:pt idx="1740">
                  <c:v>0.28754330422691893</c:v>
                </c:pt>
                <c:pt idx="1741">
                  <c:v>0.28790344733506607</c:v>
                </c:pt>
                <c:pt idx="1742">
                  <c:v>0.28826377504979006</c:v>
                </c:pt>
                <c:pt idx="1743">
                  <c:v>0.28862428927370043</c:v>
                </c:pt>
                <c:pt idx="1744">
                  <c:v>0.28898499215346918</c:v>
                </c:pt>
                <c:pt idx="1745">
                  <c:v>0.28934588605219302</c:v>
                </c:pt>
                <c:pt idx="1746">
                  <c:v>0.28970697352376062</c:v>
                </c:pt>
                <c:pt idx="1747">
                  <c:v>0.29006825728909863</c:v>
                </c:pt>
                <c:pt idx="1748">
                  <c:v>0.29042974021456441</c:v>
                </c:pt>
                <c:pt idx="1749">
                  <c:v>0.29079142529223101</c:v>
                </c:pt>
                <c:pt idx="1750">
                  <c:v>0.29115331562221097</c:v>
                </c:pt>
                <c:pt idx="1751">
                  <c:v>0.29151541439683598</c:v>
                </c:pt>
                <c:pt idx="1752">
                  <c:v>0.29187772488676106</c:v>
                </c:pt>
                <c:pt idx="1753">
                  <c:v>0.29224025042881374</c:v>
                </c:pt>
                <c:pt idx="1754">
                  <c:v>0.29260299441562598</c:v>
                </c:pt>
                <c:pt idx="1755">
                  <c:v>0.29296596028682043</c:v>
                </c:pt>
                <c:pt idx="1756">
                  <c:v>0.29332915152176198</c:v>
                </c:pt>
                <c:pt idx="1757">
                  <c:v>0.29369257163381557</c:v>
                </c:pt>
                <c:pt idx="1758">
                  <c:v>0.29405622416581606</c:v>
                </c:pt>
                <c:pt idx="1759">
                  <c:v>0.29442011268690332</c:v>
                </c:pt>
                <c:pt idx="1760">
                  <c:v>0.29478424079044963</c:v>
                </c:pt>
                <c:pt idx="1761">
                  <c:v>0.29514861209299198</c:v>
                </c:pt>
                <c:pt idx="1762">
                  <c:v>0.29551323023420706</c:v>
                </c:pt>
                <c:pt idx="1763">
                  <c:v>0.29587809887761818</c:v>
                </c:pt>
                <c:pt idx="1764">
                  <c:v>0.29624322171214101</c:v>
                </c:pt>
                <c:pt idx="1765">
                  <c:v>0.29660860245430698</c:v>
                </c:pt>
                <c:pt idx="1766">
                  <c:v>0.29697424485097423</c:v>
                </c:pt>
                <c:pt idx="1767">
                  <c:v>0.29734015268261832</c:v>
                </c:pt>
                <c:pt idx="1768">
                  <c:v>0.29770632976706263</c:v>
                </c:pt>
                <c:pt idx="1769">
                  <c:v>0.29807277996347059</c:v>
                </c:pt>
                <c:pt idx="1770">
                  <c:v>0.29843950717669032</c:v>
                </c:pt>
                <c:pt idx="1771">
                  <c:v>0.29880651536186592</c:v>
                </c:pt>
                <c:pt idx="1772">
                  <c:v>0.29917380852902298</c:v>
                </c:pt>
                <c:pt idx="1773">
                  <c:v>0.29954139074803099</c:v>
                </c:pt>
                <c:pt idx="1774">
                  <c:v>0.29990926615337332</c:v>
                </c:pt>
                <c:pt idx="1775">
                  <c:v>0.30027743894908798</c:v>
                </c:pt>
                <c:pt idx="1776">
                  <c:v>0.30064591341361901</c:v>
                </c:pt>
                <c:pt idx="1777">
                  <c:v>0.30101469390463348</c:v>
                </c:pt>
                <c:pt idx="1778">
                  <c:v>0.30138378486366618</c:v>
                </c:pt>
                <c:pt idx="1779">
                  <c:v>0.30175319082077101</c:v>
                </c:pt>
                <c:pt idx="1780">
                  <c:v>0.30946182569416741</c:v>
                </c:pt>
                <c:pt idx="1781">
                  <c:v>0.31159892345712098</c:v>
                </c:pt>
                <c:pt idx="1782">
                  <c:v>0.31211818634144411</c:v>
                </c:pt>
                <c:pt idx="1783">
                  <c:v>0.31248521316670042</c:v>
                </c:pt>
                <c:pt idx="1784">
                  <c:v>0.31287296682628418</c:v>
                </c:pt>
                <c:pt idx="1785">
                  <c:v>0.31326176532589212</c:v>
                </c:pt>
                <c:pt idx="1786">
                  <c:v>0.31365195328458306</c:v>
                </c:pt>
                <c:pt idx="1787">
                  <c:v>0.31404208399359346</c:v>
                </c:pt>
                <c:pt idx="1788">
                  <c:v>0.314431256285089</c:v>
                </c:pt>
                <c:pt idx="1789">
                  <c:v>0.31481974950816038</c:v>
                </c:pt>
                <c:pt idx="1790">
                  <c:v>0.31520731564301802</c:v>
                </c:pt>
                <c:pt idx="1791">
                  <c:v>0.31559413385788543</c:v>
                </c:pt>
                <c:pt idx="1792">
                  <c:v>0.31598018572318443</c:v>
                </c:pt>
                <c:pt idx="1793">
                  <c:v>0.31636556502079566</c:v>
                </c:pt>
                <c:pt idx="1794">
                  <c:v>0.31675030778940505</c:v>
                </c:pt>
                <c:pt idx="1795">
                  <c:v>0.31713447399673761</c:v>
                </c:pt>
                <c:pt idx="1796">
                  <c:v>0.31751810556480747</c:v>
                </c:pt>
                <c:pt idx="1797">
                  <c:v>0.31790124670071501</c:v>
                </c:pt>
                <c:pt idx="1798">
                  <c:v>0.31828393411127098</c:v>
                </c:pt>
                <c:pt idx="1799">
                  <c:v>0.31866620214511998</c:v>
                </c:pt>
                <c:pt idx="1800">
                  <c:v>0.31904808074322638</c:v>
                </c:pt>
                <c:pt idx="1801">
                  <c:v>0.31942959690086226</c:v>
                </c:pt>
                <c:pt idx="1802">
                  <c:v>0.31981077441027833</c:v>
                </c:pt>
                <c:pt idx="1803">
                  <c:v>0.32019163440770593</c:v>
                </c:pt>
                <c:pt idx="1804">
                  <c:v>0.32057219549563737</c:v>
                </c:pt>
                <c:pt idx="1805">
                  <c:v>0.32095247403441113</c:v>
                </c:pt>
                <c:pt idx="1806">
                  <c:v>0.32133266423743118</c:v>
                </c:pt>
                <c:pt idx="1807">
                  <c:v>0.32171306120059706</c:v>
                </c:pt>
                <c:pt idx="1808">
                  <c:v>0.32209366063052702</c:v>
                </c:pt>
                <c:pt idx="1809">
                  <c:v>0.32247447559040726</c:v>
                </c:pt>
                <c:pt idx="1810">
                  <c:v>0.32285550500086119</c:v>
                </c:pt>
                <c:pt idx="1811">
                  <c:v>0.32323674143826597</c:v>
                </c:pt>
                <c:pt idx="1812">
                  <c:v>0.32361816902605212</c:v>
                </c:pt>
                <c:pt idx="1813">
                  <c:v>0.32399976432783312</c:v>
                </c:pt>
                <c:pt idx="1814">
                  <c:v>0.32438149567440488</c:v>
                </c:pt>
                <c:pt idx="1815">
                  <c:v>0.32476332326300561</c:v>
                </c:pt>
                <c:pt idx="1816">
                  <c:v>0.32514519882811199</c:v>
                </c:pt>
                <c:pt idx="1817">
                  <c:v>0.32552706549863641</c:v>
                </c:pt>
                <c:pt idx="1818">
                  <c:v>0.32590891241497677</c:v>
                </c:pt>
                <c:pt idx="1819">
                  <c:v>0.32629081434576807</c:v>
                </c:pt>
                <c:pt idx="1820">
                  <c:v>0.32667284824503506</c:v>
                </c:pt>
                <c:pt idx="1821">
                  <c:v>0.32705510073866007</c:v>
                </c:pt>
                <c:pt idx="1822">
                  <c:v>0.32743766647578598</c:v>
                </c:pt>
                <c:pt idx="1823">
                  <c:v>0.32782064867626243</c:v>
                </c:pt>
                <c:pt idx="1824">
                  <c:v>0.32820415904500932</c:v>
                </c:pt>
                <c:pt idx="1825">
                  <c:v>0.32858831796261484</c:v>
                </c:pt>
                <c:pt idx="1826">
                  <c:v>0.32897325448801401</c:v>
                </c:pt>
                <c:pt idx="1827">
                  <c:v>0.32935910641143701</c:v>
                </c:pt>
                <c:pt idx="1828">
                  <c:v>0.32974508398605407</c:v>
                </c:pt>
                <c:pt idx="1829">
                  <c:v>0.33013112216884932</c:v>
                </c:pt>
                <c:pt idx="1830">
                  <c:v>0.33051721118536415</c:v>
                </c:pt>
                <c:pt idx="1831">
                  <c:v>0.33090334434497964</c:v>
                </c:pt>
                <c:pt idx="1832">
                  <c:v>0.33128951283988112</c:v>
                </c:pt>
                <c:pt idx="1833">
                  <c:v>0.33167570973416377</c:v>
                </c:pt>
                <c:pt idx="1834">
                  <c:v>0.33206192715166855</c:v>
                </c:pt>
                <c:pt idx="1835">
                  <c:v>0.33244815786705711</c:v>
                </c:pt>
                <c:pt idx="1836">
                  <c:v>0.33283439460923941</c:v>
                </c:pt>
                <c:pt idx="1837">
                  <c:v>0.33322063052336698</c:v>
                </c:pt>
                <c:pt idx="1838">
                  <c:v>0.33360685906433363</c:v>
                </c:pt>
                <c:pt idx="1839">
                  <c:v>0.33399307417312402</c:v>
                </c:pt>
                <c:pt idx="1840">
                  <c:v>0.33437927032089959</c:v>
                </c:pt>
                <c:pt idx="1841">
                  <c:v>0.33476544262155</c:v>
                </c:pt>
                <c:pt idx="1842">
                  <c:v>0.33515158691536406</c:v>
                </c:pt>
                <c:pt idx="1843">
                  <c:v>0.33553769986962412</c:v>
                </c:pt>
                <c:pt idx="1844">
                  <c:v>0.33592377907329518</c:v>
                </c:pt>
                <c:pt idx="1845">
                  <c:v>0.33630982313564417</c:v>
                </c:pt>
                <c:pt idx="1846">
                  <c:v>0.33669583178273232</c:v>
                </c:pt>
                <c:pt idx="1847">
                  <c:v>0.33708180595347076</c:v>
                </c:pt>
                <c:pt idx="1848">
                  <c:v>0.33746774789279754</c:v>
                </c:pt>
                <c:pt idx="1849">
                  <c:v>0.33785366124193011</c:v>
                </c:pt>
                <c:pt idx="1850">
                  <c:v>0.33823955112391002</c:v>
                </c:pt>
                <c:pt idx="1851">
                  <c:v>0.33862542422393238</c:v>
                </c:pt>
                <c:pt idx="1852">
                  <c:v>0.33901128886304643</c:v>
                </c:pt>
                <c:pt idx="1853">
                  <c:v>0.33939715506449736</c:v>
                </c:pt>
                <c:pt idx="1854">
                  <c:v>0.33978303461168702</c:v>
                </c:pt>
                <c:pt idx="1855">
                  <c:v>0.34016894109689982</c:v>
                </c:pt>
                <c:pt idx="1856">
                  <c:v>0.34055488996004657</c:v>
                </c:pt>
                <c:pt idx="1857">
                  <c:v>0.34094089851684611</c:v>
                </c:pt>
                <c:pt idx="1858">
                  <c:v>0.34132698597598077</c:v>
                </c:pt>
                <c:pt idx="1859">
                  <c:v>0.34171317344470631</c:v>
                </c:pt>
                <c:pt idx="1860">
                  <c:v>0.3420994839230253</c:v>
                </c:pt>
                <c:pt idx="1861">
                  <c:v>0.34248594228600632</c:v>
                </c:pt>
                <c:pt idx="1862">
                  <c:v>0.34287257525472498</c:v>
                </c:pt>
                <c:pt idx="1863">
                  <c:v>0.34325941135582488</c:v>
                </c:pt>
                <c:pt idx="1864">
                  <c:v>0.34364648087038518</c:v>
                </c:pt>
                <c:pt idx="1865">
                  <c:v>0.34403378199990275</c:v>
                </c:pt>
                <c:pt idx="1866">
                  <c:v>0.34442132784757817</c:v>
                </c:pt>
                <c:pt idx="1867">
                  <c:v>0.34480920886049282</c:v>
                </c:pt>
                <c:pt idx="1868">
                  <c:v>0.34519745991173079</c:v>
                </c:pt>
                <c:pt idx="1869">
                  <c:v>0.34558612502298802</c:v>
                </c:pt>
                <c:pt idx="1870">
                  <c:v>0.34597523668741631</c:v>
                </c:pt>
                <c:pt idx="1871">
                  <c:v>0.34636483763521647</c:v>
                </c:pt>
                <c:pt idx="1872">
                  <c:v>0.34675496929814648</c:v>
                </c:pt>
                <c:pt idx="1873">
                  <c:v>0.34714567450096312</c:v>
                </c:pt>
                <c:pt idx="1874">
                  <c:v>0.34753699660656312</c:v>
                </c:pt>
                <c:pt idx="1875">
                  <c:v>0.34792897973203429</c:v>
                </c:pt>
                <c:pt idx="1876">
                  <c:v>0.34832166851955754</c:v>
                </c:pt>
                <c:pt idx="1877">
                  <c:v>0.34871510808149903</c:v>
                </c:pt>
                <c:pt idx="1878">
                  <c:v>0.3491093438654943</c:v>
                </c:pt>
                <c:pt idx="1879">
                  <c:v>0.34950442155792588</c:v>
                </c:pt>
                <c:pt idx="1880">
                  <c:v>0.34990006579348054</c:v>
                </c:pt>
                <c:pt idx="1881">
                  <c:v>0.35029481596267542</c:v>
                </c:pt>
                <c:pt idx="1882">
                  <c:v>0.35068888524226283</c:v>
                </c:pt>
                <c:pt idx="1883">
                  <c:v>0.35108188018249287</c:v>
                </c:pt>
                <c:pt idx="1884">
                  <c:v>0.35147390882217638</c:v>
                </c:pt>
                <c:pt idx="1885">
                  <c:v>0.351864973016142</c:v>
                </c:pt>
                <c:pt idx="1886">
                  <c:v>0.35225514479951803</c:v>
                </c:pt>
                <c:pt idx="1887">
                  <c:v>0.35264447871099108</c:v>
                </c:pt>
                <c:pt idx="1888">
                  <c:v>0.35303303785265938</c:v>
                </c:pt>
                <c:pt idx="1889">
                  <c:v>0.35342088115769577</c:v>
                </c:pt>
                <c:pt idx="1890">
                  <c:v>0.35380806779124818</c:v>
                </c:pt>
                <c:pt idx="1891">
                  <c:v>0.35419465497407232</c:v>
                </c:pt>
                <c:pt idx="1892">
                  <c:v>0.35458069885555743</c:v>
                </c:pt>
                <c:pt idx="1893">
                  <c:v>0.35496625407527332</c:v>
                </c:pt>
                <c:pt idx="1894">
                  <c:v>0.35535137395457012</c:v>
                </c:pt>
                <c:pt idx="1895">
                  <c:v>0.35573611040441599</c:v>
                </c:pt>
                <c:pt idx="1896">
                  <c:v>0.35612051397523542</c:v>
                </c:pt>
                <c:pt idx="1897">
                  <c:v>0.35650463384545372</c:v>
                </c:pt>
                <c:pt idx="1898">
                  <c:v>0.35688851784471276</c:v>
                </c:pt>
                <c:pt idx="1899">
                  <c:v>0.357272212465507</c:v>
                </c:pt>
                <c:pt idx="1900">
                  <c:v>0.35765576288482592</c:v>
                </c:pt>
                <c:pt idx="1901">
                  <c:v>0.35803921298493901</c:v>
                </c:pt>
                <c:pt idx="1902">
                  <c:v>0.35842260537830312</c:v>
                </c:pt>
                <c:pt idx="1903">
                  <c:v>0.35880598143357706</c:v>
                </c:pt>
                <c:pt idx="1904">
                  <c:v>0.35918938130398043</c:v>
                </c:pt>
                <c:pt idx="1905">
                  <c:v>0.3595728439568755</c:v>
                </c:pt>
                <c:pt idx="1906">
                  <c:v>0.35995640720484701</c:v>
                </c:pt>
                <c:pt idx="1907">
                  <c:v>0.36034010773777841</c:v>
                </c:pt>
                <c:pt idx="1908">
                  <c:v>0.36072398115588822</c:v>
                </c:pt>
                <c:pt idx="1909">
                  <c:v>0.36110806200336298</c:v>
                </c:pt>
                <c:pt idx="1910">
                  <c:v>0.36149238380264059</c:v>
                </c:pt>
                <c:pt idx="1911">
                  <c:v>0.36187697908888883</c:v>
                </c:pt>
                <c:pt idx="1912">
                  <c:v>0.36226187944482563</c:v>
                </c:pt>
                <c:pt idx="1913">
                  <c:v>0.362647115535571</c:v>
                </c:pt>
                <c:pt idx="1914">
                  <c:v>0.36303271714341706</c:v>
                </c:pt>
                <c:pt idx="1915">
                  <c:v>0.36341871320245484</c:v>
                </c:pt>
                <c:pt idx="1916">
                  <c:v>0.36380513183296143</c:v>
                </c:pt>
                <c:pt idx="1917">
                  <c:v>0.36419200037547467</c:v>
                </c:pt>
                <c:pt idx="1918">
                  <c:v>0.36457934542438297</c:v>
                </c:pt>
                <c:pt idx="1919">
                  <c:v>0.36496719286109702</c:v>
                </c:pt>
                <c:pt idx="1920">
                  <c:v>0.36535556788665519</c:v>
                </c:pt>
                <c:pt idx="1921">
                  <c:v>0.36574449505373602</c:v>
                </c:pt>
                <c:pt idx="1922">
                  <c:v>0.36613399829814702</c:v>
                </c:pt>
                <c:pt idx="1923">
                  <c:v>0.37382002521877816</c:v>
                </c:pt>
                <c:pt idx="1924">
                  <c:v>0.37596714361743488</c:v>
                </c:pt>
                <c:pt idx="1925">
                  <c:v>0.37650401611503098</c:v>
                </c:pt>
                <c:pt idx="1926">
                  <c:v>0.37688339793660508</c:v>
                </c:pt>
                <c:pt idx="1927">
                  <c:v>0.377291718542003</c:v>
                </c:pt>
                <c:pt idx="1928">
                  <c:v>0.37770060765351432</c:v>
                </c:pt>
                <c:pt idx="1929">
                  <c:v>0.37811190245759801</c:v>
                </c:pt>
                <c:pt idx="1930">
                  <c:v>0.37852332035847341</c:v>
                </c:pt>
                <c:pt idx="1931">
                  <c:v>0.37893410754139201</c:v>
                </c:pt>
                <c:pt idx="1932">
                  <c:v>0.37934448419081518</c:v>
                </c:pt>
                <c:pt idx="1933">
                  <c:v>0.37975424794066848</c:v>
                </c:pt>
                <c:pt idx="1934">
                  <c:v>0.38016359620654488</c:v>
                </c:pt>
                <c:pt idx="1935">
                  <c:v>0.38057254808398538</c:v>
                </c:pt>
                <c:pt idx="1936">
                  <c:v>0.38098122468064755</c:v>
                </c:pt>
                <c:pt idx="1937">
                  <c:v>0.38138969548489876</c:v>
                </c:pt>
                <c:pt idx="1938">
                  <c:v>0.38179804937598188</c:v>
                </c:pt>
                <c:pt idx="1939">
                  <c:v>0.38220635916233597</c:v>
                </c:pt>
                <c:pt idx="1940">
                  <c:v>0.38261469813974208</c:v>
                </c:pt>
                <c:pt idx="1941">
                  <c:v>0.38302313264345988</c:v>
                </c:pt>
                <c:pt idx="1942">
                  <c:v>0.38343172602699699</c:v>
                </c:pt>
                <c:pt idx="1943">
                  <c:v>0.38384053740456076</c:v>
                </c:pt>
                <c:pt idx="1944">
                  <c:v>0.38424962282320302</c:v>
                </c:pt>
                <c:pt idx="1945">
                  <c:v>0.38465903529155798</c:v>
                </c:pt>
                <c:pt idx="1946">
                  <c:v>0.38506921880020972</c:v>
                </c:pt>
                <c:pt idx="1947">
                  <c:v>0.38548024041810097</c:v>
                </c:pt>
                <c:pt idx="1948">
                  <c:v>0.38589215718695563</c:v>
                </c:pt>
                <c:pt idx="1949">
                  <c:v>0.38630501163564818</c:v>
                </c:pt>
                <c:pt idx="1950">
                  <c:v>0.38671883950942743</c:v>
                </c:pt>
                <c:pt idx="1951">
                  <c:v>0.38713366134349442</c:v>
                </c:pt>
                <c:pt idx="1952">
                  <c:v>0.38754945887029801</c:v>
                </c:pt>
                <c:pt idx="1953">
                  <c:v>0.38796620222323436</c:v>
                </c:pt>
                <c:pt idx="1954">
                  <c:v>0.38838384204051463</c:v>
                </c:pt>
                <c:pt idx="1955">
                  <c:v>0.38880231806901328</c:v>
                </c:pt>
                <c:pt idx="1956">
                  <c:v>0.38922155822998361</c:v>
                </c:pt>
                <c:pt idx="1957">
                  <c:v>0.38964150846975198</c:v>
                </c:pt>
                <c:pt idx="1958">
                  <c:v>0.39006221230626642</c:v>
                </c:pt>
                <c:pt idx="1959">
                  <c:v>0.39048372129345377</c:v>
                </c:pt>
                <c:pt idx="1960">
                  <c:v>0.39090609582823255</c:v>
                </c:pt>
                <c:pt idx="1961">
                  <c:v>0.39132940406416361</c:v>
                </c:pt>
                <c:pt idx="1962">
                  <c:v>0.39175372244693279</c:v>
                </c:pt>
                <c:pt idx="1963">
                  <c:v>0.39217913572523938</c:v>
                </c:pt>
                <c:pt idx="1964">
                  <c:v>0.39260573722864589</c:v>
                </c:pt>
                <c:pt idx="1965">
                  <c:v>0.39303362896793198</c:v>
                </c:pt>
                <c:pt idx="1966">
                  <c:v>0.3934629217777415</c:v>
                </c:pt>
                <c:pt idx="1967">
                  <c:v>0.39389273093058225</c:v>
                </c:pt>
                <c:pt idx="1968">
                  <c:v>0.39432304228476411</c:v>
                </c:pt>
                <c:pt idx="1969">
                  <c:v>0.39475380036109597</c:v>
                </c:pt>
                <c:pt idx="1970">
                  <c:v>0.39518496432410583</c:v>
                </c:pt>
                <c:pt idx="1971">
                  <c:v>0.39561648784326708</c:v>
                </c:pt>
                <c:pt idx="1972">
                  <c:v>0.39604832597655742</c:v>
                </c:pt>
                <c:pt idx="1973">
                  <c:v>0.39648043162102642</c:v>
                </c:pt>
                <c:pt idx="1974">
                  <c:v>0.39691275741893506</c:v>
                </c:pt>
                <c:pt idx="1975">
                  <c:v>0.39734525496626538</c:v>
                </c:pt>
                <c:pt idx="1976">
                  <c:v>0.39777787535658155</c:v>
                </c:pt>
                <c:pt idx="1977">
                  <c:v>0.39821056909422808</c:v>
                </c:pt>
                <c:pt idx="1978">
                  <c:v>0.39864328631953161</c:v>
                </c:pt>
                <c:pt idx="1979">
                  <c:v>0.39907597690029795</c:v>
                </c:pt>
                <c:pt idx="1980">
                  <c:v>0.39950859059850014</c:v>
                </c:pt>
                <c:pt idx="1981">
                  <c:v>0.39994107721461736</c:v>
                </c:pt>
                <c:pt idx="1982">
                  <c:v>0.40037338675411432</c:v>
                </c:pt>
                <c:pt idx="1983">
                  <c:v>0.40080546959473218</c:v>
                </c:pt>
                <c:pt idx="1984">
                  <c:v>0.40123727666312026</c:v>
                </c:pt>
                <c:pt idx="1985">
                  <c:v>0.40166875961566206</c:v>
                </c:pt>
                <c:pt idx="1986">
                  <c:v>0.40209987102394906</c:v>
                </c:pt>
                <c:pt idx="1987">
                  <c:v>0.40253056456300901</c:v>
                </c:pt>
                <c:pt idx="1988">
                  <c:v>0.40296079520090528</c:v>
                </c:pt>
                <c:pt idx="1989">
                  <c:v>0.40339051938795711</c:v>
                </c:pt>
                <c:pt idx="1990">
                  <c:v>0.40381969524407313</c:v>
                </c:pt>
                <c:pt idx="1991">
                  <c:v>0.40424828274214408</c:v>
                </c:pt>
                <c:pt idx="1992">
                  <c:v>0.40467624388587742</c:v>
                </c:pt>
                <c:pt idx="1993">
                  <c:v>0.405103542880005</c:v>
                </c:pt>
                <c:pt idx="1994">
                  <c:v>0.40553014629136203</c:v>
                </c:pt>
                <c:pt idx="1995">
                  <c:v>0.40595602319879598</c:v>
                </c:pt>
                <c:pt idx="1996">
                  <c:v>0.40638114533052638</c:v>
                </c:pt>
                <c:pt idx="1997">
                  <c:v>0.40680548718736942</c:v>
                </c:pt>
                <c:pt idx="1998">
                  <c:v>0.40722902615053003</c:v>
                </c:pt>
                <c:pt idx="1999">
                  <c:v>0.40765174257298675</c:v>
                </c:pt>
              </c:numCache>
            </c:numRef>
          </c:val>
        </c:ser>
        <c:ser>
          <c:idx val="3"/>
          <c:order val="3"/>
          <c:marker>
            <c:symbol val="none"/>
          </c:marker>
          <c:val>
            <c:numRef>
              <c:f>Tabelle1!$D$1:$D$2000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2.0320566483899152E-2</c:v>
                </c:pt>
                <c:pt idx="2">
                  <c:v>1.9519374736735876E-2</c:v>
                </c:pt>
                <c:pt idx="3">
                  <c:v>1.9754347805613102E-2</c:v>
                </c:pt>
                <c:pt idx="4">
                  <c:v>1.9672433533891101E-2</c:v>
                </c:pt>
                <c:pt idx="5">
                  <c:v>1.9627712165661403E-2</c:v>
                </c:pt>
                <c:pt idx="6">
                  <c:v>1.9582121310108575E-2</c:v>
                </c:pt>
                <c:pt idx="7">
                  <c:v>1.9539021611698477E-2</c:v>
                </c:pt>
                <c:pt idx="8">
                  <c:v>1.9496727817584283E-2</c:v>
                </c:pt>
                <c:pt idx="9">
                  <c:v>1.945482749788752E-2</c:v>
                </c:pt>
                <c:pt idx="10">
                  <c:v>1.9413057982109003E-2</c:v>
                </c:pt>
                <c:pt idx="11">
                  <c:v>1.93712823900739E-2</c:v>
                </c:pt>
                <c:pt idx="12">
                  <c:v>1.9329420133493407E-2</c:v>
                </c:pt>
                <c:pt idx="13">
                  <c:v>1.9287422389051605E-2</c:v>
                </c:pt>
                <c:pt idx="14">
                  <c:v>1.9245258728994699E-2</c:v>
                </c:pt>
                <c:pt idx="15">
                  <c:v>1.9202910026468723E-2</c:v>
                </c:pt>
                <c:pt idx="16">
                  <c:v>1.9160364369549421E-2</c:v>
                </c:pt>
                <c:pt idx="17">
                  <c:v>1.9117614604695202E-2</c:v>
                </c:pt>
                <c:pt idx="18">
                  <c:v>1.9074656798265831E-2</c:v>
                </c:pt>
                <c:pt idx="19">
                  <c:v>1.9031489240571773E-2</c:v>
                </c:pt>
                <c:pt idx="20">
                  <c:v>1.8988111782636631E-2</c:v>
                </c:pt>
                <c:pt idx="21">
                  <c:v>1.8944525383720504E-2</c:v>
                </c:pt>
                <c:pt idx="22">
                  <c:v>1.8900731796147967E-2</c:v>
                </c:pt>
                <c:pt idx="23">
                  <c:v>1.8856733341805303E-2</c:v>
                </c:pt>
                <c:pt idx="24">
                  <c:v>1.8812532751175701E-2</c:v>
                </c:pt>
                <c:pt idx="25">
                  <c:v>1.8768133045864843E-2</c:v>
                </c:pt>
                <c:pt idx="26">
                  <c:v>1.8723537451894503E-2</c:v>
                </c:pt>
                <c:pt idx="27">
                  <c:v>1.8678749335104501E-2</c:v>
                </c:pt>
                <c:pt idx="28">
                  <c:v>1.8633772152652207E-2</c:v>
                </c:pt>
                <c:pt idx="29">
                  <c:v>1.8588609416392798E-2</c:v>
                </c:pt>
                <c:pt idx="30">
                  <c:v>1.8543264665121909E-2</c:v>
                </c:pt>
                <c:pt idx="31">
                  <c:v>1.8497741443501709E-2</c:v>
                </c:pt>
                <c:pt idx="32">
                  <c:v>1.8452043286072809E-2</c:v>
                </c:pt>
                <c:pt idx="33">
                  <c:v>1.8406173705177699E-2</c:v>
                </c:pt>
                <c:pt idx="34">
                  <c:v>1.8360136181908907E-2</c:v>
                </c:pt>
                <c:pt idx="35">
                  <c:v>1.8313934159427503E-2</c:v>
                </c:pt>
                <c:pt idx="36">
                  <c:v>1.8267571038136979E-2</c:v>
                </c:pt>
                <c:pt idx="37">
                  <c:v>1.8221050172336207E-2</c:v>
                </c:pt>
                <c:pt idx="38">
                  <c:v>1.81743748680556E-2</c:v>
                </c:pt>
                <c:pt idx="39">
                  <c:v>1.8127548381835636E-2</c:v>
                </c:pt>
                <c:pt idx="40">
                  <c:v>1.8080573920282898E-2</c:v>
                </c:pt>
                <c:pt idx="41">
                  <c:v>1.8033454640254843E-2</c:v>
                </c:pt>
                <c:pt idx="42">
                  <c:v>1.7986193649565062E-2</c:v>
                </c:pt>
                <c:pt idx="43">
                  <c:v>1.7938794008121206E-2</c:v>
                </c:pt>
                <c:pt idx="44">
                  <c:v>1.7891258729431706E-2</c:v>
                </c:pt>
                <c:pt idx="45">
                  <c:v>1.7843590782416745E-2</c:v>
                </c:pt>
                <c:pt idx="46">
                  <c:v>1.7795793093487423E-2</c:v>
                </c:pt>
                <c:pt idx="47">
                  <c:v>1.7748465910349807E-2</c:v>
                </c:pt>
                <c:pt idx="48">
                  <c:v>1.7702147333125511E-2</c:v>
                </c:pt>
                <c:pt idx="49">
                  <c:v>1.7656814147590509E-2</c:v>
                </c:pt>
                <c:pt idx="50">
                  <c:v>1.7612443412078207E-2</c:v>
                </c:pt>
                <c:pt idx="51">
                  <c:v>1.7568994376003306E-2</c:v>
                </c:pt>
                <c:pt idx="52">
                  <c:v>1.7526419146866434E-2</c:v>
                </c:pt>
                <c:pt idx="53">
                  <c:v>1.7484662395225708E-2</c:v>
                </c:pt>
                <c:pt idx="54">
                  <c:v>1.7443661499071512E-2</c:v>
                </c:pt>
                <c:pt idx="55">
                  <c:v>1.7403346523100997E-2</c:v>
                </c:pt>
                <c:pt idx="56">
                  <c:v>1.7363640202133709E-2</c:v>
                </c:pt>
                <c:pt idx="57">
                  <c:v>1.7324457920984207E-2</c:v>
                </c:pt>
                <c:pt idx="58">
                  <c:v>1.7285707695072188E-2</c:v>
                </c:pt>
                <c:pt idx="59">
                  <c:v>1.7247290153594698E-2</c:v>
                </c:pt>
                <c:pt idx="60">
                  <c:v>1.7209098527424097E-2</c:v>
                </c:pt>
                <c:pt idx="61">
                  <c:v>1.7171070979271497E-2</c:v>
                </c:pt>
                <c:pt idx="62">
                  <c:v>1.7133313368556908E-2</c:v>
                </c:pt>
                <c:pt idx="63">
                  <c:v>1.7095949809965805E-2</c:v>
                </c:pt>
                <c:pt idx="64">
                  <c:v>1.7059114315310809E-2</c:v>
                </c:pt>
                <c:pt idx="65">
                  <c:v>1.7022947880067807E-2</c:v>
                </c:pt>
                <c:pt idx="66">
                  <c:v>1.6987598027374803E-2</c:v>
                </c:pt>
                <c:pt idx="67">
                  <c:v>1.6953218456797106E-2</c:v>
                </c:pt>
                <c:pt idx="68">
                  <c:v>1.6919968706025901E-2</c:v>
                </c:pt>
                <c:pt idx="69">
                  <c:v>1.6888013792769278E-2</c:v>
                </c:pt>
                <c:pt idx="70">
                  <c:v>1.685752383732278E-2</c:v>
                </c:pt>
                <c:pt idx="71">
                  <c:v>1.6828673667234846E-2</c:v>
                </c:pt>
                <c:pt idx="72">
                  <c:v>1.68016424061007E-2</c:v>
                </c:pt>
                <c:pt idx="73">
                  <c:v>1.6776613048656401E-2</c:v>
                </c:pt>
                <c:pt idx="74">
                  <c:v>1.6752192500026398E-2</c:v>
                </c:pt>
                <c:pt idx="75">
                  <c:v>1.6728119037086285E-2</c:v>
                </c:pt>
                <c:pt idx="76">
                  <c:v>1.6704367310390225E-2</c:v>
                </c:pt>
                <c:pt idx="77">
                  <c:v>1.6680929429195718E-2</c:v>
                </c:pt>
                <c:pt idx="78">
                  <c:v>1.6657802215224025E-2</c:v>
                </c:pt>
                <c:pt idx="79">
                  <c:v>1.6634982756979999E-2</c:v>
                </c:pt>
                <c:pt idx="80">
                  <c:v>1.6612468226688264E-2</c:v>
                </c:pt>
                <c:pt idx="81">
                  <c:v>1.6590255811273623E-2</c:v>
                </c:pt>
                <c:pt idx="82">
                  <c:v>1.6568342706033103E-2</c:v>
                </c:pt>
                <c:pt idx="83">
                  <c:v>1.6546726109987284E-2</c:v>
                </c:pt>
                <c:pt idx="84">
                  <c:v>1.652540322234208E-2</c:v>
                </c:pt>
                <c:pt idx="85">
                  <c:v>1.6504371239181307E-2</c:v>
                </c:pt>
                <c:pt idx="86">
                  <c:v>1.6483627350389447E-2</c:v>
                </c:pt>
                <c:pt idx="87">
                  <c:v>1.6463168736821163E-2</c:v>
                </c:pt>
                <c:pt idx="88">
                  <c:v>1.6442992567717543E-2</c:v>
                </c:pt>
                <c:pt idx="89">
                  <c:v>1.6423095998393523E-2</c:v>
                </c:pt>
                <c:pt idx="90">
                  <c:v>1.6403476168200648E-2</c:v>
                </c:pt>
                <c:pt idx="91">
                  <c:v>1.6384130198775746E-2</c:v>
                </c:pt>
                <c:pt idx="92">
                  <c:v>1.6365055192586749E-2</c:v>
                </c:pt>
                <c:pt idx="93">
                  <c:v>1.6346248231773809E-2</c:v>
                </c:pt>
                <c:pt idx="94">
                  <c:v>1.6327706377295401E-2</c:v>
                </c:pt>
                <c:pt idx="95">
                  <c:v>1.63094266683739E-2</c:v>
                </c:pt>
                <c:pt idx="96">
                  <c:v>1.6291406122241298E-2</c:v>
                </c:pt>
                <c:pt idx="97">
                  <c:v>1.6273641734183601E-2</c:v>
                </c:pt>
                <c:pt idx="98">
                  <c:v>1.6256130477868121E-2</c:v>
                </c:pt>
                <c:pt idx="99">
                  <c:v>1.6238869305953727E-2</c:v>
                </c:pt>
                <c:pt idx="100">
                  <c:v>1.6221855150967503E-2</c:v>
                </c:pt>
                <c:pt idx="101">
                  <c:v>1.6205084926433209E-2</c:v>
                </c:pt>
                <c:pt idx="102">
                  <c:v>1.6188555528244011E-2</c:v>
                </c:pt>
                <c:pt idx="103">
                  <c:v>1.6172263836249399E-2</c:v>
                </c:pt>
                <c:pt idx="104">
                  <c:v>1.6156206716050305E-2</c:v>
                </c:pt>
                <c:pt idx="105">
                  <c:v>1.6140381020976122E-2</c:v>
                </c:pt>
                <c:pt idx="106">
                  <c:v>1.6124783594224406E-2</c:v>
                </c:pt>
                <c:pt idx="107">
                  <c:v>1.6109411271142713E-2</c:v>
                </c:pt>
                <c:pt idx="108">
                  <c:v>1.6094260881630202E-2</c:v>
                </c:pt>
                <c:pt idx="109">
                  <c:v>1.6079329252637858E-2</c:v>
                </c:pt>
                <c:pt idx="110">
                  <c:v>1.6064613210744403E-2</c:v>
                </c:pt>
                <c:pt idx="111">
                  <c:v>1.6050109584790903E-2</c:v>
                </c:pt>
                <c:pt idx="112">
                  <c:v>1.60358151515511E-2</c:v>
                </c:pt>
                <c:pt idx="113">
                  <c:v>1.6021726692371178E-2</c:v>
                </c:pt>
                <c:pt idx="114">
                  <c:v>1.6007841179884401E-2</c:v>
                </c:pt>
                <c:pt idx="115">
                  <c:v>1.5994155473514501E-2</c:v>
                </c:pt>
                <c:pt idx="116">
                  <c:v>1.5980666449609309E-2</c:v>
                </c:pt>
                <c:pt idx="117">
                  <c:v>1.5967371001296311E-2</c:v>
                </c:pt>
                <c:pt idx="118">
                  <c:v>1.5954266042921699E-2</c:v>
                </c:pt>
                <c:pt idx="119">
                  <c:v>1.5941348512393101E-2</c:v>
                </c:pt>
                <c:pt idx="120">
                  <c:v>1.5928615373498701E-2</c:v>
                </c:pt>
                <c:pt idx="121">
                  <c:v>1.5916063618094802E-2</c:v>
                </c:pt>
                <c:pt idx="122">
                  <c:v>1.5903690268183342E-2</c:v>
                </c:pt>
                <c:pt idx="123">
                  <c:v>1.5891492377870801E-2</c:v>
                </c:pt>
                <c:pt idx="124">
                  <c:v>1.5879467035207005E-2</c:v>
                </c:pt>
                <c:pt idx="125">
                  <c:v>1.5867611363893603E-2</c:v>
                </c:pt>
                <c:pt idx="126">
                  <c:v>1.5855922524864799E-2</c:v>
                </c:pt>
                <c:pt idx="127">
                  <c:v>1.5844397717736623E-2</c:v>
                </c:pt>
                <c:pt idx="128">
                  <c:v>1.5833034182123201E-2</c:v>
                </c:pt>
                <c:pt idx="129">
                  <c:v>1.5821829198823172E-2</c:v>
                </c:pt>
                <c:pt idx="130">
                  <c:v>1.5810780090872421E-2</c:v>
                </c:pt>
                <c:pt idx="131">
                  <c:v>1.5799884224474602E-2</c:v>
                </c:pt>
                <c:pt idx="132">
                  <c:v>1.5789139009799422E-2</c:v>
                </c:pt>
                <c:pt idx="133">
                  <c:v>1.5778541901664101E-2</c:v>
                </c:pt>
                <c:pt idx="134">
                  <c:v>1.5768090400095303E-2</c:v>
                </c:pt>
                <c:pt idx="135">
                  <c:v>1.5757782050777699E-2</c:v>
                </c:pt>
                <c:pt idx="136">
                  <c:v>1.5747614445394301E-2</c:v>
                </c:pt>
                <c:pt idx="137">
                  <c:v>1.5737585221863921E-2</c:v>
                </c:pt>
                <c:pt idx="138">
                  <c:v>1.5727692064478601E-2</c:v>
                </c:pt>
                <c:pt idx="139">
                  <c:v>1.5717932703952102E-2</c:v>
                </c:pt>
                <c:pt idx="140">
                  <c:v>1.570830491737802E-2</c:v>
                </c:pt>
                <c:pt idx="141">
                  <c:v>1.5698806528108202E-2</c:v>
                </c:pt>
                <c:pt idx="142">
                  <c:v>1.5689435405555598E-2</c:v>
                </c:pt>
                <c:pt idx="143">
                  <c:v>1.5680189464926365E-2</c:v>
                </c:pt>
                <c:pt idx="144">
                  <c:v>1.567106666688764E-2</c:v>
                </c:pt>
                <c:pt idx="145">
                  <c:v>1.5662065017176825E-2</c:v>
                </c:pt>
                <c:pt idx="146">
                  <c:v>1.5653182566155603E-2</c:v>
                </c:pt>
                <c:pt idx="147">
                  <c:v>1.5644417408315545E-2</c:v>
                </c:pt>
                <c:pt idx="148">
                  <c:v>1.56357676817395E-2</c:v>
                </c:pt>
                <c:pt idx="149">
                  <c:v>1.5627231567524102E-2</c:v>
                </c:pt>
                <c:pt idx="150">
                  <c:v>1.5618807289166587E-2</c:v>
                </c:pt>
                <c:pt idx="151">
                  <c:v>1.5610493111920301E-2</c:v>
                </c:pt>
                <c:pt idx="152">
                  <c:v>1.5602287342126221E-2</c:v>
                </c:pt>
                <c:pt idx="153">
                  <c:v>1.5594188326517384E-2</c:v>
                </c:pt>
                <c:pt idx="154">
                  <c:v>1.5586194451506205E-2</c:v>
                </c:pt>
                <c:pt idx="155">
                  <c:v>1.5578304142457061E-2</c:v>
                </c:pt>
                <c:pt idx="156">
                  <c:v>1.5570515862942403E-2</c:v>
                </c:pt>
                <c:pt idx="157">
                  <c:v>1.5562828113990892E-2</c:v>
                </c:pt>
                <c:pt idx="158">
                  <c:v>1.5555239433327707E-2</c:v>
                </c:pt>
                <c:pt idx="159">
                  <c:v>1.554774839461032E-2</c:v>
                </c:pt>
                <c:pt idx="160">
                  <c:v>1.5540353606659094E-2</c:v>
                </c:pt>
                <c:pt idx="161">
                  <c:v>1.5533053712690401E-2</c:v>
                </c:pt>
                <c:pt idx="162">
                  <c:v>1.5525847389549501E-2</c:v>
                </c:pt>
                <c:pt idx="163">
                  <c:v>1.5518733346944698E-2</c:v>
                </c:pt>
                <c:pt idx="164">
                  <c:v>1.5511710326688325E-2</c:v>
                </c:pt>
                <c:pt idx="165">
                  <c:v>1.5504777101942421E-2</c:v>
                </c:pt>
                <c:pt idx="166">
                  <c:v>1.5497932476471391E-2</c:v>
                </c:pt>
                <c:pt idx="167">
                  <c:v>1.5491175283903967E-2</c:v>
                </c:pt>
                <c:pt idx="168">
                  <c:v>1.5484504387000645E-2</c:v>
                </c:pt>
                <c:pt idx="169">
                  <c:v>1.5477918676936899E-2</c:v>
                </c:pt>
                <c:pt idx="170">
                  <c:v>1.5471417072592898E-2</c:v>
                </c:pt>
                <c:pt idx="171">
                  <c:v>1.5464998519854899E-2</c:v>
                </c:pt>
                <c:pt idx="172">
                  <c:v>1.5458661990930401E-2</c:v>
                </c:pt>
                <c:pt idx="173">
                  <c:v>1.5452406483674399E-2</c:v>
                </c:pt>
                <c:pt idx="174">
                  <c:v>1.5446231020928699E-2</c:v>
                </c:pt>
                <c:pt idx="175">
                  <c:v>1.5440134649874664E-2</c:v>
                </c:pt>
                <c:pt idx="176">
                  <c:v>1.54341164413979E-2</c:v>
                </c:pt>
                <c:pt idx="177">
                  <c:v>1.5428175489470064E-2</c:v>
                </c:pt>
                <c:pt idx="178">
                  <c:v>1.5422310910538221E-2</c:v>
                </c:pt>
                <c:pt idx="179">
                  <c:v>1.5416521842935405E-2</c:v>
                </c:pt>
                <c:pt idx="180">
                  <c:v>1.5410807446297215E-2</c:v>
                </c:pt>
                <c:pt idx="181">
                  <c:v>1.5405166900998898E-2</c:v>
                </c:pt>
                <c:pt idx="182">
                  <c:v>1.5399599407602101E-2</c:v>
                </c:pt>
                <c:pt idx="183">
                  <c:v>1.5394104186315477E-2</c:v>
                </c:pt>
                <c:pt idx="184">
                  <c:v>1.53886804764702E-2</c:v>
                </c:pt>
                <c:pt idx="185">
                  <c:v>1.5383327536008821E-2</c:v>
                </c:pt>
                <c:pt idx="186">
                  <c:v>1.5378044640985621E-2</c:v>
                </c:pt>
                <c:pt idx="187">
                  <c:v>1.5372831085081171E-2</c:v>
                </c:pt>
                <c:pt idx="188">
                  <c:v>1.5367686179129892E-2</c:v>
                </c:pt>
                <c:pt idx="189">
                  <c:v>1.5362609250659761E-2</c:v>
                </c:pt>
                <c:pt idx="190">
                  <c:v>1.5357599643444023E-2</c:v>
                </c:pt>
                <c:pt idx="191">
                  <c:v>2.662604218979402E-2</c:v>
                </c:pt>
                <c:pt idx="192">
                  <c:v>2.9326259006860877E-2</c:v>
                </c:pt>
                <c:pt idx="193">
                  <c:v>2.9505895646607813E-2</c:v>
                </c:pt>
                <c:pt idx="194">
                  <c:v>2.9523843860296699E-2</c:v>
                </c:pt>
                <c:pt idx="195">
                  <c:v>2.9510328400287597E-2</c:v>
                </c:pt>
                <c:pt idx="196">
                  <c:v>2.9498420320749303E-2</c:v>
                </c:pt>
                <c:pt idx="197">
                  <c:v>2.9489534229761392E-2</c:v>
                </c:pt>
                <c:pt idx="198">
                  <c:v>2.948196377675056E-2</c:v>
                </c:pt>
                <c:pt idx="199">
                  <c:v>2.9475066383433595E-2</c:v>
                </c:pt>
                <c:pt idx="200">
                  <c:v>2.9468409434339798E-2</c:v>
                </c:pt>
                <c:pt idx="201">
                  <c:v>2.9461798530684712E-2</c:v>
                </c:pt>
                <c:pt idx="202">
                  <c:v>2.9455121586515937E-2</c:v>
                </c:pt>
                <c:pt idx="203">
                  <c:v>2.9448318227298646E-2</c:v>
                </c:pt>
                <c:pt idx="204">
                  <c:v>2.9441353659856995E-2</c:v>
                </c:pt>
                <c:pt idx="205">
                  <c:v>2.9434208438289613E-2</c:v>
                </c:pt>
                <c:pt idx="206">
                  <c:v>2.9426872067135196E-2</c:v>
                </c:pt>
                <c:pt idx="207">
                  <c:v>2.9419339606855111E-2</c:v>
                </c:pt>
                <c:pt idx="208">
                  <c:v>2.9411609592929898E-2</c:v>
                </c:pt>
                <c:pt idx="209">
                  <c:v>2.9403682778496656E-2</c:v>
                </c:pt>
                <c:pt idx="210">
                  <c:v>2.9395561335170389E-2</c:v>
                </c:pt>
                <c:pt idx="211">
                  <c:v>2.9387248338720442E-2</c:v>
                </c:pt>
                <c:pt idx="212">
                  <c:v>2.9378747430549117E-2</c:v>
                </c:pt>
                <c:pt idx="213">
                  <c:v>2.93700625922876E-2</c:v>
                </c:pt>
                <c:pt idx="214">
                  <c:v>2.9361197994149341E-2</c:v>
                </c:pt>
                <c:pt idx="215">
                  <c:v>2.9352157892407593E-2</c:v>
                </c:pt>
                <c:pt idx="216">
                  <c:v>2.9342946560032106E-2</c:v>
                </c:pt>
                <c:pt idx="217">
                  <c:v>2.9333568239992478E-2</c:v>
                </c:pt>
                <c:pt idx="218">
                  <c:v>2.93240271142081E-2</c:v>
                </c:pt>
                <c:pt idx="219">
                  <c:v>2.9314327283372032E-2</c:v>
                </c:pt>
                <c:pt idx="220">
                  <c:v>2.9304472754371941E-2</c:v>
                </c:pt>
                <c:pt idx="221">
                  <c:v>2.9294467433025842E-2</c:v>
                </c:pt>
                <c:pt idx="222">
                  <c:v>2.9284315120532242E-2</c:v>
                </c:pt>
                <c:pt idx="223">
                  <c:v>2.9274019512504499E-2</c:v>
                </c:pt>
                <c:pt idx="224">
                  <c:v>2.9263584199780573E-2</c:v>
                </c:pt>
                <c:pt idx="225">
                  <c:v>2.9253012670442419E-2</c:v>
                </c:pt>
                <c:pt idx="226">
                  <c:v>2.92423083126153E-2</c:v>
                </c:pt>
                <c:pt idx="227">
                  <c:v>2.9231474417774204E-2</c:v>
                </c:pt>
                <c:pt idx="228">
                  <c:v>2.9220514184326012E-2</c:v>
                </c:pt>
                <c:pt idx="229">
                  <c:v>2.9209430721334046E-2</c:v>
                </c:pt>
                <c:pt idx="230">
                  <c:v>2.9198227052260512E-2</c:v>
                </c:pt>
                <c:pt idx="231">
                  <c:v>2.9186906118672806E-2</c:v>
                </c:pt>
                <c:pt idx="232">
                  <c:v>2.9175470783847596E-2</c:v>
                </c:pt>
                <c:pt idx="233">
                  <c:v>2.9163923836247427E-2</c:v>
                </c:pt>
                <c:pt idx="234">
                  <c:v>2.9152267992847793E-2</c:v>
                </c:pt>
                <c:pt idx="235">
                  <c:v>2.914050590230071E-2</c:v>
                </c:pt>
                <c:pt idx="236">
                  <c:v>2.9128640147933687E-2</c:v>
                </c:pt>
                <c:pt idx="237">
                  <c:v>2.9116673250580778E-2</c:v>
                </c:pt>
                <c:pt idx="238">
                  <c:v>2.9104607671250216E-2</c:v>
                </c:pt>
                <c:pt idx="239">
                  <c:v>2.9092445813633201E-2</c:v>
                </c:pt>
                <c:pt idx="240">
                  <c:v>2.9080190026462092E-2</c:v>
                </c:pt>
                <c:pt idx="241">
                  <c:v>2.9067842605725123E-2</c:v>
                </c:pt>
                <c:pt idx="242">
                  <c:v>2.9055405796742397E-2</c:v>
                </c:pt>
                <c:pt idx="243">
                  <c:v>2.9042881796124392E-2</c:v>
                </c:pt>
                <c:pt idx="244">
                  <c:v>2.903027275360108E-2</c:v>
                </c:pt>
                <c:pt idx="245">
                  <c:v>2.9017580773749042E-2</c:v>
                </c:pt>
                <c:pt idx="246">
                  <c:v>2.9004807917620865E-2</c:v>
                </c:pt>
                <c:pt idx="247">
                  <c:v>2.8991956204270801E-2</c:v>
                </c:pt>
                <c:pt idx="248">
                  <c:v>2.8979027612210502E-2</c:v>
                </c:pt>
                <c:pt idx="249">
                  <c:v>2.8966024080771997E-2</c:v>
                </c:pt>
                <c:pt idx="250">
                  <c:v>2.8952947511415819E-2</c:v>
                </c:pt>
                <c:pt idx="251">
                  <c:v>2.8939799768960401E-2</c:v>
                </c:pt>
                <c:pt idx="252">
                  <c:v>2.8926582682769146E-2</c:v>
                </c:pt>
                <c:pt idx="253">
                  <c:v>2.8913298047873896E-2</c:v>
                </c:pt>
                <c:pt idx="254">
                  <c:v>2.8899947626060761E-2</c:v>
                </c:pt>
                <c:pt idx="255">
                  <c:v>2.8886533146909598E-2</c:v>
                </c:pt>
                <c:pt idx="256">
                  <c:v>2.8873056308808199E-2</c:v>
                </c:pt>
                <c:pt idx="257">
                  <c:v>2.8859518779923182E-2</c:v>
                </c:pt>
                <c:pt idx="258">
                  <c:v>2.8845922199152742E-2</c:v>
                </c:pt>
                <c:pt idx="259">
                  <c:v>2.8832268177060083E-2</c:v>
                </c:pt>
                <c:pt idx="260">
                  <c:v>2.8818558296779088E-2</c:v>
                </c:pt>
                <c:pt idx="261">
                  <c:v>2.8804794114918597E-2</c:v>
                </c:pt>
                <c:pt idx="262">
                  <c:v>2.8790977162445601E-2</c:v>
                </c:pt>
                <c:pt idx="263">
                  <c:v>2.8777108945567811E-2</c:v>
                </c:pt>
                <c:pt idx="264">
                  <c:v>2.8763190946611398E-2</c:v>
                </c:pt>
                <c:pt idx="265">
                  <c:v>2.8749224624896898E-2</c:v>
                </c:pt>
                <c:pt idx="266">
                  <c:v>2.8735211417619699E-2</c:v>
                </c:pt>
                <c:pt idx="267">
                  <c:v>2.8721152740730678E-2</c:v>
                </c:pt>
                <c:pt idx="268">
                  <c:v>2.870704998983661E-2</c:v>
                </c:pt>
                <c:pt idx="269">
                  <c:v>2.8692904541094705E-2</c:v>
                </c:pt>
                <c:pt idx="270">
                  <c:v>2.8678717752133924E-2</c:v>
                </c:pt>
                <c:pt idx="271">
                  <c:v>2.8664490962982167E-2</c:v>
                </c:pt>
                <c:pt idx="272">
                  <c:v>2.8650690351172101E-2</c:v>
                </c:pt>
                <c:pt idx="273">
                  <c:v>2.8637954611954692E-2</c:v>
                </c:pt>
                <c:pt idx="274">
                  <c:v>2.8626225232947777E-2</c:v>
                </c:pt>
                <c:pt idx="275">
                  <c:v>2.8615469839298177E-2</c:v>
                </c:pt>
                <c:pt idx="276">
                  <c:v>2.8605633681118195E-2</c:v>
                </c:pt>
                <c:pt idx="277">
                  <c:v>2.8596658533193188E-2</c:v>
                </c:pt>
                <c:pt idx="278">
                  <c:v>2.8588481135234736E-2</c:v>
                </c:pt>
                <c:pt idx="279">
                  <c:v>2.8581033598077552E-2</c:v>
                </c:pt>
                <c:pt idx="280">
                  <c:v>2.8574243171125231E-2</c:v>
                </c:pt>
                <c:pt idx="281">
                  <c:v>2.8568032154066988E-2</c:v>
                </c:pt>
                <c:pt idx="282">
                  <c:v>2.8562317753765359E-2</c:v>
                </c:pt>
                <c:pt idx="283">
                  <c:v>2.8557011960954601E-2</c:v>
                </c:pt>
                <c:pt idx="284">
                  <c:v>2.8552021419874212E-2</c:v>
                </c:pt>
                <c:pt idx="285">
                  <c:v>2.8547247303350492E-2</c:v>
                </c:pt>
                <c:pt idx="286">
                  <c:v>2.8542597747289199E-2</c:v>
                </c:pt>
                <c:pt idx="287">
                  <c:v>2.8538137692007401E-2</c:v>
                </c:pt>
                <c:pt idx="288">
                  <c:v>2.8533979380517212E-2</c:v>
                </c:pt>
                <c:pt idx="289">
                  <c:v>2.8530242770155662E-2</c:v>
                </c:pt>
                <c:pt idx="290">
                  <c:v>2.8527054494313111E-2</c:v>
                </c:pt>
                <c:pt idx="291">
                  <c:v>2.8524546773519132E-2</c:v>
                </c:pt>
                <c:pt idx="292">
                  <c:v>2.8522857336657777E-2</c:v>
                </c:pt>
                <c:pt idx="293">
                  <c:v>2.8522129347767648E-2</c:v>
                </c:pt>
                <c:pt idx="294">
                  <c:v>2.8522511338516927E-2</c:v>
                </c:pt>
                <c:pt idx="295">
                  <c:v>2.8524157138578778E-2</c:v>
                </c:pt>
                <c:pt idx="296">
                  <c:v>2.8527225798160399E-2</c:v>
                </c:pt>
                <c:pt idx="297">
                  <c:v>2.8531881505510441E-2</c:v>
                </c:pt>
                <c:pt idx="298">
                  <c:v>2.8538293497623452E-2</c:v>
                </c:pt>
                <c:pt idx="299">
                  <c:v>2.8545281328635493E-2</c:v>
                </c:pt>
                <c:pt idx="300">
                  <c:v>2.8552495217471597E-2</c:v>
                </c:pt>
                <c:pt idx="301">
                  <c:v>2.8559920604371142E-2</c:v>
                </c:pt>
                <c:pt idx="302">
                  <c:v>2.8567547242416311E-2</c:v>
                </c:pt>
                <c:pt idx="303">
                  <c:v>2.857537397837805E-2</c:v>
                </c:pt>
                <c:pt idx="304">
                  <c:v>2.8583399771021242E-2</c:v>
                </c:pt>
                <c:pt idx="305">
                  <c:v>2.859162370191131E-2</c:v>
                </c:pt>
                <c:pt idx="306">
                  <c:v>2.8600044850798107E-2</c:v>
                </c:pt>
                <c:pt idx="307">
                  <c:v>2.8608662267858308E-2</c:v>
                </c:pt>
                <c:pt idx="308">
                  <c:v>2.8617474982073492E-2</c:v>
                </c:pt>
                <c:pt idx="309">
                  <c:v>2.8626481991220563E-2</c:v>
                </c:pt>
                <c:pt idx="310">
                  <c:v>2.8635682262587312E-2</c:v>
                </c:pt>
                <c:pt idx="311">
                  <c:v>2.8645074728188911E-2</c:v>
                </c:pt>
                <c:pt idx="312">
                  <c:v>2.8654658282852397E-2</c:v>
                </c:pt>
                <c:pt idx="313">
                  <c:v>2.8664431780926099E-2</c:v>
                </c:pt>
                <c:pt idx="314">
                  <c:v>2.8674394033827998E-2</c:v>
                </c:pt>
                <c:pt idx="315">
                  <c:v>2.8684543807326202E-2</c:v>
                </c:pt>
                <c:pt idx="316">
                  <c:v>2.8694879819146899E-2</c:v>
                </c:pt>
                <c:pt idx="317">
                  <c:v>2.8705400736625999E-2</c:v>
                </c:pt>
                <c:pt idx="318">
                  <c:v>2.8716105174573292E-2</c:v>
                </c:pt>
                <c:pt idx="319">
                  <c:v>2.8726991693281967E-2</c:v>
                </c:pt>
                <c:pt idx="320">
                  <c:v>2.8738058796742787E-2</c:v>
                </c:pt>
                <c:pt idx="321">
                  <c:v>2.8749304931047388E-2</c:v>
                </c:pt>
                <c:pt idx="322">
                  <c:v>2.8760728483012341E-2</c:v>
                </c:pt>
                <c:pt idx="323">
                  <c:v>2.8772327779027163E-2</c:v>
                </c:pt>
                <c:pt idx="324">
                  <c:v>2.8784101084138078E-2</c:v>
                </c:pt>
                <c:pt idx="325">
                  <c:v>2.8796046601388823E-2</c:v>
                </c:pt>
                <c:pt idx="326">
                  <c:v>2.880816247141272E-2</c:v>
                </c:pt>
                <c:pt idx="327">
                  <c:v>2.8820446772300098E-2</c:v>
                </c:pt>
                <c:pt idx="328">
                  <c:v>2.8832897519747176E-2</c:v>
                </c:pt>
                <c:pt idx="329">
                  <c:v>2.8845512667485619E-2</c:v>
                </c:pt>
                <c:pt idx="330">
                  <c:v>2.8858290108014412E-2</c:v>
                </c:pt>
                <c:pt idx="331">
                  <c:v>2.8871227673627251E-2</c:v>
                </c:pt>
                <c:pt idx="332">
                  <c:v>2.8884323137741398E-2</c:v>
                </c:pt>
                <c:pt idx="333">
                  <c:v>2.8897574216545398E-2</c:v>
                </c:pt>
                <c:pt idx="334">
                  <c:v>2.8910978570941211E-2</c:v>
                </c:pt>
                <c:pt idx="335">
                  <c:v>2.8924533808804997E-2</c:v>
                </c:pt>
                <c:pt idx="336">
                  <c:v>2.893823748755095E-2</c:v>
                </c:pt>
                <c:pt idx="337">
                  <c:v>2.8952087116994603E-2</c:v>
                </c:pt>
                <c:pt idx="338">
                  <c:v>2.8966080162520589E-2</c:v>
                </c:pt>
                <c:pt idx="339">
                  <c:v>2.8980214048527742E-2</c:v>
                </c:pt>
                <c:pt idx="340">
                  <c:v>2.8994486162160178E-2</c:v>
                </c:pt>
                <c:pt idx="341">
                  <c:v>2.9008893857300912E-2</c:v>
                </c:pt>
                <c:pt idx="342">
                  <c:v>2.9023434458816142E-2</c:v>
                </c:pt>
                <c:pt idx="343">
                  <c:v>2.9038105267034452E-2</c:v>
                </c:pt>
                <c:pt idx="344">
                  <c:v>2.9052903562440412E-2</c:v>
                </c:pt>
                <c:pt idx="345">
                  <c:v>2.906782661056281E-2</c:v>
                </c:pt>
                <c:pt idx="346">
                  <c:v>2.9082871667032911E-2</c:v>
                </c:pt>
                <c:pt idx="347">
                  <c:v>2.9098035982789316E-2</c:v>
                </c:pt>
                <c:pt idx="348">
                  <c:v>2.9113316809401601E-2</c:v>
                </c:pt>
                <c:pt idx="349">
                  <c:v>2.9128711404484888E-2</c:v>
                </c:pt>
                <c:pt idx="350">
                  <c:v>2.9144217037176373E-2</c:v>
                </c:pt>
                <c:pt idx="351">
                  <c:v>2.915983099364031E-2</c:v>
                </c:pt>
                <c:pt idx="352">
                  <c:v>2.9175550582576409E-2</c:v>
                </c:pt>
                <c:pt idx="353">
                  <c:v>2.919137314068871E-2</c:v>
                </c:pt>
                <c:pt idx="354">
                  <c:v>2.9207296038098199E-2</c:v>
                </c:pt>
                <c:pt idx="355">
                  <c:v>2.922331668364983E-2</c:v>
                </c:pt>
                <c:pt idx="356">
                  <c:v>2.9239432530093496E-2</c:v>
                </c:pt>
                <c:pt idx="357">
                  <c:v>2.9255641079112042E-2</c:v>
                </c:pt>
                <c:pt idx="358">
                  <c:v>2.9271939886148117E-2</c:v>
                </c:pt>
                <c:pt idx="359">
                  <c:v>2.9288326565021092E-2</c:v>
                </c:pt>
                <c:pt idx="360">
                  <c:v>2.9304798792300198E-2</c:v>
                </c:pt>
                <c:pt idx="361">
                  <c:v>2.93213543114044E-2</c:v>
                </c:pt>
                <c:pt idx="362">
                  <c:v>2.9337990936413563E-2</c:v>
                </c:pt>
                <c:pt idx="363">
                  <c:v>2.9354706555568197E-2</c:v>
                </c:pt>
                <c:pt idx="364">
                  <c:v>2.9371499134442387E-2</c:v>
                </c:pt>
                <c:pt idx="365">
                  <c:v>2.9388366718771042E-2</c:v>
                </c:pt>
                <c:pt idx="366">
                  <c:v>2.9405307436926459E-2</c:v>
                </c:pt>
                <c:pt idx="367">
                  <c:v>2.9422319502027377E-2</c:v>
                </c:pt>
                <c:pt idx="368">
                  <c:v>2.9439401213689612E-2</c:v>
                </c:pt>
                <c:pt idx="369">
                  <c:v>2.9456550959396068E-2</c:v>
                </c:pt>
                <c:pt idx="370">
                  <c:v>2.9473767215503009E-2</c:v>
                </c:pt>
                <c:pt idx="371">
                  <c:v>2.9491048547878262E-2</c:v>
                </c:pt>
                <c:pt idx="372">
                  <c:v>2.9508393612182198E-2</c:v>
                </c:pt>
                <c:pt idx="373">
                  <c:v>2.9525801153796501E-2</c:v>
                </c:pt>
                <c:pt idx="374">
                  <c:v>2.9543270007411231E-2</c:v>
                </c:pt>
                <c:pt idx="375">
                  <c:v>2.9560799096287727E-2</c:v>
                </c:pt>
                <c:pt idx="376">
                  <c:v>2.9578387431216806E-2</c:v>
                </c:pt>
                <c:pt idx="377">
                  <c:v>2.95960340854973E-2</c:v>
                </c:pt>
                <c:pt idx="378">
                  <c:v>2.9613737292373883E-2</c:v>
                </c:pt>
                <c:pt idx="379">
                  <c:v>2.9631497275816286E-2</c:v>
                </c:pt>
                <c:pt idx="380">
                  <c:v>2.9649313352237409E-2</c:v>
                </c:pt>
                <c:pt idx="381">
                  <c:v>2.9667184975194511E-2</c:v>
                </c:pt>
                <c:pt idx="382">
                  <c:v>2.9685111643249915E-2</c:v>
                </c:pt>
                <c:pt idx="383">
                  <c:v>2.9703092930324412E-2</c:v>
                </c:pt>
                <c:pt idx="384">
                  <c:v>2.9720653298328167E-2</c:v>
                </c:pt>
                <c:pt idx="385">
                  <c:v>2.9737728955729421E-2</c:v>
                </c:pt>
                <c:pt idx="386">
                  <c:v>2.9754313375956912E-2</c:v>
                </c:pt>
                <c:pt idx="387">
                  <c:v>2.9770426166344399E-2</c:v>
                </c:pt>
                <c:pt idx="388">
                  <c:v>2.9786089659646277E-2</c:v>
                </c:pt>
                <c:pt idx="389">
                  <c:v>2.9801326572165651E-2</c:v>
                </c:pt>
                <c:pt idx="390">
                  <c:v>2.9816158192040199E-2</c:v>
                </c:pt>
                <c:pt idx="391">
                  <c:v>2.9830605112599915E-2</c:v>
                </c:pt>
                <c:pt idx="392">
                  <c:v>2.984468682010891E-2</c:v>
                </c:pt>
                <c:pt idx="393">
                  <c:v>2.9858422024653792E-2</c:v>
                </c:pt>
                <c:pt idx="394">
                  <c:v>2.9871828545924985E-2</c:v>
                </c:pt>
                <c:pt idx="395">
                  <c:v>2.9884923452501242E-2</c:v>
                </c:pt>
                <c:pt idx="396">
                  <c:v>2.9897723044382887E-2</c:v>
                </c:pt>
                <c:pt idx="397">
                  <c:v>2.9910242922566492E-2</c:v>
                </c:pt>
                <c:pt idx="398">
                  <c:v>2.9922498003329207E-2</c:v>
                </c:pt>
                <c:pt idx="399">
                  <c:v>2.9934502561862641E-2</c:v>
                </c:pt>
                <c:pt idx="400">
                  <c:v>2.9946270255893241E-2</c:v>
                </c:pt>
                <c:pt idx="401">
                  <c:v>2.9957814158669556E-2</c:v>
                </c:pt>
                <c:pt idx="402">
                  <c:v>2.9969146784231009E-2</c:v>
                </c:pt>
                <c:pt idx="403">
                  <c:v>2.9980280115164216E-2</c:v>
                </c:pt>
                <c:pt idx="404">
                  <c:v>2.9991225626953406E-2</c:v>
                </c:pt>
                <c:pt idx="405">
                  <c:v>3.0001994312487401E-2</c:v>
                </c:pt>
                <c:pt idx="406">
                  <c:v>3.0012596704718088E-2</c:v>
                </c:pt>
                <c:pt idx="407">
                  <c:v>3.0023042898712212E-2</c:v>
                </c:pt>
                <c:pt idx="408">
                  <c:v>3.0033342572446022E-2</c:v>
                </c:pt>
                <c:pt idx="409">
                  <c:v>3.0043505006785091E-2</c:v>
                </c:pt>
                <c:pt idx="410">
                  <c:v>3.0053539104465551E-2</c:v>
                </c:pt>
                <c:pt idx="411">
                  <c:v>3.0063453408228316E-2</c:v>
                </c:pt>
                <c:pt idx="412">
                  <c:v>3.0073256118088611E-2</c:v>
                </c:pt>
                <c:pt idx="413">
                  <c:v>3.0082955107808E-2</c:v>
                </c:pt>
                <c:pt idx="414">
                  <c:v>3.0092557940580997E-2</c:v>
                </c:pt>
                <c:pt idx="415">
                  <c:v>3.0102071883986111E-2</c:v>
                </c:pt>
                <c:pt idx="416">
                  <c:v>3.0111503924222009E-2</c:v>
                </c:pt>
                <c:pt idx="417">
                  <c:v>3.0120860779667611E-2</c:v>
                </c:pt>
                <c:pt idx="418">
                  <c:v>3.0130148913792201E-2</c:v>
                </c:pt>
                <c:pt idx="419">
                  <c:v>3.0139374547445492E-2</c:v>
                </c:pt>
                <c:pt idx="420">
                  <c:v>3.0148543670555916E-2</c:v>
                </c:pt>
                <c:pt idx="421">
                  <c:v>3.0157662053264492E-2</c:v>
                </c:pt>
                <c:pt idx="422">
                  <c:v>3.0166735256515888E-2</c:v>
                </c:pt>
                <c:pt idx="423">
                  <c:v>3.0175768642139642E-2</c:v>
                </c:pt>
                <c:pt idx="424">
                  <c:v>3.0184767382435213E-2</c:v>
                </c:pt>
                <c:pt idx="425">
                  <c:v>3.0193736469292042E-2</c:v>
                </c:pt>
                <c:pt idx="426">
                  <c:v>3.0202680722861242E-2</c:v>
                </c:pt>
                <c:pt idx="427">
                  <c:v>3.0211604799802311E-2</c:v>
                </c:pt>
                <c:pt idx="428">
                  <c:v>3.0220513201124406E-2</c:v>
                </c:pt>
                <c:pt idx="429">
                  <c:v>3.0229410279639612E-2</c:v>
                </c:pt>
                <c:pt idx="430">
                  <c:v>3.0238300247049692E-2</c:v>
                </c:pt>
                <c:pt idx="431">
                  <c:v>3.0247187180681385E-2</c:v>
                </c:pt>
                <c:pt idx="432">
                  <c:v>3.9710302104733801E-2</c:v>
                </c:pt>
                <c:pt idx="433">
                  <c:v>4.1990990201455199E-2</c:v>
                </c:pt>
                <c:pt idx="434">
                  <c:v>4.2180558132746113E-2</c:v>
                </c:pt>
                <c:pt idx="435">
                  <c:v>4.2207393078153986E-2</c:v>
                </c:pt>
                <c:pt idx="436">
                  <c:v>4.2223231056143284E-2</c:v>
                </c:pt>
                <c:pt idx="437">
                  <c:v>4.2235172702211957E-2</c:v>
                </c:pt>
                <c:pt idx="438">
                  <c:v>4.2251978331609798E-2</c:v>
                </c:pt>
                <c:pt idx="439">
                  <c:v>4.2268258503336723E-2</c:v>
                </c:pt>
                <c:pt idx="440">
                  <c:v>4.2285778980556306E-2</c:v>
                </c:pt>
                <c:pt idx="441">
                  <c:v>4.2303119829828748E-2</c:v>
                </c:pt>
                <c:pt idx="442">
                  <c:v>4.2320755710884686E-2</c:v>
                </c:pt>
                <c:pt idx="443">
                  <c:v>4.2338288641806839E-2</c:v>
                </c:pt>
                <c:pt idx="444">
                  <c:v>4.23558496305717E-2</c:v>
                </c:pt>
                <c:pt idx="445">
                  <c:v>4.2373319403788232E-2</c:v>
                </c:pt>
                <c:pt idx="446">
                  <c:v>4.2390734678377034E-2</c:v>
                </c:pt>
                <c:pt idx="447">
                  <c:v>4.2408059059866512E-2</c:v>
                </c:pt>
                <c:pt idx="448">
                  <c:v>4.2425303782919845E-2</c:v>
                </c:pt>
                <c:pt idx="449">
                  <c:v>4.2442458594407706E-2</c:v>
                </c:pt>
                <c:pt idx="450">
                  <c:v>4.2459528179045324E-2</c:v>
                </c:pt>
                <c:pt idx="451">
                  <c:v>4.2476510917739546E-2</c:v>
                </c:pt>
                <c:pt idx="452">
                  <c:v>4.2493409977421875E-2</c:v>
                </c:pt>
                <c:pt idx="453">
                  <c:v>4.2510226678293114E-2</c:v>
                </c:pt>
                <c:pt idx="454">
                  <c:v>4.2526963885689002E-2</c:v>
                </c:pt>
                <c:pt idx="455">
                  <c:v>4.2543623906755104E-2</c:v>
                </c:pt>
                <c:pt idx="456">
                  <c:v>4.2560209528455496E-2</c:v>
                </c:pt>
                <c:pt idx="457">
                  <c:v>4.2576723340179833E-2</c:v>
                </c:pt>
                <c:pt idx="458">
                  <c:v>4.2593168050793884E-2</c:v>
                </c:pt>
                <c:pt idx="459">
                  <c:v>4.2609546267650081E-2</c:v>
                </c:pt>
                <c:pt idx="460">
                  <c:v>4.2625860593753645E-2</c:v>
                </c:pt>
                <c:pt idx="461">
                  <c:v>4.2642113555703784E-2</c:v>
                </c:pt>
                <c:pt idx="462">
                  <c:v>4.2658307634599185E-2</c:v>
                </c:pt>
                <c:pt idx="463">
                  <c:v>4.2674445243685556E-2</c:v>
                </c:pt>
                <c:pt idx="464">
                  <c:v>4.2690528739708432E-2</c:v>
                </c:pt>
                <c:pt idx="465">
                  <c:v>4.2706560417497964E-2</c:v>
                </c:pt>
                <c:pt idx="466">
                  <c:v>4.2722542515686433E-2</c:v>
                </c:pt>
                <c:pt idx="467">
                  <c:v>4.2738477217097934E-2</c:v>
                </c:pt>
                <c:pt idx="468">
                  <c:v>4.2754366652784197E-2</c:v>
                </c:pt>
                <c:pt idx="469">
                  <c:v>4.2770212904304022E-2</c:v>
                </c:pt>
                <c:pt idx="470">
                  <c:v>4.2786018007109503E-2</c:v>
                </c:pt>
                <c:pt idx="471">
                  <c:v>4.280178395326735E-2</c:v>
                </c:pt>
                <c:pt idx="472">
                  <c:v>4.2817512694430432E-2</c:v>
                </c:pt>
                <c:pt idx="473">
                  <c:v>4.2833206144465834E-2</c:v>
                </c:pt>
                <c:pt idx="474">
                  <c:v>4.2848866182031896E-2</c:v>
                </c:pt>
                <c:pt idx="475">
                  <c:v>4.2864494652927028E-2</c:v>
                </c:pt>
                <c:pt idx="476">
                  <c:v>4.2880093372275913E-2</c:v>
                </c:pt>
                <c:pt idx="477">
                  <c:v>4.2895664126546829E-2</c:v>
                </c:pt>
                <c:pt idx="478">
                  <c:v>4.2911208675363487E-2</c:v>
                </c:pt>
                <c:pt idx="479">
                  <c:v>4.2926728753184901E-2</c:v>
                </c:pt>
                <c:pt idx="480">
                  <c:v>4.2942226070788923E-2</c:v>
                </c:pt>
                <c:pt idx="481">
                  <c:v>4.2957702316622721E-2</c:v>
                </c:pt>
                <c:pt idx="482">
                  <c:v>4.2973159158001123E-2</c:v>
                </c:pt>
                <c:pt idx="483">
                  <c:v>4.2988598242170897E-2</c:v>
                </c:pt>
                <c:pt idx="484">
                  <c:v>4.3004021197248839E-2</c:v>
                </c:pt>
                <c:pt idx="485">
                  <c:v>4.3019429633039924E-2</c:v>
                </c:pt>
                <c:pt idx="486">
                  <c:v>4.3034825141754475E-2</c:v>
                </c:pt>
                <c:pt idx="487">
                  <c:v>4.3050209298615284E-2</c:v>
                </c:pt>
                <c:pt idx="488">
                  <c:v>4.3065583662378795E-2</c:v>
                </c:pt>
                <c:pt idx="489">
                  <c:v>4.3080949775769345E-2</c:v>
                </c:pt>
                <c:pt idx="490">
                  <c:v>4.3096309165837024E-2</c:v>
                </c:pt>
                <c:pt idx="491">
                  <c:v>4.3111663344236988E-2</c:v>
                </c:pt>
                <c:pt idx="492">
                  <c:v>4.3127013807448808E-2</c:v>
                </c:pt>
                <c:pt idx="493">
                  <c:v>4.3142362036937797E-2</c:v>
                </c:pt>
                <c:pt idx="494">
                  <c:v>4.3157709499250047E-2</c:v>
                </c:pt>
                <c:pt idx="495">
                  <c:v>4.3173057646064467E-2</c:v>
                </c:pt>
                <c:pt idx="496">
                  <c:v>4.3188407914193934E-2</c:v>
                </c:pt>
                <c:pt idx="497">
                  <c:v>4.3203761725544007E-2</c:v>
                </c:pt>
                <c:pt idx="498">
                  <c:v>4.3219120487031797E-2</c:v>
                </c:pt>
                <c:pt idx="499">
                  <c:v>4.3234485590465867E-2</c:v>
                </c:pt>
                <c:pt idx="500">
                  <c:v>4.324985841239265E-2</c:v>
                </c:pt>
                <c:pt idx="501">
                  <c:v>4.3265240313916223E-2</c:v>
                </c:pt>
                <c:pt idx="502">
                  <c:v>4.3280632640472397E-2</c:v>
                </c:pt>
                <c:pt idx="503">
                  <c:v>4.3296036721598534E-2</c:v>
                </c:pt>
                <c:pt idx="504">
                  <c:v>4.3311453870659898E-2</c:v>
                </c:pt>
                <c:pt idx="505">
                  <c:v>4.3326885384560157E-2</c:v>
                </c:pt>
                <c:pt idx="506">
                  <c:v>4.3342332543428133E-2</c:v>
                </c:pt>
                <c:pt idx="507">
                  <c:v>4.3357796610284022E-2</c:v>
                </c:pt>
                <c:pt idx="508">
                  <c:v>4.3373278830688533E-2</c:v>
                </c:pt>
                <c:pt idx="509">
                  <c:v>4.3388780432370912E-2</c:v>
                </c:pt>
                <c:pt idx="510">
                  <c:v>4.3404302624846632E-2</c:v>
                </c:pt>
                <c:pt idx="511">
                  <c:v>4.3419846599014045E-2</c:v>
                </c:pt>
                <c:pt idx="512">
                  <c:v>4.3435413526743766E-2</c:v>
                </c:pt>
                <c:pt idx="513">
                  <c:v>4.3451004560449202E-2</c:v>
                </c:pt>
                <c:pt idx="514">
                  <c:v>4.3466620832659009E-2</c:v>
                </c:pt>
                <c:pt idx="515">
                  <c:v>4.3482263455560811E-2</c:v>
                </c:pt>
                <c:pt idx="516">
                  <c:v>4.3497933520564802E-2</c:v>
                </c:pt>
                <c:pt idx="517">
                  <c:v>4.3513632097834584E-2</c:v>
                </c:pt>
                <c:pt idx="518">
                  <c:v>4.3529360235832606E-2</c:v>
                </c:pt>
                <c:pt idx="519">
                  <c:v>4.3545118960856645E-2</c:v>
                </c:pt>
                <c:pt idx="520">
                  <c:v>4.3560909276580607E-2</c:v>
                </c:pt>
                <c:pt idx="521">
                  <c:v>4.3577244571981096E-2</c:v>
                </c:pt>
                <c:pt idx="522">
                  <c:v>4.3594520912629914E-2</c:v>
                </c:pt>
                <c:pt idx="523">
                  <c:v>4.3612689088419532E-2</c:v>
                </c:pt>
                <c:pt idx="524">
                  <c:v>4.3631719501917875E-2</c:v>
                </c:pt>
                <c:pt idx="525">
                  <c:v>4.3651568525345547E-2</c:v>
                </c:pt>
                <c:pt idx="526">
                  <c:v>4.3672190820709507E-2</c:v>
                </c:pt>
                <c:pt idx="527">
                  <c:v>4.3693538287584176E-2</c:v>
                </c:pt>
                <c:pt idx="528">
                  <c:v>4.3715560516049502E-2</c:v>
                </c:pt>
                <c:pt idx="529">
                  <c:v>4.3738204590150723E-2</c:v>
                </c:pt>
                <c:pt idx="530">
                  <c:v>4.3761415166779213E-2</c:v>
                </c:pt>
                <c:pt idx="531">
                  <c:v>4.3785134385689095E-2</c:v>
                </c:pt>
                <c:pt idx="532">
                  <c:v>4.3809301883751102E-2</c:v>
                </c:pt>
                <c:pt idx="533">
                  <c:v>4.3833854744916523E-2</c:v>
                </c:pt>
                <c:pt idx="534">
                  <c:v>4.3858727493342402E-2</c:v>
                </c:pt>
                <c:pt idx="535">
                  <c:v>4.3883852062987366E-2</c:v>
                </c:pt>
                <c:pt idx="536">
                  <c:v>4.3909157787019745E-2</c:v>
                </c:pt>
                <c:pt idx="537">
                  <c:v>4.3934619091842833E-2</c:v>
                </c:pt>
                <c:pt idx="538">
                  <c:v>4.3960309775839555E-2</c:v>
                </c:pt>
                <c:pt idx="539">
                  <c:v>4.3986304391623834E-2</c:v>
                </c:pt>
                <c:pt idx="540">
                  <c:v>4.4012682216921575E-2</c:v>
                </c:pt>
                <c:pt idx="541">
                  <c:v>4.4039524625956832E-2</c:v>
                </c:pt>
                <c:pt idx="542">
                  <c:v>4.4066915118811674E-2</c:v>
                </c:pt>
                <c:pt idx="543">
                  <c:v>4.4094939049378563E-2</c:v>
                </c:pt>
                <c:pt idx="544">
                  <c:v>4.4123683533824364E-2</c:v>
                </c:pt>
                <c:pt idx="545">
                  <c:v>4.4153237257850857E-2</c:v>
                </c:pt>
                <c:pt idx="546">
                  <c:v>4.4183690349772077E-2</c:v>
                </c:pt>
                <c:pt idx="547">
                  <c:v>4.4215134204590403E-2</c:v>
                </c:pt>
                <c:pt idx="548">
                  <c:v>4.4247661340143164E-2</c:v>
                </c:pt>
                <c:pt idx="549">
                  <c:v>4.4281365229549098E-2</c:v>
                </c:pt>
                <c:pt idx="550">
                  <c:v>4.431634015036278E-2</c:v>
                </c:pt>
                <c:pt idx="551">
                  <c:v>4.435268102310308E-2</c:v>
                </c:pt>
                <c:pt idx="552">
                  <c:v>4.4389354760712603E-2</c:v>
                </c:pt>
                <c:pt idx="553">
                  <c:v>4.4426244709344913E-2</c:v>
                </c:pt>
                <c:pt idx="554">
                  <c:v>4.446333375566118E-2</c:v>
                </c:pt>
                <c:pt idx="555">
                  <c:v>4.4500617302244437E-2</c:v>
                </c:pt>
                <c:pt idx="556">
                  <c:v>4.4538092684814401E-2</c:v>
                </c:pt>
                <c:pt idx="557">
                  <c:v>4.4575758385768757E-2</c:v>
                </c:pt>
                <c:pt idx="558">
                  <c:v>4.4613612278051183E-2</c:v>
                </c:pt>
                <c:pt idx="559">
                  <c:v>4.4651652679727157E-2</c:v>
                </c:pt>
                <c:pt idx="560">
                  <c:v>4.4689877575825487E-2</c:v>
                </c:pt>
                <c:pt idx="561">
                  <c:v>4.4728285158704389E-2</c:v>
                </c:pt>
                <c:pt idx="562">
                  <c:v>4.4766873453464903E-2</c:v>
                </c:pt>
                <c:pt idx="563">
                  <c:v>4.4805640583163303E-2</c:v>
                </c:pt>
                <c:pt idx="564">
                  <c:v>4.4844584587278503E-2</c:v>
                </c:pt>
                <c:pt idx="565">
                  <c:v>4.4883703553361833E-2</c:v>
                </c:pt>
                <c:pt idx="566">
                  <c:v>4.4922992190381594E-2</c:v>
                </c:pt>
                <c:pt idx="567">
                  <c:v>4.4961881472090501E-2</c:v>
                </c:pt>
                <c:pt idx="568">
                  <c:v>4.5000391134422058E-2</c:v>
                </c:pt>
                <c:pt idx="569">
                  <c:v>4.5038477888785927E-2</c:v>
                </c:pt>
                <c:pt idx="570">
                  <c:v>4.5076149475963855E-2</c:v>
                </c:pt>
                <c:pt idx="571">
                  <c:v>4.5113408306667012E-2</c:v>
                </c:pt>
                <c:pt idx="572">
                  <c:v>4.5150261126647134E-2</c:v>
                </c:pt>
                <c:pt idx="573">
                  <c:v>4.5186713276127374E-2</c:v>
                </c:pt>
                <c:pt idx="574">
                  <c:v>4.5222771484621893E-2</c:v>
                </c:pt>
                <c:pt idx="575">
                  <c:v>4.5258441913040424E-2</c:v>
                </c:pt>
                <c:pt idx="576">
                  <c:v>4.5293731475972383E-2</c:v>
                </c:pt>
                <c:pt idx="577">
                  <c:v>4.5328646880493914E-2</c:v>
                </c:pt>
                <c:pt idx="578">
                  <c:v>4.5363195283876424E-2</c:v>
                </c:pt>
                <c:pt idx="579">
                  <c:v>4.5397383800125223E-2</c:v>
                </c:pt>
                <c:pt idx="580">
                  <c:v>4.5431219826373818E-2</c:v>
                </c:pt>
                <c:pt idx="581">
                  <c:v>4.5464710784232712E-2</c:v>
                </c:pt>
                <c:pt idx="582">
                  <c:v>4.5497864279079703E-2</c:v>
                </c:pt>
                <c:pt idx="583">
                  <c:v>4.5530687960537934E-2</c:v>
                </c:pt>
                <c:pt idx="584">
                  <c:v>4.5563189597186422E-2</c:v>
                </c:pt>
                <c:pt idx="585">
                  <c:v>4.5595376998028132E-2</c:v>
                </c:pt>
                <c:pt idx="586">
                  <c:v>4.5627258044398801E-2</c:v>
                </c:pt>
                <c:pt idx="587">
                  <c:v>4.5658840527262247E-2</c:v>
                </c:pt>
                <c:pt idx="588">
                  <c:v>4.5690132334295502E-2</c:v>
                </c:pt>
                <c:pt idx="589">
                  <c:v>4.5721142116015877E-2</c:v>
                </c:pt>
                <c:pt idx="590">
                  <c:v>4.5751877779287201E-2</c:v>
                </c:pt>
                <c:pt idx="591">
                  <c:v>4.5782347260641766E-2</c:v>
                </c:pt>
                <c:pt idx="592">
                  <c:v>4.5812558442922022E-2</c:v>
                </c:pt>
                <c:pt idx="593">
                  <c:v>4.5842519177582086E-2</c:v>
                </c:pt>
                <c:pt idx="594">
                  <c:v>4.5872237271139114E-2</c:v>
                </c:pt>
                <c:pt idx="595">
                  <c:v>4.5901720476878002E-2</c:v>
                </c:pt>
                <c:pt idx="596">
                  <c:v>4.5930976485254085E-2</c:v>
                </c:pt>
                <c:pt idx="597">
                  <c:v>4.5960012915470402E-2</c:v>
                </c:pt>
                <c:pt idx="598">
                  <c:v>4.5988837307279005E-2</c:v>
                </c:pt>
                <c:pt idx="599">
                  <c:v>4.6017457113626203E-2</c:v>
                </c:pt>
                <c:pt idx="600">
                  <c:v>4.6045879693701768E-2</c:v>
                </c:pt>
                <c:pt idx="601">
                  <c:v>4.6074112306712295E-2</c:v>
                </c:pt>
                <c:pt idx="602">
                  <c:v>4.6102162106106896E-2</c:v>
                </c:pt>
                <c:pt idx="603">
                  <c:v>4.6130036134452712E-2</c:v>
                </c:pt>
                <c:pt idx="604">
                  <c:v>4.6157741318785001E-2</c:v>
                </c:pt>
                <c:pt idx="605">
                  <c:v>4.6185283875213784E-2</c:v>
                </c:pt>
                <c:pt idx="606">
                  <c:v>4.6212670757648427E-2</c:v>
                </c:pt>
                <c:pt idx="607">
                  <c:v>4.6239908634899657E-2</c:v>
                </c:pt>
                <c:pt idx="608">
                  <c:v>4.6267003965490598E-2</c:v>
                </c:pt>
                <c:pt idx="609">
                  <c:v>4.6293963069611997E-2</c:v>
                </c:pt>
                <c:pt idx="610">
                  <c:v>4.6320792132000903E-2</c:v>
                </c:pt>
                <c:pt idx="611">
                  <c:v>4.6347497025779033E-2</c:v>
                </c:pt>
                <c:pt idx="612">
                  <c:v>4.6374083195420732E-2</c:v>
                </c:pt>
                <c:pt idx="613">
                  <c:v>4.6400556560820067E-2</c:v>
                </c:pt>
                <c:pt idx="614">
                  <c:v>4.6426922789483897E-2</c:v>
                </c:pt>
                <c:pt idx="615">
                  <c:v>4.6453187423410633E-2</c:v>
                </c:pt>
                <c:pt idx="616">
                  <c:v>4.6479355861901765E-2</c:v>
                </c:pt>
                <c:pt idx="617">
                  <c:v>4.6505433367299565E-2</c:v>
                </c:pt>
                <c:pt idx="618">
                  <c:v>4.6531425063885877E-2</c:v>
                </c:pt>
                <c:pt idx="619">
                  <c:v>4.6557335940305922E-2</c:v>
                </c:pt>
                <c:pt idx="620">
                  <c:v>4.6583170849975722E-2</c:v>
                </c:pt>
                <c:pt idx="621">
                  <c:v>4.6608934513268412E-2</c:v>
                </c:pt>
                <c:pt idx="622">
                  <c:v>4.6634631518707004E-2</c:v>
                </c:pt>
                <c:pt idx="623">
                  <c:v>4.6660266325167385E-2</c:v>
                </c:pt>
                <c:pt idx="624">
                  <c:v>4.6685843263591646E-2</c:v>
                </c:pt>
                <c:pt idx="625">
                  <c:v>4.6711366539291511E-2</c:v>
                </c:pt>
                <c:pt idx="626">
                  <c:v>4.6736840234013824E-2</c:v>
                </c:pt>
                <c:pt idx="627">
                  <c:v>4.6762268308365502E-2</c:v>
                </c:pt>
                <c:pt idx="628">
                  <c:v>4.6787654604129904E-2</c:v>
                </c:pt>
                <c:pt idx="629">
                  <c:v>4.6813002846796195E-2</c:v>
                </c:pt>
                <c:pt idx="630">
                  <c:v>4.6838316648048134E-2</c:v>
                </c:pt>
                <c:pt idx="631">
                  <c:v>4.6863599508383903E-2</c:v>
                </c:pt>
                <c:pt idx="632">
                  <c:v>4.6888854819716184E-2</c:v>
                </c:pt>
                <c:pt idx="633">
                  <c:v>4.6914085868051292E-2</c:v>
                </c:pt>
                <c:pt idx="634">
                  <c:v>4.6939295836161403E-2</c:v>
                </c:pt>
                <c:pt idx="635">
                  <c:v>4.6964487806297132E-2</c:v>
                </c:pt>
                <c:pt idx="636">
                  <c:v>4.6989664762888787E-2</c:v>
                </c:pt>
                <c:pt idx="637">
                  <c:v>4.7014829595275323E-2</c:v>
                </c:pt>
                <c:pt idx="638">
                  <c:v>4.7039985100405413E-2</c:v>
                </c:pt>
                <c:pt idx="639">
                  <c:v>4.7065133985549033E-2</c:v>
                </c:pt>
                <c:pt idx="640">
                  <c:v>4.7090278870983736E-2</c:v>
                </c:pt>
                <c:pt idx="641">
                  <c:v>4.7115422292672723E-2</c:v>
                </c:pt>
                <c:pt idx="642">
                  <c:v>4.7140566704911707E-2</c:v>
                </c:pt>
                <c:pt idx="643">
                  <c:v>4.7165714482952897E-2</c:v>
                </c:pt>
                <c:pt idx="644">
                  <c:v>4.7190867925599504E-2</c:v>
                </c:pt>
                <c:pt idx="645">
                  <c:v>4.7216029257765822E-2</c:v>
                </c:pt>
                <c:pt idx="646">
                  <c:v>4.7241200633001322E-2</c:v>
                </c:pt>
                <c:pt idx="647">
                  <c:v>4.7266384135979111E-2</c:v>
                </c:pt>
                <c:pt idx="648">
                  <c:v>4.7291581784934623E-2</c:v>
                </c:pt>
                <c:pt idx="649">
                  <c:v>4.7316795534074786E-2</c:v>
                </c:pt>
                <c:pt idx="650">
                  <c:v>4.734202727592815E-2</c:v>
                </c:pt>
                <c:pt idx="651">
                  <c:v>4.7367278843659426E-2</c:v>
                </c:pt>
                <c:pt idx="652">
                  <c:v>4.7392552013329425E-2</c:v>
                </c:pt>
                <c:pt idx="653">
                  <c:v>4.7417848506111103E-2</c:v>
                </c:pt>
                <c:pt idx="654">
                  <c:v>4.7443169990453095E-2</c:v>
                </c:pt>
                <c:pt idx="655">
                  <c:v>4.7468518084190905E-2</c:v>
                </c:pt>
                <c:pt idx="656">
                  <c:v>4.7493894356612651E-2</c:v>
                </c:pt>
                <c:pt idx="657">
                  <c:v>4.7519300330461513E-2</c:v>
                </c:pt>
                <c:pt idx="658">
                  <c:v>4.7544737483908334E-2</c:v>
                </c:pt>
                <c:pt idx="659">
                  <c:v>4.7570207252444513E-2</c:v>
                </c:pt>
                <c:pt idx="660">
                  <c:v>4.7595711030742546E-2</c:v>
                </c:pt>
                <c:pt idx="661">
                  <c:v>4.7621250174453296E-2</c:v>
                </c:pt>
                <c:pt idx="662">
                  <c:v>4.7646826001965306E-2</c:v>
                </c:pt>
                <c:pt idx="663">
                  <c:v>4.7672439796091884E-2</c:v>
                </c:pt>
                <c:pt idx="664">
                  <c:v>4.7698092805724124E-2</c:v>
                </c:pt>
                <c:pt idx="665">
                  <c:v>4.7723786247424134E-2</c:v>
                </c:pt>
                <c:pt idx="666">
                  <c:v>4.7749521306969585E-2</c:v>
                </c:pt>
                <c:pt idx="667">
                  <c:v>4.7775299140854106E-2</c:v>
                </c:pt>
                <c:pt idx="668">
                  <c:v>4.7801120877725124E-2</c:v>
                </c:pt>
                <c:pt idx="669">
                  <c:v>4.782698761978621E-2</c:v>
                </c:pt>
                <c:pt idx="670">
                  <c:v>4.7852900444144086E-2</c:v>
                </c:pt>
                <c:pt idx="671">
                  <c:v>5.6465942208358398E-2</c:v>
                </c:pt>
                <c:pt idx="672">
                  <c:v>5.8557106072331902E-2</c:v>
                </c:pt>
                <c:pt idx="673">
                  <c:v>5.8770873828947766E-2</c:v>
                </c:pt>
                <c:pt idx="674">
                  <c:v>5.8814520272713534E-2</c:v>
                </c:pt>
                <c:pt idx="675">
                  <c:v>5.8862182179126532E-2</c:v>
                </c:pt>
                <c:pt idx="676">
                  <c:v>5.8900566035316494E-2</c:v>
                </c:pt>
                <c:pt idx="677">
                  <c:v>5.8949516272318175E-2</c:v>
                </c:pt>
                <c:pt idx="678">
                  <c:v>5.8993085290347823E-2</c:v>
                </c:pt>
                <c:pt idx="679">
                  <c:v>5.904070981254677E-2</c:v>
                </c:pt>
                <c:pt idx="680">
                  <c:v>5.9085446143224432E-2</c:v>
                </c:pt>
                <c:pt idx="681">
                  <c:v>5.9131701596759623E-2</c:v>
                </c:pt>
                <c:pt idx="682">
                  <c:v>5.917639995556935E-2</c:v>
                </c:pt>
                <c:pt idx="683">
                  <c:v>5.9221570887114106E-2</c:v>
                </c:pt>
                <c:pt idx="684">
                  <c:v>5.9265833218357628E-2</c:v>
                </c:pt>
                <c:pt idx="685">
                  <c:v>5.9310125444754024E-2</c:v>
                </c:pt>
                <c:pt idx="686">
                  <c:v>5.9353826424980924E-2</c:v>
                </c:pt>
                <c:pt idx="687">
                  <c:v>5.9397374197467524E-2</c:v>
                </c:pt>
                <c:pt idx="688">
                  <c:v>5.9440491425347887E-2</c:v>
                </c:pt>
                <c:pt idx="689">
                  <c:v>5.9483385718605404E-2</c:v>
                </c:pt>
                <c:pt idx="690">
                  <c:v>5.9525935613182007E-2</c:v>
                </c:pt>
                <c:pt idx="691">
                  <c:v>5.9568241987082132E-2</c:v>
                </c:pt>
                <c:pt idx="692">
                  <c:v>5.9610253867347418E-2</c:v>
                </c:pt>
                <c:pt idx="693">
                  <c:v>5.9652022240494124E-2</c:v>
                </c:pt>
                <c:pt idx="694">
                  <c:v>5.9693527738531864E-2</c:v>
                </c:pt>
                <c:pt idx="695">
                  <c:v>5.9734797680121542E-2</c:v>
                </c:pt>
                <c:pt idx="696">
                  <c:v>5.9775826597126804E-2</c:v>
                </c:pt>
                <c:pt idx="697">
                  <c:v>5.9816630307590539E-2</c:v>
                </c:pt>
                <c:pt idx="698">
                  <c:v>5.985720921039079E-2</c:v>
                </c:pt>
                <c:pt idx="699">
                  <c:v>5.9897573317805194E-2</c:v>
                </c:pt>
                <c:pt idx="700">
                  <c:v>5.9937725282732113E-2</c:v>
                </c:pt>
                <c:pt idx="701">
                  <c:v>5.9977672014644434E-2</c:v>
                </c:pt>
                <c:pt idx="702">
                  <c:v>6.0017416824621007E-2</c:v>
                </c:pt>
                <c:pt idx="703">
                  <c:v>6.0056964831351305E-2</c:v>
                </c:pt>
                <c:pt idx="704">
                  <c:v>6.0096319325050884E-2</c:v>
                </c:pt>
                <c:pt idx="705">
                  <c:v>6.0135484293232122E-2</c:v>
                </c:pt>
                <c:pt idx="706">
                  <c:v>6.0174462739102097E-2</c:v>
                </c:pt>
                <c:pt idx="707">
                  <c:v>6.0213257868222056E-2</c:v>
                </c:pt>
                <c:pt idx="708">
                  <c:v>6.0251872313200866E-2</c:v>
                </c:pt>
                <c:pt idx="709">
                  <c:v>6.0290308695891616E-2</c:v>
                </c:pt>
                <c:pt idx="710">
                  <c:v>6.0328569272480898E-2</c:v>
                </c:pt>
                <c:pt idx="711">
                  <c:v>6.0366656203329976E-2</c:v>
                </c:pt>
                <c:pt idx="712">
                  <c:v>6.0404571392941898E-2</c:v>
                </c:pt>
                <c:pt idx="713">
                  <c:v>6.0442316622187506E-2</c:v>
                </c:pt>
                <c:pt idx="714">
                  <c:v>6.0479893478374375E-2</c:v>
                </c:pt>
                <c:pt idx="715">
                  <c:v>6.0517303422175907E-2</c:v>
                </c:pt>
                <c:pt idx="716">
                  <c:v>6.0554547759109185E-2</c:v>
                </c:pt>
                <c:pt idx="717">
                  <c:v>6.0591627675127123E-2</c:v>
                </c:pt>
                <c:pt idx="718">
                  <c:v>6.0628544226891422E-2</c:v>
                </c:pt>
                <c:pt idx="719">
                  <c:v>6.0665298362054747E-2</c:v>
                </c:pt>
                <c:pt idx="720">
                  <c:v>6.0701890917869032E-2</c:v>
                </c:pt>
                <c:pt idx="721">
                  <c:v>6.0738322633786583E-2</c:v>
                </c:pt>
                <c:pt idx="722">
                  <c:v>6.0774594153600217E-2</c:v>
                </c:pt>
                <c:pt idx="723">
                  <c:v>6.0810706034052128E-2</c:v>
                </c:pt>
                <c:pt idx="724">
                  <c:v>6.0846658748327384E-2</c:v>
                </c:pt>
                <c:pt idx="725">
                  <c:v>6.08824526924895E-2</c:v>
                </c:pt>
                <c:pt idx="726">
                  <c:v>6.0918088189368363E-2</c:v>
                </c:pt>
                <c:pt idx="727">
                  <c:v>6.0953565493755697E-2</c:v>
                </c:pt>
                <c:pt idx="728">
                  <c:v>6.0988884796295099E-2</c:v>
                </c:pt>
                <c:pt idx="729">
                  <c:v>6.1024046227929306E-2</c:v>
                </c:pt>
                <c:pt idx="730">
                  <c:v>6.1059049863659745E-2</c:v>
                </c:pt>
                <c:pt idx="731">
                  <c:v>6.1093895726528034E-2</c:v>
                </c:pt>
                <c:pt idx="732">
                  <c:v>6.1128583791221096E-2</c:v>
                </c:pt>
                <c:pt idx="733">
                  <c:v>6.1163113987759705E-2</c:v>
                </c:pt>
                <c:pt idx="734">
                  <c:v>6.1197486204979334E-2</c:v>
                </c:pt>
                <c:pt idx="735">
                  <c:v>6.1231700294035622E-2</c:v>
                </c:pt>
                <c:pt idx="736">
                  <c:v>6.1265756071802367E-2</c:v>
                </c:pt>
                <c:pt idx="737">
                  <c:v>6.1299653324279085E-2</c:v>
                </c:pt>
                <c:pt idx="738">
                  <c:v>6.1333391809948318E-2</c:v>
                </c:pt>
                <c:pt idx="739">
                  <c:v>6.1366971263139676E-2</c:v>
                </c:pt>
                <c:pt idx="740">
                  <c:v>6.1400391397396503E-2</c:v>
                </c:pt>
                <c:pt idx="741">
                  <c:v>6.1433651908847677E-2</c:v>
                </c:pt>
                <c:pt idx="742">
                  <c:v>6.1466752479592095E-2</c:v>
                </c:pt>
                <c:pt idx="743">
                  <c:v>6.1499692781133833E-2</c:v>
                </c:pt>
                <c:pt idx="744">
                  <c:v>6.1532472477817013E-2</c:v>
                </c:pt>
                <c:pt idx="745">
                  <c:v>6.1565091230324824E-2</c:v>
                </c:pt>
                <c:pt idx="746">
                  <c:v>6.1597548699203288E-2</c:v>
                </c:pt>
                <c:pt idx="747">
                  <c:v>6.1629844548437875E-2</c:v>
                </c:pt>
                <c:pt idx="748">
                  <c:v>6.1662763990943933E-2</c:v>
                </c:pt>
                <c:pt idx="749">
                  <c:v>6.1696277594747134E-2</c:v>
                </c:pt>
                <c:pt idx="750">
                  <c:v>6.1730373353014033E-2</c:v>
                </c:pt>
                <c:pt idx="751">
                  <c:v>6.1765015746571714E-2</c:v>
                </c:pt>
                <c:pt idx="752">
                  <c:v>6.1800170106086516E-2</c:v>
                </c:pt>
                <c:pt idx="753">
                  <c:v>6.1835796501639902E-2</c:v>
                </c:pt>
                <c:pt idx="754">
                  <c:v>6.1871854243206632E-2</c:v>
                </c:pt>
                <c:pt idx="755">
                  <c:v>6.1908298879211524E-2</c:v>
                </c:pt>
                <c:pt idx="756">
                  <c:v>6.1945084317552947E-2</c:v>
                </c:pt>
                <c:pt idx="757">
                  <c:v>6.1982161307800522E-2</c:v>
                </c:pt>
                <c:pt idx="758">
                  <c:v>6.2019478505173732E-2</c:v>
                </c:pt>
                <c:pt idx="759">
                  <c:v>6.2056981698930445E-2</c:v>
                </c:pt>
                <c:pt idx="760">
                  <c:v>6.209461434871609E-2</c:v>
                </c:pt>
                <c:pt idx="761">
                  <c:v>6.2132317191667834E-2</c:v>
                </c:pt>
                <c:pt idx="762">
                  <c:v>6.2170028515658622E-2</c:v>
                </c:pt>
                <c:pt idx="763">
                  <c:v>6.2207694963650008E-2</c:v>
                </c:pt>
                <c:pt idx="764">
                  <c:v>6.2245363067751365E-2</c:v>
                </c:pt>
                <c:pt idx="765">
                  <c:v>6.2283098639144004E-2</c:v>
                </c:pt>
                <c:pt idx="766">
                  <c:v>6.2320970854519313E-2</c:v>
                </c:pt>
                <c:pt idx="767">
                  <c:v>6.235905154027982E-2</c:v>
                </c:pt>
                <c:pt idx="768">
                  <c:v>6.2397414849768539E-2</c:v>
                </c:pt>
                <c:pt idx="769">
                  <c:v>6.2436136886655932E-2</c:v>
                </c:pt>
                <c:pt idx="770">
                  <c:v>6.2475295699296704E-2</c:v>
                </c:pt>
                <c:pt idx="771">
                  <c:v>6.2514970995242516E-2</c:v>
                </c:pt>
                <c:pt idx="772">
                  <c:v>6.2555244061693702E-2</c:v>
                </c:pt>
                <c:pt idx="773">
                  <c:v>6.2596197526492856E-2</c:v>
                </c:pt>
                <c:pt idx="774">
                  <c:v>6.2637915232770722E-2</c:v>
                </c:pt>
                <c:pt idx="775">
                  <c:v>6.2680482025364234E-2</c:v>
                </c:pt>
                <c:pt idx="776">
                  <c:v>6.2723983601117111E-2</c:v>
                </c:pt>
                <c:pt idx="777">
                  <c:v>6.27685063109579E-2</c:v>
                </c:pt>
                <c:pt idx="778">
                  <c:v>6.2813537766139113E-2</c:v>
                </c:pt>
                <c:pt idx="779">
                  <c:v>6.2858575052735982E-2</c:v>
                </c:pt>
                <c:pt idx="780">
                  <c:v>6.2903651576993874E-2</c:v>
                </c:pt>
                <c:pt idx="781">
                  <c:v>6.2948752372969347E-2</c:v>
                </c:pt>
                <c:pt idx="782">
                  <c:v>6.2993877728301478E-2</c:v>
                </c:pt>
                <c:pt idx="783">
                  <c:v>6.3039026499060402E-2</c:v>
                </c:pt>
                <c:pt idx="784">
                  <c:v>6.3084198361270202E-2</c:v>
                </c:pt>
                <c:pt idx="785">
                  <c:v>6.3129392736962386E-2</c:v>
                </c:pt>
                <c:pt idx="786">
                  <c:v>6.3174609394774289E-2</c:v>
                </c:pt>
                <c:pt idx="787">
                  <c:v>6.3219848011888957E-2</c:v>
                </c:pt>
                <c:pt idx="788">
                  <c:v>6.3265108496663766E-2</c:v>
                </c:pt>
                <c:pt idx="789">
                  <c:v>6.3310390745965464E-2</c:v>
                </c:pt>
                <c:pt idx="790">
                  <c:v>6.3355694825213207E-2</c:v>
                </c:pt>
                <c:pt idx="791">
                  <c:v>6.3401020831290913E-2</c:v>
                </c:pt>
                <c:pt idx="792">
                  <c:v>6.344636899319181E-2</c:v>
                </c:pt>
                <c:pt idx="793">
                  <c:v>6.3491739593702509E-2</c:v>
                </c:pt>
                <c:pt idx="794">
                  <c:v>6.3537133025448833E-2</c:v>
                </c:pt>
                <c:pt idx="795">
                  <c:v>6.3582549745453409E-2</c:v>
                </c:pt>
                <c:pt idx="796">
                  <c:v>6.3627990305970633E-2</c:v>
                </c:pt>
                <c:pt idx="797">
                  <c:v>6.3673455327472289E-2</c:v>
                </c:pt>
                <c:pt idx="798">
                  <c:v>6.3718945515125303E-2</c:v>
                </c:pt>
                <c:pt idx="799">
                  <c:v>6.3764461642139267E-2</c:v>
                </c:pt>
                <c:pt idx="800">
                  <c:v>6.3810004558002134E-2</c:v>
                </c:pt>
                <c:pt idx="801">
                  <c:v>6.3855575177664395E-2</c:v>
                </c:pt>
                <c:pt idx="802">
                  <c:v>6.3901174485012979E-2</c:v>
                </c:pt>
                <c:pt idx="803">
                  <c:v>6.39468035253309E-2</c:v>
                </c:pt>
                <c:pt idx="804">
                  <c:v>6.3992463406012404E-2</c:v>
                </c:pt>
                <c:pt idx="805">
                  <c:v>6.4038155290875795E-2</c:v>
                </c:pt>
                <c:pt idx="806">
                  <c:v>6.4083879910629124E-2</c:v>
                </c:pt>
                <c:pt idx="807">
                  <c:v>6.4129639569962232E-2</c:v>
                </c:pt>
                <c:pt idx="808">
                  <c:v>6.417543561298833E-2</c:v>
                </c:pt>
                <c:pt idx="809">
                  <c:v>6.422126941615279E-2</c:v>
                </c:pt>
                <c:pt idx="810">
                  <c:v>6.4267142343738731E-2</c:v>
                </c:pt>
                <c:pt idx="811">
                  <c:v>6.4313055802609834E-2</c:v>
                </c:pt>
                <c:pt idx="812">
                  <c:v>6.4359010512891904E-2</c:v>
                </c:pt>
                <c:pt idx="813">
                  <c:v>6.4405008412690021E-2</c:v>
                </c:pt>
                <c:pt idx="814">
                  <c:v>6.4451051322130193E-2</c:v>
                </c:pt>
                <c:pt idx="815">
                  <c:v>6.4497140179819112E-2</c:v>
                </c:pt>
                <c:pt idx="816">
                  <c:v>6.4543276576703112E-2</c:v>
                </c:pt>
                <c:pt idx="817">
                  <c:v>6.4589462294094901E-2</c:v>
                </c:pt>
                <c:pt idx="818">
                  <c:v>6.4635698971042502E-2</c:v>
                </c:pt>
                <c:pt idx="819">
                  <c:v>6.4681988270763019E-2</c:v>
                </c:pt>
                <c:pt idx="820">
                  <c:v>6.4728331862250924E-2</c:v>
                </c:pt>
                <c:pt idx="821">
                  <c:v>6.4774731424163914E-2</c:v>
                </c:pt>
                <c:pt idx="822">
                  <c:v>6.4821188641314101E-2</c:v>
                </c:pt>
                <c:pt idx="823">
                  <c:v>6.4867705202860129E-2</c:v>
                </c:pt>
                <c:pt idx="824">
                  <c:v>6.4914282799637082E-2</c:v>
                </c:pt>
                <c:pt idx="825">
                  <c:v>6.4960923122160522E-2</c:v>
                </c:pt>
                <c:pt idx="826">
                  <c:v>6.5007627858266664E-2</c:v>
                </c:pt>
                <c:pt idx="827">
                  <c:v>6.5054397887152712E-2</c:v>
                </c:pt>
                <c:pt idx="828">
                  <c:v>6.5101234944352104E-2</c:v>
                </c:pt>
                <c:pt idx="829">
                  <c:v>6.5148140762416845E-2</c:v>
                </c:pt>
                <c:pt idx="830">
                  <c:v>6.5195117057555804E-2</c:v>
                </c:pt>
                <c:pt idx="831">
                  <c:v>6.524216552888118E-2</c:v>
                </c:pt>
                <c:pt idx="832">
                  <c:v>6.5289287860572628E-2</c:v>
                </c:pt>
                <c:pt idx="833">
                  <c:v>6.533648571782788E-2</c:v>
                </c:pt>
                <c:pt idx="834">
                  <c:v>6.5383760747637534E-2</c:v>
                </c:pt>
                <c:pt idx="835">
                  <c:v>6.5431114575848423E-2</c:v>
                </c:pt>
                <c:pt idx="836">
                  <c:v>6.5478548807258979E-2</c:v>
                </c:pt>
                <c:pt idx="837">
                  <c:v>6.5526065023517904E-2</c:v>
                </c:pt>
                <c:pt idx="838">
                  <c:v>6.55736647828951E-2</c:v>
                </c:pt>
                <c:pt idx="839">
                  <c:v>6.5621349618762245E-2</c:v>
                </c:pt>
                <c:pt idx="840">
                  <c:v>6.5669121039242093E-2</c:v>
                </c:pt>
                <c:pt idx="841">
                  <c:v>6.5716980526109581E-2</c:v>
                </c:pt>
                <c:pt idx="842">
                  <c:v>6.5764929534437924E-2</c:v>
                </c:pt>
                <c:pt idx="843">
                  <c:v>6.5812969491832352E-2</c:v>
                </c:pt>
                <c:pt idx="844">
                  <c:v>6.5861101798135424E-2</c:v>
                </c:pt>
                <c:pt idx="845">
                  <c:v>6.5909327824924022E-2</c:v>
                </c:pt>
                <c:pt idx="846">
                  <c:v>6.5957648914380329E-2</c:v>
                </c:pt>
                <c:pt idx="847">
                  <c:v>6.6006066225237123E-2</c:v>
                </c:pt>
                <c:pt idx="848">
                  <c:v>6.6054580813680694E-2</c:v>
                </c:pt>
                <c:pt idx="849">
                  <c:v>6.6103193741720634E-2</c:v>
                </c:pt>
                <c:pt idx="850">
                  <c:v>6.615190607763112E-2</c:v>
                </c:pt>
                <c:pt idx="851">
                  <c:v>6.6200718902616029E-2</c:v>
                </c:pt>
                <c:pt idx="852">
                  <c:v>6.6249633307407491E-2</c:v>
                </c:pt>
                <c:pt idx="853">
                  <c:v>6.6298650389266509E-2</c:v>
                </c:pt>
                <c:pt idx="854">
                  <c:v>6.6347771248679382E-2</c:v>
                </c:pt>
                <c:pt idx="855">
                  <c:v>6.6396996986184481E-2</c:v>
                </c:pt>
                <c:pt idx="856">
                  <c:v>6.6446328699414789E-2</c:v>
                </c:pt>
                <c:pt idx="857">
                  <c:v>6.6495767480298729E-2</c:v>
                </c:pt>
                <c:pt idx="858">
                  <c:v>6.6545314412460602E-2</c:v>
                </c:pt>
                <c:pt idx="859">
                  <c:v>6.6594970568793793E-2</c:v>
                </c:pt>
                <c:pt idx="860">
                  <c:v>6.6644737009227614E-2</c:v>
                </c:pt>
                <c:pt idx="861">
                  <c:v>6.6694614778653002E-2</c:v>
                </c:pt>
                <c:pt idx="862">
                  <c:v>6.6744604905032104E-2</c:v>
                </c:pt>
                <c:pt idx="863">
                  <c:v>6.6794708397660496E-2</c:v>
                </c:pt>
                <c:pt idx="864">
                  <c:v>6.6844926245598429E-2</c:v>
                </c:pt>
                <c:pt idx="865">
                  <c:v>6.6895259416245231E-2</c:v>
                </c:pt>
                <c:pt idx="866">
                  <c:v>6.6945708854068489E-2</c:v>
                </c:pt>
                <c:pt idx="867">
                  <c:v>6.6996275479467293E-2</c:v>
                </c:pt>
                <c:pt idx="868">
                  <c:v>6.7046960187772994E-2</c:v>
                </c:pt>
                <c:pt idx="869">
                  <c:v>6.7097763848375583E-2</c:v>
                </c:pt>
                <c:pt idx="870">
                  <c:v>6.7148687303966823E-2</c:v>
                </c:pt>
                <c:pt idx="871">
                  <c:v>6.7199731369911433E-2</c:v>
                </c:pt>
                <c:pt idx="872">
                  <c:v>6.7250896833704513E-2</c:v>
                </c:pt>
                <c:pt idx="873">
                  <c:v>6.730218445455087E-2</c:v>
                </c:pt>
                <c:pt idx="874">
                  <c:v>6.7353594963023927E-2</c:v>
                </c:pt>
                <c:pt idx="875">
                  <c:v>6.7405129060821439E-2</c:v>
                </c:pt>
                <c:pt idx="876">
                  <c:v>6.7456787420609343E-2</c:v>
                </c:pt>
                <c:pt idx="877">
                  <c:v>6.750857068592292E-2</c:v>
                </c:pt>
                <c:pt idx="878">
                  <c:v>6.7560479471163823E-2</c:v>
                </c:pt>
                <c:pt idx="879">
                  <c:v>6.7612514361643908E-2</c:v>
                </c:pt>
                <c:pt idx="880">
                  <c:v>6.7664675913699013E-2</c:v>
                </c:pt>
                <c:pt idx="881">
                  <c:v>6.7716964654855896E-2</c:v>
                </c:pt>
                <c:pt idx="882">
                  <c:v>6.7769381084048438E-2</c:v>
                </c:pt>
                <c:pt idx="883">
                  <c:v>6.7821925671884969E-2</c:v>
                </c:pt>
                <c:pt idx="884">
                  <c:v>6.7874598860948432E-2</c:v>
                </c:pt>
                <c:pt idx="885">
                  <c:v>6.7927401141808438E-2</c:v>
                </c:pt>
                <c:pt idx="886">
                  <c:v>6.7980333103173834E-2</c:v>
                </c:pt>
                <c:pt idx="887">
                  <c:v>6.8033395334851129E-2</c:v>
                </c:pt>
                <c:pt idx="888">
                  <c:v>6.8086588434539394E-2</c:v>
                </c:pt>
                <c:pt idx="889">
                  <c:v>6.8139912999770333E-2</c:v>
                </c:pt>
                <c:pt idx="890">
                  <c:v>7.6306855458018422E-2</c:v>
                </c:pt>
                <c:pt idx="891">
                  <c:v>7.8312919456317798E-2</c:v>
                </c:pt>
                <c:pt idx="892">
                  <c:v>7.8542700115817904E-2</c:v>
                </c:pt>
                <c:pt idx="893">
                  <c:v>7.8603474149175914E-2</c:v>
                </c:pt>
                <c:pt idx="894">
                  <c:v>7.8667504074732039E-2</c:v>
                </c:pt>
                <c:pt idx="895">
                  <c:v>7.8724322078246811E-2</c:v>
                </c:pt>
                <c:pt idx="896">
                  <c:v>7.8789645347049436E-2</c:v>
                </c:pt>
                <c:pt idx="897">
                  <c:v>7.8850582859411322E-2</c:v>
                </c:pt>
                <c:pt idx="898">
                  <c:v>7.8915003779742504E-2</c:v>
                </c:pt>
                <c:pt idx="899">
                  <c:v>7.8976780919944367E-2</c:v>
                </c:pt>
                <c:pt idx="900">
                  <c:v>7.9040058190347734E-2</c:v>
                </c:pt>
                <c:pt idx="901">
                  <c:v>7.9101789936450922E-2</c:v>
                </c:pt>
                <c:pt idx="902">
                  <c:v>7.9164136914315897E-2</c:v>
                </c:pt>
                <c:pt idx="903">
                  <c:v>7.9225560554258334E-2</c:v>
                </c:pt>
                <c:pt idx="904">
                  <c:v>7.9287188996513824E-2</c:v>
                </c:pt>
                <c:pt idx="905">
                  <c:v>7.9348243431783927E-2</c:v>
                </c:pt>
                <c:pt idx="906">
                  <c:v>7.9409316247494338E-2</c:v>
                </c:pt>
                <c:pt idx="907">
                  <c:v>7.9470015284285503E-2</c:v>
                </c:pt>
                <c:pt idx="908">
                  <c:v>7.9530654610779003E-2</c:v>
                </c:pt>
                <c:pt idx="909">
                  <c:v>7.9591039277402464E-2</c:v>
                </c:pt>
                <c:pt idx="910">
                  <c:v>7.9651338298682095E-2</c:v>
                </c:pt>
                <c:pt idx="911">
                  <c:v>7.9711457142764494E-2</c:v>
                </c:pt>
                <c:pt idx="912">
                  <c:v>7.9771488831228504E-2</c:v>
                </c:pt>
                <c:pt idx="913">
                  <c:v>7.9831389690897731E-2</c:v>
                </c:pt>
                <c:pt idx="914">
                  <c:v>7.9891212613004831E-2</c:v>
                </c:pt>
                <c:pt idx="915">
                  <c:v>7.9950939415749003E-2</c:v>
                </c:pt>
                <c:pt idx="916">
                  <c:v>8.0010601540971601E-2</c:v>
                </c:pt>
                <c:pt idx="917">
                  <c:v>8.0070193345179744E-2</c:v>
                </c:pt>
                <c:pt idx="918">
                  <c:v>8.0129734597185281E-2</c:v>
                </c:pt>
                <c:pt idx="919">
                  <c:v>8.0189225611044079E-2</c:v>
                </c:pt>
                <c:pt idx="920">
                  <c:v>8.0248679634648684E-2</c:v>
                </c:pt>
                <c:pt idx="921">
                  <c:v>8.0308099626261023E-2</c:v>
                </c:pt>
                <c:pt idx="922">
                  <c:v>8.0367495056455088E-2</c:v>
                </c:pt>
                <c:pt idx="923">
                  <c:v>8.0426869885248248E-2</c:v>
                </c:pt>
                <c:pt idx="924">
                  <c:v>8.0486231289512183E-2</c:v>
                </c:pt>
                <c:pt idx="925">
                  <c:v>8.0545583438863796E-2</c:v>
                </c:pt>
                <c:pt idx="926">
                  <c:v>8.0604932036598867E-2</c:v>
                </c:pt>
                <c:pt idx="927">
                  <c:v>8.0664281098810728E-2</c:v>
                </c:pt>
                <c:pt idx="928">
                  <c:v>8.0723635322521345E-2</c:v>
                </c:pt>
                <c:pt idx="929">
                  <c:v>8.0782998420603228E-2</c:v>
                </c:pt>
                <c:pt idx="930">
                  <c:v>8.0842374360746663E-2</c:v>
                </c:pt>
                <c:pt idx="931">
                  <c:v>8.0901766506438502E-2</c:v>
                </c:pt>
                <c:pt idx="932">
                  <c:v>8.0961178268136244E-2</c:v>
                </c:pt>
                <c:pt idx="933">
                  <c:v>8.1020612661765995E-2</c:v>
                </c:pt>
                <c:pt idx="934">
                  <c:v>8.1080072653228127E-2</c:v>
                </c:pt>
                <c:pt idx="935">
                  <c:v>8.1139560932993265E-2</c:v>
                </c:pt>
                <c:pt idx="936">
                  <c:v>8.1199080100114687E-2</c:v>
                </c:pt>
                <c:pt idx="937">
                  <c:v>8.1258632548487683E-2</c:v>
                </c:pt>
                <c:pt idx="938">
                  <c:v>8.1318220566501329E-2</c:v>
                </c:pt>
                <c:pt idx="939">
                  <c:v>8.1377846280811295E-2</c:v>
                </c:pt>
                <c:pt idx="940">
                  <c:v>8.1437511711382693E-2</c:v>
                </c:pt>
                <c:pt idx="941">
                  <c:v>8.1497218744711289E-2</c:v>
                </c:pt>
                <c:pt idx="942">
                  <c:v>8.1556969165077348E-2</c:v>
                </c:pt>
                <c:pt idx="943">
                  <c:v>8.1616764642684594E-2</c:v>
                </c:pt>
                <c:pt idx="944">
                  <c:v>8.1676606752092346E-2</c:v>
                </c:pt>
                <c:pt idx="945">
                  <c:v>8.1736496967785247E-2</c:v>
                </c:pt>
                <c:pt idx="946">
                  <c:v>8.1796436675533546E-2</c:v>
                </c:pt>
                <c:pt idx="947">
                  <c:v>8.1856427171602991E-2</c:v>
                </c:pt>
                <c:pt idx="948">
                  <c:v>8.1916469670121284E-2</c:v>
                </c:pt>
                <c:pt idx="949">
                  <c:v>8.1976565303974208E-2</c:v>
                </c:pt>
                <c:pt idx="950">
                  <c:v>8.2036715129868806E-2</c:v>
                </c:pt>
                <c:pt idx="951">
                  <c:v>8.2096920129920745E-2</c:v>
                </c:pt>
                <c:pt idx="952">
                  <c:v>8.2157181215366692E-2</c:v>
                </c:pt>
                <c:pt idx="953">
                  <c:v>8.2217499228372223E-2</c:v>
                </c:pt>
                <c:pt idx="954">
                  <c:v>8.2277874944917104E-2</c:v>
                </c:pt>
                <c:pt idx="955">
                  <c:v>8.2338309076624497E-2</c:v>
                </c:pt>
                <c:pt idx="956">
                  <c:v>8.2398802273130844E-2</c:v>
                </c:pt>
                <c:pt idx="957">
                  <c:v>8.2459681413037181E-2</c:v>
                </c:pt>
                <c:pt idx="958">
                  <c:v>8.2521359393425767E-2</c:v>
                </c:pt>
                <c:pt idx="959">
                  <c:v>8.2583784469221419E-2</c:v>
                </c:pt>
                <c:pt idx="960">
                  <c:v>8.2646940186875406E-2</c:v>
                </c:pt>
                <c:pt idx="961">
                  <c:v>8.2710794361897724E-2</c:v>
                </c:pt>
                <c:pt idx="962">
                  <c:v>8.2775313532401168E-2</c:v>
                </c:pt>
                <c:pt idx="963">
                  <c:v>8.2840460424228948E-2</c:v>
                </c:pt>
                <c:pt idx="964">
                  <c:v>8.2906195381470787E-2</c:v>
                </c:pt>
                <c:pt idx="965">
                  <c:v>8.2972475448423968E-2</c:v>
                </c:pt>
                <c:pt idx="966">
                  <c:v>8.3039255010382243E-2</c:v>
                </c:pt>
                <c:pt idx="967">
                  <c:v>8.3106485302215746E-2</c:v>
                </c:pt>
                <c:pt idx="968">
                  <c:v>8.3174114740393726E-2</c:v>
                </c:pt>
                <c:pt idx="969">
                  <c:v>8.3242088653528279E-2</c:v>
                </c:pt>
                <c:pt idx="970">
                  <c:v>8.3310349453736707E-2</c:v>
                </c:pt>
                <c:pt idx="971">
                  <c:v>8.3378836488133712E-2</c:v>
                </c:pt>
                <c:pt idx="972">
                  <c:v>8.3447504187547844E-2</c:v>
                </c:pt>
                <c:pt idx="973">
                  <c:v>8.3516407225030245E-2</c:v>
                </c:pt>
                <c:pt idx="974">
                  <c:v>8.3585610563194065E-2</c:v>
                </c:pt>
                <c:pt idx="975">
                  <c:v>8.3655183259791752E-2</c:v>
                </c:pt>
                <c:pt idx="976">
                  <c:v>8.372519709198939E-2</c:v>
                </c:pt>
                <c:pt idx="977">
                  <c:v>8.3795726439927248E-2</c:v>
                </c:pt>
                <c:pt idx="978">
                  <c:v>8.3866847909995268E-2</c:v>
                </c:pt>
                <c:pt idx="979">
                  <c:v>8.3938640316574567E-2</c:v>
                </c:pt>
                <c:pt idx="980">
                  <c:v>8.4011184395648947E-2</c:v>
                </c:pt>
                <c:pt idx="981">
                  <c:v>8.4084562712443592E-2</c:v>
                </c:pt>
                <c:pt idx="982">
                  <c:v>8.4158859414205228E-2</c:v>
                </c:pt>
                <c:pt idx="983">
                  <c:v>8.4234160092015717E-2</c:v>
                </c:pt>
                <c:pt idx="984">
                  <c:v>8.4310551554722626E-2</c:v>
                </c:pt>
                <c:pt idx="985">
                  <c:v>8.4388121665181559E-2</c:v>
                </c:pt>
                <c:pt idx="986">
                  <c:v>8.4466538838973523E-2</c:v>
                </c:pt>
                <c:pt idx="987">
                  <c:v>8.4545153005183268E-2</c:v>
                </c:pt>
                <c:pt idx="988">
                  <c:v>8.4624022072008573E-2</c:v>
                </c:pt>
                <c:pt idx="989">
                  <c:v>8.4703124569684068E-2</c:v>
                </c:pt>
                <c:pt idx="990">
                  <c:v>8.4782460104843804E-2</c:v>
                </c:pt>
                <c:pt idx="991">
                  <c:v>8.4862025052401202E-2</c:v>
                </c:pt>
                <c:pt idx="992">
                  <c:v>8.4941817538192965E-2</c:v>
                </c:pt>
                <c:pt idx="993">
                  <c:v>8.5021834688085066E-2</c:v>
                </c:pt>
                <c:pt idx="994">
                  <c:v>8.5102074442947193E-2</c:v>
                </c:pt>
                <c:pt idx="995">
                  <c:v>8.5182534218670683E-2</c:v>
                </c:pt>
                <c:pt idx="996">
                  <c:v>8.5263211917366619E-2</c:v>
                </c:pt>
                <c:pt idx="997">
                  <c:v>8.5344105174685797E-2</c:v>
                </c:pt>
                <c:pt idx="998">
                  <c:v>8.5425211934869794E-2</c:v>
                </c:pt>
                <c:pt idx="999">
                  <c:v>8.5506530025671268E-2</c:v>
                </c:pt>
                <c:pt idx="1000">
                  <c:v>8.5588057487221716E-2</c:v>
                </c:pt>
                <c:pt idx="1001">
                  <c:v>8.5669792332049313E-2</c:v>
                </c:pt>
                <c:pt idx="1002">
                  <c:v>8.5751732734413708E-2</c:v>
                </c:pt>
                <c:pt idx="1003">
                  <c:v>8.5833876895144698E-2</c:v>
                </c:pt>
                <c:pt idx="1004">
                  <c:v>8.5916223151567966E-2</c:v>
                </c:pt>
                <c:pt idx="1005">
                  <c:v>8.5998769901742766E-2</c:v>
                </c:pt>
                <c:pt idx="1006">
                  <c:v>8.6081515668949379E-2</c:v>
                </c:pt>
                <c:pt idx="1007">
                  <c:v>8.6164459059574747E-2</c:v>
                </c:pt>
                <c:pt idx="1008">
                  <c:v>8.6247598801381983E-2</c:v>
                </c:pt>
                <c:pt idx="1009">
                  <c:v>8.6330933720364517E-2</c:v>
                </c:pt>
                <c:pt idx="1010">
                  <c:v>8.6414462763715796E-2</c:v>
                </c:pt>
                <c:pt idx="1011">
                  <c:v>8.6498184987257989E-2</c:v>
                </c:pt>
                <c:pt idx="1012">
                  <c:v>8.6582099569316548E-2</c:v>
                </c:pt>
                <c:pt idx="1013">
                  <c:v>8.6666205675953067E-2</c:v>
                </c:pt>
                <c:pt idx="1014">
                  <c:v>8.6750502487461162E-2</c:v>
                </c:pt>
                <c:pt idx="1015">
                  <c:v>8.6834990499260994E-2</c:v>
                </c:pt>
                <c:pt idx="1016">
                  <c:v>8.6919668963695226E-2</c:v>
                </c:pt>
                <c:pt idx="1017">
                  <c:v>8.7004535876508443E-2</c:v>
                </c:pt>
                <c:pt idx="1018">
                  <c:v>8.7089593368974302E-2</c:v>
                </c:pt>
                <c:pt idx="1019">
                  <c:v>8.7174841558140245E-2</c:v>
                </c:pt>
                <c:pt idx="1020">
                  <c:v>8.7260280701420681E-2</c:v>
                </c:pt>
                <c:pt idx="1021">
                  <c:v>8.7345909783887565E-2</c:v>
                </c:pt>
                <c:pt idx="1022">
                  <c:v>8.7431729755579501E-2</c:v>
                </c:pt>
                <c:pt idx="1023">
                  <c:v>8.7517741094230647E-2</c:v>
                </c:pt>
                <c:pt idx="1024">
                  <c:v>8.7603944471857598E-2</c:v>
                </c:pt>
                <c:pt idx="1025">
                  <c:v>8.7690340643491529E-2</c:v>
                </c:pt>
                <c:pt idx="1026">
                  <c:v>8.7776930485595803E-2</c:v>
                </c:pt>
                <c:pt idx="1027">
                  <c:v>8.7863714976012489E-2</c:v>
                </c:pt>
                <c:pt idx="1028">
                  <c:v>8.7950695203012727E-2</c:v>
                </c:pt>
                <c:pt idx="1029">
                  <c:v>8.8037872353504604E-2</c:v>
                </c:pt>
                <c:pt idx="1030">
                  <c:v>8.8125246693673581E-2</c:v>
                </c:pt>
                <c:pt idx="1031">
                  <c:v>8.8212819545219548E-2</c:v>
                </c:pt>
                <c:pt idx="1032">
                  <c:v>8.8300592485577298E-2</c:v>
                </c:pt>
                <c:pt idx="1033">
                  <c:v>8.8388567156962708E-2</c:v>
                </c:pt>
                <c:pt idx="1034">
                  <c:v>8.8476745283248268E-2</c:v>
                </c:pt>
                <c:pt idx="1035">
                  <c:v>8.8565128665429094E-2</c:v>
                </c:pt>
                <c:pt idx="1036">
                  <c:v>8.8653719176214243E-2</c:v>
                </c:pt>
                <c:pt idx="1037">
                  <c:v>8.8742518757481237E-2</c:v>
                </c:pt>
                <c:pt idx="1038">
                  <c:v>8.8831529414942267E-2</c:v>
                </c:pt>
                <c:pt idx="1039">
                  <c:v>8.8920753214920448E-2</c:v>
                </c:pt>
                <c:pt idx="1040">
                  <c:v>8.9010192279485728E-2</c:v>
                </c:pt>
                <c:pt idx="1041">
                  <c:v>8.9099848782866392E-2</c:v>
                </c:pt>
                <c:pt idx="1042">
                  <c:v>8.9189724946930699E-2</c:v>
                </c:pt>
                <c:pt idx="1043">
                  <c:v>8.9279823037491768E-2</c:v>
                </c:pt>
                <c:pt idx="1044">
                  <c:v>8.9370145360075565E-2</c:v>
                </c:pt>
                <c:pt idx="1045">
                  <c:v>8.9460694256244713E-2</c:v>
                </c:pt>
                <c:pt idx="1046">
                  <c:v>8.9551472099685711E-2</c:v>
                </c:pt>
                <c:pt idx="1047">
                  <c:v>8.9642481292639367E-2</c:v>
                </c:pt>
                <c:pt idx="1048">
                  <c:v>8.9733724262315059E-2</c:v>
                </c:pt>
                <c:pt idx="1049">
                  <c:v>8.9825203457522568E-2</c:v>
                </c:pt>
                <c:pt idx="1050">
                  <c:v>8.9916921345375045E-2</c:v>
                </c:pt>
                <c:pt idx="1051">
                  <c:v>9.0008880408218944E-2</c:v>
                </c:pt>
                <c:pt idx="1052">
                  <c:v>9.0101083140643065E-2</c:v>
                </c:pt>
                <c:pt idx="1053">
                  <c:v>9.0193532046702343E-2</c:v>
                </c:pt>
                <c:pt idx="1054">
                  <c:v>9.0286229637268192E-2</c:v>
                </c:pt>
                <c:pt idx="1055">
                  <c:v>9.03791784275641E-2</c:v>
                </c:pt>
                <c:pt idx="1056">
                  <c:v>9.0472380934849467E-2</c:v>
                </c:pt>
                <c:pt idx="1057">
                  <c:v>9.0565839676285245E-2</c:v>
                </c:pt>
                <c:pt idx="1058">
                  <c:v>9.0659557166940227E-2</c:v>
                </c:pt>
                <c:pt idx="1059">
                  <c:v>9.0753535917997064E-2</c:v>
                </c:pt>
                <c:pt idx="1060">
                  <c:v>9.0847778435072565E-2</c:v>
                </c:pt>
                <c:pt idx="1061">
                  <c:v>9.0942287216734419E-2</c:v>
                </c:pt>
                <c:pt idx="1062">
                  <c:v>9.1037064753150182E-2</c:v>
                </c:pt>
                <c:pt idx="1063">
                  <c:v>9.1132113524887148E-2</c:v>
                </c:pt>
                <c:pt idx="1064">
                  <c:v>9.1227436001871345E-2</c:v>
                </c:pt>
                <c:pt idx="1065">
                  <c:v>9.1323034642467188E-2</c:v>
                </c:pt>
                <c:pt idx="1066">
                  <c:v>9.1418911892703639E-2</c:v>
                </c:pt>
                <c:pt idx="1067">
                  <c:v>9.1515070185632041E-2</c:v>
                </c:pt>
                <c:pt idx="1068">
                  <c:v>9.1611511940781404E-2</c:v>
                </c:pt>
                <c:pt idx="1069">
                  <c:v>9.1708239563778188E-2</c:v>
                </c:pt>
                <c:pt idx="1070">
                  <c:v>9.1805255446024844E-2</c:v>
                </c:pt>
                <c:pt idx="1071">
                  <c:v>9.19025619645156E-2</c:v>
                </c:pt>
                <c:pt idx="1072">
                  <c:v>9.2000161481739201E-2</c:v>
                </c:pt>
                <c:pt idx="1073">
                  <c:v>9.2098056345673737E-2</c:v>
                </c:pt>
                <c:pt idx="1074">
                  <c:v>9.2196248889864205E-2</c:v>
                </c:pt>
                <c:pt idx="1075">
                  <c:v>9.2294741433588789E-2</c:v>
                </c:pt>
                <c:pt idx="1076">
                  <c:v>9.2393536282084729E-2</c:v>
                </c:pt>
                <c:pt idx="1077">
                  <c:v>9.2492635726848904E-2</c:v>
                </c:pt>
                <c:pt idx="1078">
                  <c:v>9.2592042045997566E-2</c:v>
                </c:pt>
                <c:pt idx="1079">
                  <c:v>9.26917575046797E-2</c:v>
                </c:pt>
                <c:pt idx="1080">
                  <c:v>9.2791784355543583E-2</c:v>
                </c:pt>
                <c:pt idx="1081">
                  <c:v>9.2892124839242501E-2</c:v>
                </c:pt>
                <c:pt idx="1082">
                  <c:v>9.2992781184981679E-2</c:v>
                </c:pt>
                <c:pt idx="1083">
                  <c:v>9.3093755611100906E-2</c:v>
                </c:pt>
                <c:pt idx="1084">
                  <c:v>9.3195050325685258E-2</c:v>
                </c:pt>
                <c:pt idx="1085">
                  <c:v>9.3296667527191068E-2</c:v>
                </c:pt>
                <c:pt idx="1086">
                  <c:v>9.3398609405116198E-2</c:v>
                </c:pt>
                <c:pt idx="1087">
                  <c:v>9.3500878140667543E-2</c:v>
                </c:pt>
                <c:pt idx="1088">
                  <c:v>9.3603475907426376E-2</c:v>
                </c:pt>
                <c:pt idx="1089">
                  <c:v>9.3706404872075266E-2</c:v>
                </c:pt>
                <c:pt idx="1090">
                  <c:v>9.3809667195071833E-2</c:v>
                </c:pt>
                <c:pt idx="1091">
                  <c:v>9.3913265031353707E-2</c:v>
                </c:pt>
                <c:pt idx="1092">
                  <c:v>9.4017200531054668E-2</c:v>
                </c:pt>
                <c:pt idx="1093">
                  <c:v>9.4121475840185848E-2</c:v>
                </c:pt>
                <c:pt idx="1094">
                  <c:v>9.4226093101338268E-2</c:v>
                </c:pt>
                <c:pt idx="1095">
                  <c:v>0.10214937342465702</c:v>
                </c:pt>
                <c:pt idx="1096">
                  <c:v>0.104137355514949</c:v>
                </c:pt>
                <c:pt idx="1097">
                  <c:v>0.10442268917816309</c:v>
                </c:pt>
                <c:pt idx="1098">
                  <c:v>0.1045345978836892</c:v>
                </c:pt>
                <c:pt idx="1099">
                  <c:v>0.10465260759202601</c:v>
                </c:pt>
                <c:pt idx="1100">
                  <c:v>0.10476533404294112</c:v>
                </c:pt>
                <c:pt idx="1101">
                  <c:v>0.10488541719925581</c:v>
                </c:pt>
                <c:pt idx="1102">
                  <c:v>0.10500213552581612</c:v>
                </c:pt>
                <c:pt idx="1103">
                  <c:v>0.10512167253052024</c:v>
                </c:pt>
                <c:pt idx="1104">
                  <c:v>0.10523918643006309</c:v>
                </c:pt>
                <c:pt idx="1105">
                  <c:v>0.105357879725531</c:v>
                </c:pt>
                <c:pt idx="1106">
                  <c:v>0.10547544541089712</c:v>
                </c:pt>
                <c:pt idx="1107">
                  <c:v>0.10559351121689529</c:v>
                </c:pt>
                <c:pt idx="1108">
                  <c:v>0.105710964549523</c:v>
                </c:pt>
                <c:pt idx="1109">
                  <c:v>0.10582863260618799</c:v>
                </c:pt>
                <c:pt idx="1110">
                  <c:v>0.10594598228809222</c:v>
                </c:pt>
                <c:pt idx="1111">
                  <c:v>0.10606343779133302</c:v>
                </c:pt>
                <c:pt idx="1112">
                  <c:v>0.10618074870402019</c:v>
                </c:pt>
                <c:pt idx="1113">
                  <c:v>0.10629813651166822</c:v>
                </c:pt>
                <c:pt idx="1114">
                  <c:v>0.106415488267703</c:v>
                </c:pt>
                <c:pt idx="1115">
                  <c:v>0.106532923104298</c:v>
                </c:pt>
                <c:pt idx="1116">
                  <c:v>0.10665039429646588</c:v>
                </c:pt>
                <c:pt idx="1117">
                  <c:v>0.10676796884736595</c:v>
                </c:pt>
                <c:pt idx="1118">
                  <c:v>0.10688563137109702</c:v>
                </c:pt>
                <c:pt idx="1119">
                  <c:v>0.10700342191257722</c:v>
                </c:pt>
                <c:pt idx="1120">
                  <c:v>0.10712133943895066</c:v>
                </c:pt>
                <c:pt idx="1121">
                  <c:v>0.10723940970552399</c:v>
                </c:pt>
                <c:pt idx="1122">
                  <c:v>0.10735763784184298</c:v>
                </c:pt>
                <c:pt idx="1123">
                  <c:v>0.10747604174237479</c:v>
                </c:pt>
                <c:pt idx="1124">
                  <c:v>0.10759462881512002</c:v>
                </c:pt>
                <c:pt idx="1125">
                  <c:v>0.10771341240189122</c:v>
                </c:pt>
                <c:pt idx="1126">
                  <c:v>0.107832400400795</c:v>
                </c:pt>
                <c:pt idx="1127">
                  <c:v>0.10795160334142002</c:v>
                </c:pt>
                <c:pt idx="1128">
                  <c:v>0.108071028832878</c:v>
                </c:pt>
                <c:pt idx="1129">
                  <c:v>0.10819068553864024</c:v>
                </c:pt>
                <c:pt idx="1130">
                  <c:v>0.10831058047755412</c:v>
                </c:pt>
                <c:pt idx="1131">
                  <c:v>0.10843072098486722</c:v>
                </c:pt>
                <c:pt idx="1132">
                  <c:v>0.10855111340744902</c:v>
                </c:pt>
                <c:pt idx="1133">
                  <c:v>0.10867176407561505</c:v>
                </c:pt>
                <c:pt idx="1134">
                  <c:v>0.10879267867783489</c:v>
                </c:pt>
                <c:pt idx="1135">
                  <c:v>0.10891386274614299</c:v>
                </c:pt>
                <c:pt idx="1136">
                  <c:v>0.10903532136074102</c:v>
                </c:pt>
                <c:pt idx="1137">
                  <c:v>0.10915705939560701</c:v>
                </c:pt>
                <c:pt idx="1138">
                  <c:v>0.109279081382343</c:v>
                </c:pt>
                <c:pt idx="1139">
                  <c:v>0.109401391637017</c:v>
                </c:pt>
                <c:pt idx="1140">
                  <c:v>0.10952399420015722</c:v>
                </c:pt>
                <c:pt idx="1141">
                  <c:v>0.10964689290425012</c:v>
                </c:pt>
                <c:pt idx="1142">
                  <c:v>0.109770091349598</c:v>
                </c:pt>
                <c:pt idx="1143">
                  <c:v>0.10989359294174322</c:v>
                </c:pt>
                <c:pt idx="1144">
                  <c:v>0.11001740088375588</c:v>
                </c:pt>
                <c:pt idx="1145">
                  <c:v>0.11014151819805998</c:v>
                </c:pt>
                <c:pt idx="1146">
                  <c:v>0.11026594772588449</c:v>
                </c:pt>
                <c:pt idx="1147">
                  <c:v>0.11039069214071601</c:v>
                </c:pt>
                <c:pt idx="1148">
                  <c:v>0.11051575395056806</c:v>
                </c:pt>
                <c:pt idx="1149">
                  <c:v>0.11064113550674498</c:v>
                </c:pt>
                <c:pt idx="1150">
                  <c:v>0.11076683900692116</c:v>
                </c:pt>
                <c:pt idx="1151">
                  <c:v>0.11089286650115801</c:v>
                </c:pt>
                <c:pt idx="1152">
                  <c:v>0.11101967443466701</c:v>
                </c:pt>
                <c:pt idx="1153">
                  <c:v>0.11114748228422601</c:v>
                </c:pt>
                <c:pt idx="1154">
                  <c:v>0.11127625769242003</c:v>
                </c:pt>
                <c:pt idx="1155">
                  <c:v>0.11140598238955603</c:v>
                </c:pt>
                <c:pt idx="1156">
                  <c:v>0.11153662843142524</c:v>
                </c:pt>
                <c:pt idx="1157">
                  <c:v>0.11166816426858026</c:v>
                </c:pt>
                <c:pt idx="1158">
                  <c:v>0.11180055472691944</c:v>
                </c:pt>
                <c:pt idx="1159">
                  <c:v>0.11193376080682703</c:v>
                </c:pt>
                <c:pt idx="1160">
                  <c:v>0.11206773984543203</c:v>
                </c:pt>
                <c:pt idx="1161">
                  <c:v>0.11220244534489703</c:v>
                </c:pt>
                <c:pt idx="1162">
                  <c:v>0.11233782703113303</c:v>
                </c:pt>
                <c:pt idx="1163">
                  <c:v>0.11247383074916498</c:v>
                </c:pt>
                <c:pt idx="1164">
                  <c:v>0.11261039847115803</c:v>
                </c:pt>
                <c:pt idx="1165">
                  <c:v>0.11274746822679498</c:v>
                </c:pt>
                <c:pt idx="1166">
                  <c:v>0.11288500789135388</c:v>
                </c:pt>
                <c:pt idx="1167">
                  <c:v>0.11302308526668309</c:v>
                </c:pt>
                <c:pt idx="1168">
                  <c:v>0.11316176931075803</c:v>
                </c:pt>
                <c:pt idx="1169">
                  <c:v>0.11330113461422903</c:v>
                </c:pt>
                <c:pt idx="1170">
                  <c:v>0.11344125903078403</c:v>
                </c:pt>
                <c:pt idx="1171">
                  <c:v>0.11358222390548726</c:v>
                </c:pt>
                <c:pt idx="1172">
                  <c:v>0.11372411362967016</c:v>
                </c:pt>
                <c:pt idx="1173">
                  <c:v>0.1138670156528718</c:v>
                </c:pt>
                <c:pt idx="1174">
                  <c:v>0.11401102017510106</c:v>
                </c:pt>
                <c:pt idx="1175">
                  <c:v>0.11415622004820192</c:v>
                </c:pt>
                <c:pt idx="1176">
                  <c:v>0.11430271051520406</c:v>
                </c:pt>
                <c:pt idx="1177">
                  <c:v>0.11445058905071398</c:v>
                </c:pt>
                <c:pt idx="1178">
                  <c:v>0.11459995511912001</c:v>
                </c:pt>
                <c:pt idx="1179">
                  <c:v>0.11475009073165519</c:v>
                </c:pt>
                <c:pt idx="1180">
                  <c:v>0.11490074806832216</c:v>
                </c:pt>
                <c:pt idx="1181">
                  <c:v>0.11505194230365406</c:v>
                </c:pt>
                <c:pt idx="1182">
                  <c:v>0.1152036637802528</c:v>
                </c:pt>
                <c:pt idx="1183">
                  <c:v>0.11535590887545601</c:v>
                </c:pt>
                <c:pt idx="1184">
                  <c:v>0.11550867455114219</c:v>
                </c:pt>
                <c:pt idx="1185">
                  <c:v>0.11566195717307606</c:v>
                </c:pt>
                <c:pt idx="1186">
                  <c:v>0.11581575365209698</c:v>
                </c:pt>
                <c:pt idx="1187">
                  <c:v>0.11597006056358609</c:v>
                </c:pt>
                <c:pt idx="1188">
                  <c:v>0.11612487478700619</c:v>
                </c:pt>
                <c:pt idx="1189">
                  <c:v>0.11628019307515319</c:v>
                </c:pt>
                <c:pt idx="1190">
                  <c:v>0.11643601237642606</c:v>
                </c:pt>
                <c:pt idx="1191">
                  <c:v>0.11659232962932903</c:v>
                </c:pt>
                <c:pt idx="1192">
                  <c:v>0.11674914192779116</c:v>
                </c:pt>
                <c:pt idx="1193">
                  <c:v>0.11690644642645925</c:v>
                </c:pt>
                <c:pt idx="1194">
                  <c:v>0.11706424042870785</c:v>
                </c:pt>
                <c:pt idx="1195">
                  <c:v>0.11722252134634614</c:v>
                </c:pt>
                <c:pt idx="1196">
                  <c:v>0.11738128674932001</c:v>
                </c:pt>
                <c:pt idx="1197">
                  <c:v>0.11754053435192006</c:v>
                </c:pt>
                <c:pt idx="1198">
                  <c:v>0.11770026204318844</c:v>
                </c:pt>
                <c:pt idx="1199">
                  <c:v>0.11786046788571601</c:v>
                </c:pt>
                <c:pt idx="1200">
                  <c:v>0.11802115013598428</c:v>
                </c:pt>
                <c:pt idx="1201">
                  <c:v>0.11818230724872103</c:v>
                </c:pt>
                <c:pt idx="1202">
                  <c:v>0.11834393789156385</c:v>
                </c:pt>
                <c:pt idx="1203">
                  <c:v>0.11850604095139849</c:v>
                </c:pt>
                <c:pt idx="1204">
                  <c:v>0.11866861554535703</c:v>
                </c:pt>
                <c:pt idx="1205">
                  <c:v>0.11883166102728029</c:v>
                </c:pt>
                <c:pt idx="1206">
                  <c:v>0.11899517699597614</c:v>
                </c:pt>
                <c:pt idx="1207">
                  <c:v>0.11915916330075398</c:v>
                </c:pt>
                <c:pt idx="1208">
                  <c:v>0.11932362004736306</c:v>
                </c:pt>
                <c:pt idx="1209">
                  <c:v>0.11948854732532201</c:v>
                </c:pt>
                <c:pt idx="1210">
                  <c:v>0.11965394575753423</c:v>
                </c:pt>
                <c:pt idx="1211">
                  <c:v>0.11981981343059595</c:v>
                </c:pt>
                <c:pt idx="1212">
                  <c:v>0.11998615271854619</c:v>
                </c:pt>
                <c:pt idx="1213">
                  <c:v>0.120152968208505</c:v>
                </c:pt>
                <c:pt idx="1214">
                  <c:v>0.12032026173474</c:v>
                </c:pt>
                <c:pt idx="1215">
                  <c:v>0.12048803498213199</c:v>
                </c:pt>
                <c:pt idx="1216">
                  <c:v>0.12065628876644426</c:v>
                </c:pt>
                <c:pt idx="1217">
                  <c:v>0.12082502612020422</c:v>
                </c:pt>
                <c:pt idx="1218">
                  <c:v>0.12099424974251612</c:v>
                </c:pt>
                <c:pt idx="1219">
                  <c:v>0.12116396267463322</c:v>
                </c:pt>
                <c:pt idx="1220">
                  <c:v>0.121334166338777</c:v>
                </c:pt>
                <c:pt idx="1221">
                  <c:v>0.12150486443327316</c:v>
                </c:pt>
                <c:pt idx="1222">
                  <c:v>0.12167606078876111</c:v>
                </c:pt>
                <c:pt idx="1223">
                  <c:v>0.121847759492688</c:v>
                </c:pt>
                <c:pt idx="1224">
                  <c:v>0.122019964831012</c:v>
                </c:pt>
                <c:pt idx="1225">
                  <c:v>0.12219268130076702</c:v>
                </c:pt>
                <c:pt idx="1226">
                  <c:v>0.12236591358948402</c:v>
                </c:pt>
                <c:pt idx="1227">
                  <c:v>0.122539666574628</c:v>
                </c:pt>
                <c:pt idx="1228">
                  <c:v>0.12271394530877212</c:v>
                </c:pt>
                <c:pt idx="1229">
                  <c:v>0.122888755014169</c:v>
                </c:pt>
                <c:pt idx="1230">
                  <c:v>0.12306410107041495</c:v>
                </c:pt>
                <c:pt idx="1231">
                  <c:v>0.12323998900669322</c:v>
                </c:pt>
                <c:pt idx="1232">
                  <c:v>0.12341642449069599</c:v>
                </c:pt>
                <c:pt idx="1233">
                  <c:v>0.123593413319807</c:v>
                </c:pt>
                <c:pt idx="1234">
                  <c:v>0.12377096141075022</c:v>
                </c:pt>
                <c:pt idx="1235">
                  <c:v>0.12394907479044498</c:v>
                </c:pt>
                <c:pt idx="1236">
                  <c:v>0.12412775958622049</c:v>
                </c:pt>
                <c:pt idx="1237">
                  <c:v>0.12430702201673922</c:v>
                </c:pt>
                <c:pt idx="1238">
                  <c:v>0.12448686838278902</c:v>
                </c:pt>
                <c:pt idx="1239">
                  <c:v>0.12466730505853812</c:v>
                </c:pt>
                <c:pt idx="1240">
                  <c:v>0.12484833848291912</c:v>
                </c:pt>
                <c:pt idx="1241">
                  <c:v>0.12502997515142544</c:v>
                </c:pt>
                <c:pt idx="1242">
                  <c:v>0.12521222160814297</c:v>
                </c:pt>
                <c:pt idx="1243">
                  <c:v>0.12539508443819192</c:v>
                </c:pt>
                <c:pt idx="1244">
                  <c:v>0.1255785702604538</c:v>
                </c:pt>
                <c:pt idx="1245">
                  <c:v>0.125762685720753</c:v>
                </c:pt>
                <c:pt idx="1246">
                  <c:v>0.12594743748531306</c:v>
                </c:pt>
                <c:pt idx="1247">
                  <c:v>0.12613283223466687</c:v>
                </c:pt>
                <c:pt idx="1248">
                  <c:v>0.126318876657949</c:v>
                </c:pt>
                <c:pt idx="1249">
                  <c:v>0.126505577447524</c:v>
                </c:pt>
                <c:pt idx="1250">
                  <c:v>0.12669294129404288</c:v>
                </c:pt>
                <c:pt idx="1251">
                  <c:v>0.126880974881868</c:v>
                </c:pt>
                <c:pt idx="1252">
                  <c:v>0.12706968488486844</c:v>
                </c:pt>
                <c:pt idx="1253">
                  <c:v>0.12725907796258487</c:v>
                </c:pt>
                <c:pt idx="1254">
                  <c:v>0.12744916075675999</c:v>
                </c:pt>
                <c:pt idx="1255">
                  <c:v>0.12763993988821301</c:v>
                </c:pt>
                <c:pt idx="1256">
                  <c:v>0.12783142195405287</c:v>
                </c:pt>
                <c:pt idx="1257">
                  <c:v>0.12802361352522201</c:v>
                </c:pt>
                <c:pt idx="1258">
                  <c:v>0.128216521144352</c:v>
                </c:pt>
                <c:pt idx="1259">
                  <c:v>0.12841015132392194</c:v>
                </c:pt>
                <c:pt idx="1260">
                  <c:v>0.12860451054470087</c:v>
                </c:pt>
                <c:pt idx="1261">
                  <c:v>0.12879960525447501</c:v>
                </c:pt>
                <c:pt idx="1262">
                  <c:v>0.12899544186701864</c:v>
                </c:pt>
                <c:pt idx="1263">
                  <c:v>0.12919202676130401</c:v>
                </c:pt>
                <c:pt idx="1264">
                  <c:v>0.12938936628098988</c:v>
                </c:pt>
                <c:pt idx="1265">
                  <c:v>0.129587466734054</c:v>
                </c:pt>
                <c:pt idx="1266">
                  <c:v>0.12978633439268192</c:v>
                </c:pt>
                <c:pt idx="1267">
                  <c:v>0.12998597549331201</c:v>
                </c:pt>
                <c:pt idx="1268">
                  <c:v>0.13018639623688597</c:v>
                </c:pt>
                <c:pt idx="1269">
                  <c:v>0.13038760278922201</c:v>
                </c:pt>
                <c:pt idx="1270">
                  <c:v>0.130589601281561</c:v>
                </c:pt>
                <c:pt idx="1271">
                  <c:v>0.1307923978112413</c:v>
                </c:pt>
                <c:pt idx="1272">
                  <c:v>0.13099599844248344</c:v>
                </c:pt>
                <c:pt idx="1273">
                  <c:v>0.13120040920731199</c:v>
                </c:pt>
                <c:pt idx="1274">
                  <c:v>0.131405636106559</c:v>
                </c:pt>
                <c:pt idx="1275">
                  <c:v>0.13161168511094501</c:v>
                </c:pt>
                <c:pt idx="1276">
                  <c:v>0.13181856216226717</c:v>
                </c:pt>
                <c:pt idx="1277">
                  <c:v>0.13202627317462701</c:v>
                </c:pt>
                <c:pt idx="1278">
                  <c:v>0.13223482403575287</c:v>
                </c:pt>
                <c:pt idx="1279">
                  <c:v>0.13244422060833599</c:v>
                </c:pt>
                <c:pt idx="1280">
                  <c:v>0.13265446873143399</c:v>
                </c:pt>
                <c:pt idx="1281">
                  <c:v>0.13286557422190687</c:v>
                </c:pt>
                <c:pt idx="1282">
                  <c:v>0.13307754287587401</c:v>
                </c:pt>
                <c:pt idx="1283">
                  <c:v>0.13329038047020564</c:v>
                </c:pt>
                <c:pt idx="1284">
                  <c:v>0.13350409276400599</c:v>
                </c:pt>
                <c:pt idx="1285">
                  <c:v>0.13371868550016353</c:v>
                </c:pt>
                <c:pt idx="1286">
                  <c:v>0.14156494463982144</c:v>
                </c:pt>
                <c:pt idx="1287">
                  <c:v>0.14362042474792044</c:v>
                </c:pt>
                <c:pt idx="1288">
                  <c:v>0.144027365168613</c:v>
                </c:pt>
                <c:pt idx="1289">
                  <c:v>0.14425057811155487</c:v>
                </c:pt>
                <c:pt idx="1290">
                  <c:v>0.14448515865153699</c:v>
                </c:pt>
                <c:pt idx="1291">
                  <c:v>0.14471722588531996</c:v>
                </c:pt>
                <c:pt idx="1292">
                  <c:v>0.14495497696652701</c:v>
                </c:pt>
                <c:pt idx="1293">
                  <c:v>0.14519141693762441</c:v>
                </c:pt>
                <c:pt idx="1294">
                  <c:v>0.14542956133347201</c:v>
                </c:pt>
                <c:pt idx="1295">
                  <c:v>0.14566706994876888</c:v>
                </c:pt>
                <c:pt idx="1296">
                  <c:v>0.14590527563197297</c:v>
                </c:pt>
                <c:pt idx="1297">
                  <c:v>0.14614332336637711</c:v>
                </c:pt>
                <c:pt idx="1298">
                  <c:v>0.14638180098908388</c:v>
                </c:pt>
                <c:pt idx="1299">
                  <c:v>0.14662040278914701</c:v>
                </c:pt>
                <c:pt idx="1300">
                  <c:v>0.14685939861684241</c:v>
                </c:pt>
                <c:pt idx="1301">
                  <c:v>0.14709869407362441</c:v>
                </c:pt>
                <c:pt idx="1302">
                  <c:v>0.14733842371726896</c:v>
                </c:pt>
                <c:pt idx="1303">
                  <c:v>0.14757857331204788</c:v>
                </c:pt>
                <c:pt idx="1304">
                  <c:v>0.14781921860414701</c:v>
                </c:pt>
                <c:pt idx="1305">
                  <c:v>0.148060373988052</c:v>
                </c:pt>
                <c:pt idx="1306">
                  <c:v>0.14830208834291941</c:v>
                </c:pt>
                <c:pt idx="1307">
                  <c:v>0.14854438467607964</c:v>
                </c:pt>
                <c:pt idx="1308">
                  <c:v>0.14878729851378003</c:v>
                </c:pt>
                <c:pt idx="1309">
                  <c:v>0.14903085397031701</c:v>
                </c:pt>
                <c:pt idx="1310">
                  <c:v>0.149275079125085</c:v>
                </c:pt>
                <c:pt idx="1311">
                  <c:v>0.14951999661478799</c:v>
                </c:pt>
                <c:pt idx="1312">
                  <c:v>0.14976562981400199</c:v>
                </c:pt>
                <c:pt idx="1313">
                  <c:v>0.15001199918855199</c:v>
                </c:pt>
                <c:pt idx="1314">
                  <c:v>0.15025912480572617</c:v>
                </c:pt>
                <c:pt idx="1315">
                  <c:v>0.15050702495760701</c:v>
                </c:pt>
                <c:pt idx="1316">
                  <c:v>0.15075571720477787</c:v>
                </c:pt>
                <c:pt idx="1317">
                  <c:v>0.15100521788482948</c:v>
                </c:pt>
                <c:pt idx="1318">
                  <c:v>0.15125554256658241</c:v>
                </c:pt>
                <c:pt idx="1319">
                  <c:v>0.15150670589760548</c:v>
                </c:pt>
                <c:pt idx="1320">
                  <c:v>0.15175872181784344</c:v>
                </c:pt>
                <c:pt idx="1321">
                  <c:v>0.15201160353234536</c:v>
                </c:pt>
                <c:pt idx="1322">
                  <c:v>0.15226536362347817</c:v>
                </c:pt>
                <c:pt idx="1323">
                  <c:v>0.15252001406623003</c:v>
                </c:pt>
                <c:pt idx="1324">
                  <c:v>0.15277556629501188</c:v>
                </c:pt>
                <c:pt idx="1325">
                  <c:v>0.15303203123031744</c:v>
                </c:pt>
                <c:pt idx="1326">
                  <c:v>0.15328941932309417</c:v>
                </c:pt>
                <c:pt idx="1327">
                  <c:v>0.15354774058152712</c:v>
                </c:pt>
                <c:pt idx="1328">
                  <c:v>0.15380700460282917</c:v>
                </c:pt>
                <c:pt idx="1329">
                  <c:v>0.15406722059656727</c:v>
                </c:pt>
                <c:pt idx="1330">
                  <c:v>0.15432839740837326</c:v>
                </c:pt>
                <c:pt idx="1331">
                  <c:v>0.15459054353907017</c:v>
                </c:pt>
                <c:pt idx="1332">
                  <c:v>0.15485419265590292</c:v>
                </c:pt>
                <c:pt idx="1333">
                  <c:v>0.1551194308834124</c:v>
                </c:pt>
                <c:pt idx="1334">
                  <c:v>0.15538624812423296</c:v>
                </c:pt>
                <c:pt idx="1335">
                  <c:v>0.15565463156977599</c:v>
                </c:pt>
                <c:pt idx="1336">
                  <c:v>0.15592456271626529</c:v>
                </c:pt>
                <c:pt idx="1337">
                  <c:v>0.15619597885688399</c:v>
                </c:pt>
                <c:pt idx="1338">
                  <c:v>0.15646786521079892</c:v>
                </c:pt>
                <c:pt idx="1339">
                  <c:v>0.15674026672092964</c:v>
                </c:pt>
                <c:pt idx="1340">
                  <c:v>0.15701280939008241</c:v>
                </c:pt>
                <c:pt idx="1341">
                  <c:v>0.15728546666325099</c:v>
                </c:pt>
                <c:pt idx="1342">
                  <c:v>0.15755813172660496</c:v>
                </c:pt>
                <c:pt idx="1343">
                  <c:v>0.15783074857609927</c:v>
                </c:pt>
                <c:pt idx="1344">
                  <c:v>0.15810324175347643</c:v>
                </c:pt>
                <c:pt idx="1345">
                  <c:v>0.158375604237804</c:v>
                </c:pt>
                <c:pt idx="1346">
                  <c:v>0.15864790967018141</c:v>
                </c:pt>
                <c:pt idx="1347">
                  <c:v>0.15892023046497264</c:v>
                </c:pt>
                <c:pt idx="1348">
                  <c:v>0.15919264527802501</c:v>
                </c:pt>
                <c:pt idx="1349">
                  <c:v>0.15946523829734421</c:v>
                </c:pt>
                <c:pt idx="1350">
                  <c:v>0.15973809854595164</c:v>
                </c:pt>
                <c:pt idx="1351">
                  <c:v>0.16001132016010144</c:v>
                </c:pt>
                <c:pt idx="1352">
                  <c:v>0.16028500200755688</c:v>
                </c:pt>
                <c:pt idx="1353">
                  <c:v>0.16055924767801688</c:v>
                </c:pt>
                <c:pt idx="1354">
                  <c:v>0.16083416522265387</c:v>
                </c:pt>
                <c:pt idx="1355">
                  <c:v>0.16110986701859287</c:v>
                </c:pt>
                <c:pt idx="1356">
                  <c:v>0.16138626421507088</c:v>
                </c:pt>
                <c:pt idx="1357">
                  <c:v>0.16166246627836106</c:v>
                </c:pt>
                <c:pt idx="1358">
                  <c:v>0.16193860088923334</c:v>
                </c:pt>
                <c:pt idx="1359">
                  <c:v>0.16221463473482697</c:v>
                </c:pt>
                <c:pt idx="1360">
                  <c:v>0.16249057000212191</c:v>
                </c:pt>
                <c:pt idx="1361">
                  <c:v>0.16276639908801821</c:v>
                </c:pt>
                <c:pt idx="1362">
                  <c:v>0.16304212010460006</c:v>
                </c:pt>
                <c:pt idx="1363">
                  <c:v>0.16331772827389787</c:v>
                </c:pt>
                <c:pt idx="1364">
                  <c:v>0.16359322125221706</c:v>
                </c:pt>
                <c:pt idx="1365">
                  <c:v>0.16386859585610394</c:v>
                </c:pt>
                <c:pt idx="1366">
                  <c:v>0.16414385013124191</c:v>
                </c:pt>
                <c:pt idx="1367">
                  <c:v>0.16441898211864225</c:v>
                </c:pt>
                <c:pt idx="1368">
                  <c:v>0.16469399064758705</c:v>
                </c:pt>
                <c:pt idx="1369">
                  <c:v>0.16496887488604126</c:v>
                </c:pt>
                <c:pt idx="1370">
                  <c:v>0.16524363464798891</c:v>
                </c:pt>
                <c:pt idx="1371">
                  <c:v>0.16551827023681806</c:v>
                </c:pt>
                <c:pt idx="1372">
                  <c:v>0.16579278256906399</c:v>
                </c:pt>
                <c:pt idx="1373">
                  <c:v>0.16606717312471606</c:v>
                </c:pt>
                <c:pt idx="1374">
                  <c:v>0.16634144400031797</c:v>
                </c:pt>
                <c:pt idx="1375">
                  <c:v>0.16661559789644725</c:v>
                </c:pt>
                <c:pt idx="1376">
                  <c:v>0.16688963814193294</c:v>
                </c:pt>
                <c:pt idx="1377">
                  <c:v>0.16716356869239821</c:v>
                </c:pt>
                <c:pt idx="1378">
                  <c:v>0.16743739414092629</c:v>
                </c:pt>
                <c:pt idx="1379">
                  <c:v>0.16771111971777244</c:v>
                </c:pt>
                <c:pt idx="1380">
                  <c:v>0.16798475129313006</c:v>
                </c:pt>
                <c:pt idx="1381">
                  <c:v>0.16825829537431591</c:v>
                </c:pt>
                <c:pt idx="1382">
                  <c:v>0.16853175910263821</c:v>
                </c:pt>
                <c:pt idx="1383">
                  <c:v>0.16880515024678897</c:v>
                </c:pt>
                <c:pt idx="1384">
                  <c:v>0.16907847719467906</c:v>
                </c:pt>
                <c:pt idx="1385">
                  <c:v>0.16935174894265187</c:v>
                </c:pt>
                <c:pt idx="1386">
                  <c:v>0.16962497508281388</c:v>
                </c:pt>
                <c:pt idx="1387">
                  <c:v>0.16989816578816191</c:v>
                </c:pt>
                <c:pt idx="1388">
                  <c:v>0.170171331795854</c:v>
                </c:pt>
                <c:pt idx="1389">
                  <c:v>0.17044448438861251</c:v>
                </c:pt>
                <c:pt idx="1390">
                  <c:v>0.17071763444228427</c:v>
                </c:pt>
                <c:pt idx="1391">
                  <c:v>0.17099078224903699</c:v>
                </c:pt>
                <c:pt idx="1392">
                  <c:v>0.17126395123527899</c:v>
                </c:pt>
                <c:pt idx="1393">
                  <c:v>0.17153715808890299</c:v>
                </c:pt>
                <c:pt idx="1394">
                  <c:v>0.17181041864682692</c:v>
                </c:pt>
                <c:pt idx="1395">
                  <c:v>0.17208374594429701</c:v>
                </c:pt>
                <c:pt idx="1396">
                  <c:v>0.17235715226745699</c:v>
                </c:pt>
                <c:pt idx="1397">
                  <c:v>0.172630650135078</c:v>
                </c:pt>
                <c:pt idx="1398">
                  <c:v>0.17290425513471441</c:v>
                </c:pt>
                <c:pt idx="1399">
                  <c:v>0.17317798282699717</c:v>
                </c:pt>
                <c:pt idx="1400">
                  <c:v>0.17345184910466699</c:v>
                </c:pt>
                <c:pt idx="1401">
                  <c:v>0.17372587005012199</c:v>
                </c:pt>
                <c:pt idx="1402">
                  <c:v>0.17400006195308887</c:v>
                </c:pt>
                <c:pt idx="1403">
                  <c:v>0.17427444126207217</c:v>
                </c:pt>
                <c:pt idx="1404">
                  <c:v>0.17454902456972396</c:v>
                </c:pt>
                <c:pt idx="1405">
                  <c:v>0.17482382857924</c:v>
                </c:pt>
                <c:pt idx="1406">
                  <c:v>0.17509887008256741</c:v>
                </c:pt>
                <c:pt idx="1407">
                  <c:v>0.17537416593270888</c:v>
                </c:pt>
                <c:pt idx="1408">
                  <c:v>0.17564973302084799</c:v>
                </c:pt>
                <c:pt idx="1409">
                  <c:v>0.17592558825206644</c:v>
                </c:pt>
                <c:pt idx="1410">
                  <c:v>0.17620174852347034</c:v>
                </c:pt>
                <c:pt idx="1411">
                  <c:v>0.17647823070256602</c:v>
                </c:pt>
                <c:pt idx="1412">
                  <c:v>0.17675505160725599</c:v>
                </c:pt>
                <c:pt idx="1413">
                  <c:v>0.177032227986711</c:v>
                </c:pt>
                <c:pt idx="1414">
                  <c:v>0.17730977650357688</c:v>
                </c:pt>
                <c:pt idx="1415">
                  <c:v>0.17758771371732457</c:v>
                </c:pt>
                <c:pt idx="1416">
                  <c:v>0.17786605606884501</c:v>
                </c:pt>
                <c:pt idx="1417">
                  <c:v>0.178144819866279</c:v>
                </c:pt>
                <c:pt idx="1418">
                  <c:v>0.17842402127202592</c:v>
                </c:pt>
                <c:pt idx="1419">
                  <c:v>0.17870367629099501</c:v>
                </c:pt>
                <c:pt idx="1420">
                  <c:v>0.17898380076004144</c:v>
                </c:pt>
                <c:pt idx="1421">
                  <c:v>0.17926440822514544</c:v>
                </c:pt>
                <c:pt idx="1422">
                  <c:v>0.17954550425437599</c:v>
                </c:pt>
                <c:pt idx="1423">
                  <c:v>0.179827093724857</c:v>
                </c:pt>
                <c:pt idx="1424">
                  <c:v>0.18010917855697495</c:v>
                </c:pt>
                <c:pt idx="1425">
                  <c:v>0.18039176059783496</c:v>
                </c:pt>
                <c:pt idx="1426">
                  <c:v>0.180674841300445</c:v>
                </c:pt>
                <c:pt idx="1427">
                  <c:v>0.18095842221024044</c:v>
                </c:pt>
                <c:pt idx="1428">
                  <c:v>0.18124250489600596</c:v>
                </c:pt>
                <c:pt idx="1429">
                  <c:v>0.18152709101796327</c:v>
                </c:pt>
                <c:pt idx="1430">
                  <c:v>0.18181218230244106</c:v>
                </c:pt>
                <c:pt idx="1431">
                  <c:v>0.18209778054617323</c:v>
                </c:pt>
                <c:pt idx="1432">
                  <c:v>0.18238388760219551</c:v>
                </c:pt>
                <c:pt idx="1433">
                  <c:v>0.18267050537447588</c:v>
                </c:pt>
                <c:pt idx="1434">
                  <c:v>0.18295763580821403</c:v>
                </c:pt>
                <c:pt idx="1435">
                  <c:v>0.18324528088340047</c:v>
                </c:pt>
                <c:pt idx="1436">
                  <c:v>0.18353344260748264</c:v>
                </c:pt>
                <c:pt idx="1437">
                  <c:v>0.18382212300956988</c:v>
                </c:pt>
                <c:pt idx="1438">
                  <c:v>0.18411132413471301</c:v>
                </c:pt>
                <c:pt idx="1439">
                  <c:v>0.18440104803907709</c:v>
                </c:pt>
                <c:pt idx="1440">
                  <c:v>0.18469129678551999</c:v>
                </c:pt>
                <c:pt idx="1441">
                  <c:v>0.18498207243983841</c:v>
                </c:pt>
                <c:pt idx="1442">
                  <c:v>0.18527337706742175</c:v>
                </c:pt>
                <c:pt idx="1443">
                  <c:v>0.18556521273046864</c:v>
                </c:pt>
                <c:pt idx="1444">
                  <c:v>0.18585758148562517</c:v>
                </c:pt>
                <c:pt idx="1445">
                  <c:v>0.18615048538208717</c:v>
                </c:pt>
                <c:pt idx="1446">
                  <c:v>0.18644392646006627</c:v>
                </c:pt>
                <c:pt idx="1447">
                  <c:v>0.18673790674965801</c:v>
                </c:pt>
                <c:pt idx="1448">
                  <c:v>0.18703242827007299</c:v>
                </c:pt>
                <c:pt idx="1449">
                  <c:v>0.18732749302914944</c:v>
                </c:pt>
                <c:pt idx="1450">
                  <c:v>0.18762310302319599</c:v>
                </c:pt>
                <c:pt idx="1451">
                  <c:v>0.18791926023710123</c:v>
                </c:pt>
                <c:pt idx="1452">
                  <c:v>0.18821596664466544</c:v>
                </c:pt>
                <c:pt idx="1453">
                  <c:v>0.18851322420921299</c:v>
                </c:pt>
                <c:pt idx="1454">
                  <c:v>0.18881103488434492</c:v>
                </c:pt>
                <c:pt idx="1455">
                  <c:v>0.18910940061489617</c:v>
                </c:pt>
                <c:pt idx="1456">
                  <c:v>0.18940832333809388</c:v>
                </c:pt>
                <c:pt idx="1457">
                  <c:v>0.18970780498478401</c:v>
                </c:pt>
                <c:pt idx="1458">
                  <c:v>0.19000784748086191</c:v>
                </c:pt>
                <c:pt idx="1459">
                  <c:v>0.19782418735842824</c:v>
                </c:pt>
                <c:pt idx="1460">
                  <c:v>0.19993816430427191</c:v>
                </c:pt>
                <c:pt idx="1461">
                  <c:v>0.20044004999531717</c:v>
                </c:pt>
                <c:pt idx="1462">
                  <c:v>0.20074457793799699</c:v>
                </c:pt>
                <c:pt idx="1463">
                  <c:v>0.20106868415027448</c:v>
                </c:pt>
                <c:pt idx="1464">
                  <c:v>0.20139165454188299</c:v>
                </c:pt>
                <c:pt idx="1465">
                  <c:v>0.20171850680866399</c:v>
                </c:pt>
                <c:pt idx="1466">
                  <c:v>0.20204472966478887</c:v>
                </c:pt>
                <c:pt idx="1467">
                  <c:v>0.20237105547520901</c:v>
                </c:pt>
                <c:pt idx="1468">
                  <c:v>0.20269674135957597</c:v>
                </c:pt>
                <c:pt idx="1469">
                  <c:v>0.20302204076791999</c:v>
                </c:pt>
                <c:pt idx="1470">
                  <c:v>0.20334684835908701</c:v>
                </c:pt>
                <c:pt idx="1471">
                  <c:v>0.203671291459259</c:v>
                </c:pt>
                <c:pt idx="1472">
                  <c:v>0.20399539220606727</c:v>
                </c:pt>
                <c:pt idx="1473">
                  <c:v>0.20431923260424417</c:v>
                </c:pt>
                <c:pt idx="1474">
                  <c:v>0.204642858778951</c:v>
                </c:pt>
                <c:pt idx="1475">
                  <c:v>0.20496633073295506</c:v>
                </c:pt>
                <c:pt idx="1476">
                  <c:v>0.20528969382131254</c:v>
                </c:pt>
                <c:pt idx="1477">
                  <c:v>0.20561299436178199</c:v>
                </c:pt>
                <c:pt idx="1478">
                  <c:v>0.20593627114579996</c:v>
                </c:pt>
                <c:pt idx="1479">
                  <c:v>0.20625956053683017</c:v>
                </c:pt>
                <c:pt idx="1480">
                  <c:v>0.20658289408399699</c:v>
                </c:pt>
                <c:pt idx="1481">
                  <c:v>0.20690630031906751</c:v>
                </c:pt>
                <c:pt idx="1482">
                  <c:v>0.207229804214206</c:v>
                </c:pt>
                <c:pt idx="1483">
                  <c:v>0.207553427914138</c:v>
                </c:pt>
                <c:pt idx="1484">
                  <c:v>0.207877190726864</c:v>
                </c:pt>
                <c:pt idx="1485">
                  <c:v>0.20820110949116896</c:v>
                </c:pt>
                <c:pt idx="1486">
                  <c:v>0.20852519870034544</c:v>
                </c:pt>
                <c:pt idx="1487">
                  <c:v>0.20884947072828092</c:v>
                </c:pt>
                <c:pt idx="1488">
                  <c:v>0.20917393596821587</c:v>
                </c:pt>
                <c:pt idx="1489">
                  <c:v>0.20949860299195641</c:v>
                </c:pt>
                <c:pt idx="1490">
                  <c:v>0.20982347867234299</c:v>
                </c:pt>
                <c:pt idx="1491">
                  <c:v>0.21014856830317588</c:v>
                </c:pt>
                <c:pt idx="1492">
                  <c:v>0.210473875699977</c:v>
                </c:pt>
                <c:pt idx="1493">
                  <c:v>0.21079940329294736</c:v>
                </c:pt>
                <c:pt idx="1494">
                  <c:v>0.211125152207782</c:v>
                </c:pt>
                <c:pt idx="1495">
                  <c:v>0.211451122338597</c:v>
                </c:pt>
                <c:pt idx="1496">
                  <c:v>0.21177783668320499</c:v>
                </c:pt>
                <c:pt idx="1497">
                  <c:v>0.21210530227454888</c:v>
                </c:pt>
                <c:pt idx="1498">
                  <c:v>0.21243351209349251</c:v>
                </c:pt>
                <c:pt idx="1499">
                  <c:v>0.21276244553772103</c:v>
                </c:pt>
                <c:pt idx="1500">
                  <c:v>0.21309207804750199</c:v>
                </c:pt>
                <c:pt idx="1501">
                  <c:v>0.21342237683364401</c:v>
                </c:pt>
                <c:pt idx="1502">
                  <c:v>0.21375330386633232</c:v>
                </c:pt>
                <c:pt idx="1503">
                  <c:v>0.21408481400556301</c:v>
                </c:pt>
                <c:pt idx="1504">
                  <c:v>0.21441685592625417</c:v>
                </c:pt>
                <c:pt idx="1505">
                  <c:v>0.21474937142437392</c:v>
                </c:pt>
                <c:pt idx="1506">
                  <c:v>0.21508229562038292</c:v>
                </c:pt>
                <c:pt idx="1507">
                  <c:v>0.21541555665187323</c:v>
                </c:pt>
                <c:pt idx="1508">
                  <c:v>0.2157491057764844</c:v>
                </c:pt>
                <c:pt idx="1509">
                  <c:v>0.21608300365268701</c:v>
                </c:pt>
                <c:pt idx="1510">
                  <c:v>0.2164173129421523</c:v>
                </c:pt>
                <c:pt idx="1511">
                  <c:v>0.21675210378901141</c:v>
                </c:pt>
                <c:pt idx="1512">
                  <c:v>0.21708745183761602</c:v>
                </c:pt>
                <c:pt idx="1513">
                  <c:v>0.21742343882095999</c:v>
                </c:pt>
                <c:pt idx="1514">
                  <c:v>0.21776015211429486</c:v>
                </c:pt>
                <c:pt idx="1515">
                  <c:v>0.21809768490483344</c:v>
                </c:pt>
                <c:pt idx="1516">
                  <c:v>0.21843613597235506</c:v>
                </c:pt>
                <c:pt idx="1517">
                  <c:v>0.21877560966430001</c:v>
                </c:pt>
                <c:pt idx="1518">
                  <c:v>0.21911621573187526</c:v>
                </c:pt>
                <c:pt idx="1519">
                  <c:v>0.21945726677726929</c:v>
                </c:pt>
                <c:pt idx="1520">
                  <c:v>0.21979849333742038</c:v>
                </c:pt>
                <c:pt idx="1521">
                  <c:v>0.22013991266047805</c:v>
                </c:pt>
                <c:pt idx="1522">
                  <c:v>0.22048149764663921</c:v>
                </c:pt>
                <c:pt idx="1523">
                  <c:v>0.22082322744994787</c:v>
                </c:pt>
                <c:pt idx="1524">
                  <c:v>0.22116508091706291</c:v>
                </c:pt>
                <c:pt idx="1525">
                  <c:v>0.22150703660812421</c:v>
                </c:pt>
                <c:pt idx="1526">
                  <c:v>0.22184907322186306</c:v>
                </c:pt>
                <c:pt idx="1527">
                  <c:v>0.22219116945058687</c:v>
                </c:pt>
                <c:pt idx="1528">
                  <c:v>0.22253330416398109</c:v>
                </c:pt>
                <c:pt idx="1529">
                  <c:v>0.22287545643418497</c:v>
                </c:pt>
                <c:pt idx="1530">
                  <c:v>0.22321760564250009</c:v>
                </c:pt>
                <c:pt idx="1531">
                  <c:v>0.22355973154938291</c:v>
                </c:pt>
                <c:pt idx="1532">
                  <c:v>0.22390181438692391</c:v>
                </c:pt>
                <c:pt idx="1533">
                  <c:v>0.224243834942737</c:v>
                </c:pt>
                <c:pt idx="1534">
                  <c:v>0.22458577465083587</c:v>
                </c:pt>
                <c:pt idx="1535">
                  <c:v>0.22492761568036204</c:v>
                </c:pt>
                <c:pt idx="1536">
                  <c:v>0.22526934102611251</c:v>
                </c:pt>
                <c:pt idx="1537">
                  <c:v>0.22561093459774134</c:v>
                </c:pt>
                <c:pt idx="1538">
                  <c:v>0.22595238130829925</c:v>
                </c:pt>
                <c:pt idx="1539">
                  <c:v>0.22629366716061997</c:v>
                </c:pt>
                <c:pt idx="1540">
                  <c:v>0.22663477933127388</c:v>
                </c:pt>
                <c:pt idx="1541">
                  <c:v>0.22697570625110505</c:v>
                </c:pt>
                <c:pt idx="1542">
                  <c:v>0.22731643768181026</c:v>
                </c:pt>
                <c:pt idx="1543">
                  <c:v>0.22765696478774605</c:v>
                </c:pt>
                <c:pt idx="1544">
                  <c:v>0.22799728020242049</c:v>
                </c:pt>
                <c:pt idx="1545">
                  <c:v>0.22833737808893506</c:v>
                </c:pt>
                <c:pt idx="1546">
                  <c:v>0.22867725419396706</c:v>
                </c:pt>
                <c:pt idx="1547">
                  <c:v>0.22901690589465409</c:v>
                </c:pt>
                <c:pt idx="1548">
                  <c:v>0.22935633223807705</c:v>
                </c:pt>
                <c:pt idx="1549">
                  <c:v>0.22969553397292691</c:v>
                </c:pt>
                <c:pt idx="1550">
                  <c:v>0.23003451357313101</c:v>
                </c:pt>
                <c:pt idx="1551">
                  <c:v>0.23037327525324683</c:v>
                </c:pt>
                <c:pt idx="1552">
                  <c:v>0.23071182497555587</c:v>
                </c:pt>
                <c:pt idx="1553">
                  <c:v>0.23105017044882001</c:v>
                </c:pt>
                <c:pt idx="1554">
                  <c:v>0.23138830714476899</c:v>
                </c:pt>
                <c:pt idx="1555">
                  <c:v>0.23172623456295896</c:v>
                </c:pt>
                <c:pt idx="1556">
                  <c:v>0.23206399159772886</c:v>
                </c:pt>
                <c:pt idx="1557">
                  <c:v>0.23240159336112617</c:v>
                </c:pt>
                <c:pt idx="1558">
                  <c:v>0.23273906116296664</c:v>
                </c:pt>
                <c:pt idx="1559">
                  <c:v>0.23307640990280001</c:v>
                </c:pt>
                <c:pt idx="1560">
                  <c:v>0.23341365321509899</c:v>
                </c:pt>
                <c:pt idx="1561">
                  <c:v>0.23375081299974187</c:v>
                </c:pt>
                <c:pt idx="1562">
                  <c:v>0.23408791154187192</c:v>
                </c:pt>
                <c:pt idx="1563">
                  <c:v>0.234424972545238</c:v>
                </c:pt>
                <c:pt idx="1564">
                  <c:v>0.23476202093454387</c:v>
                </c:pt>
                <c:pt idx="1565">
                  <c:v>0.23509908279675451</c:v>
                </c:pt>
                <c:pt idx="1566">
                  <c:v>0.23543618531410096</c:v>
                </c:pt>
                <c:pt idx="1567">
                  <c:v>0.23577335668593799</c:v>
                </c:pt>
                <c:pt idx="1568">
                  <c:v>0.23611062604969887</c:v>
                </c:pt>
                <c:pt idx="1569">
                  <c:v>0.23644802340103976</c:v>
                </c:pt>
                <c:pt idx="1570">
                  <c:v>0.23678557951283899</c:v>
                </c:pt>
                <c:pt idx="1571">
                  <c:v>0.237123325855185</c:v>
                </c:pt>
                <c:pt idx="1572">
                  <c:v>0.23746129451568751</c:v>
                </c:pt>
                <c:pt idx="1573">
                  <c:v>0.23779951812135999</c:v>
                </c:pt>
                <c:pt idx="1574">
                  <c:v>0.23813802976203899</c:v>
                </c:pt>
                <c:pt idx="1575">
                  <c:v>0.23847686291588388</c:v>
                </c:pt>
                <c:pt idx="1576">
                  <c:v>0.23881605137722031</c:v>
                </c:pt>
                <c:pt idx="1577">
                  <c:v>0.23915562918699701</c:v>
                </c:pt>
                <c:pt idx="1578">
                  <c:v>0.23949563056614023</c:v>
                </c:pt>
                <c:pt idx="1579">
                  <c:v>0.23983608985187962</c:v>
                </c:pt>
                <c:pt idx="1580">
                  <c:v>0.24017704143736751</c:v>
                </c:pt>
                <c:pt idx="1581">
                  <c:v>0.24051851971454</c:v>
                </c:pt>
                <c:pt idx="1582">
                  <c:v>0.24086055902043399</c:v>
                </c:pt>
                <c:pt idx="1583">
                  <c:v>0.24120319358692363</c:v>
                </c:pt>
                <c:pt idx="1584">
                  <c:v>0.24154645749393441</c:v>
                </c:pt>
                <c:pt idx="1585">
                  <c:v>0.24189038462617488</c:v>
                </c:pt>
                <c:pt idx="1586">
                  <c:v>0.24223500863324501</c:v>
                </c:pt>
                <c:pt idx="1587">
                  <c:v>0.24258036289319931</c:v>
                </c:pt>
                <c:pt idx="1588">
                  <c:v>0.24292648047937723</c:v>
                </c:pt>
                <c:pt idx="1589">
                  <c:v>0.24327339413052837</c:v>
                </c:pt>
                <c:pt idx="1590">
                  <c:v>0.24362113622405487</c:v>
                </c:pt>
                <c:pt idx="1591">
                  <c:v>0.24396973875229239</c:v>
                </c:pt>
                <c:pt idx="1592">
                  <c:v>0.24431923330167096</c:v>
                </c:pt>
                <c:pt idx="1593">
                  <c:v>0.24466965103473001</c:v>
                </c:pt>
                <c:pt idx="1594">
                  <c:v>0.24502102267473</c:v>
                </c:pt>
                <c:pt idx="1595">
                  <c:v>0.24537337849278501</c:v>
                </c:pt>
                <c:pt idx="1596">
                  <c:v>0.24572674829739519</c:v>
                </c:pt>
                <c:pt idx="1597">
                  <c:v>0.24608116142618441</c:v>
                </c:pt>
                <c:pt idx="1598">
                  <c:v>0.24643664673977292</c:v>
                </c:pt>
                <c:pt idx="1599">
                  <c:v>0.24679323261755151</c:v>
                </c:pt>
                <c:pt idx="1600">
                  <c:v>0.24715094695531001</c:v>
                </c:pt>
                <c:pt idx="1601">
                  <c:v>0.247509817164552</c:v>
                </c:pt>
                <c:pt idx="1602">
                  <c:v>0.24786987017331899</c:v>
                </c:pt>
                <c:pt idx="1603">
                  <c:v>0.24823113242848696</c:v>
                </c:pt>
                <c:pt idx="1604">
                  <c:v>0.24859362989931599</c:v>
                </c:pt>
                <c:pt idx="1605">
                  <c:v>0.2489573880822466</c:v>
                </c:pt>
                <c:pt idx="1606">
                  <c:v>0.24932243200667117</c:v>
                </c:pt>
                <c:pt idx="1607">
                  <c:v>0.24968878624177401</c:v>
                </c:pt>
                <c:pt idx="1608">
                  <c:v>0.25005647490415489</c:v>
                </c:pt>
                <c:pt idx="1609">
                  <c:v>0.25042552166622101</c:v>
                </c:pt>
                <c:pt idx="1610">
                  <c:v>0.25079594976531405</c:v>
                </c:pt>
                <c:pt idx="1611">
                  <c:v>0.25116778201335999</c:v>
                </c:pt>
                <c:pt idx="1612">
                  <c:v>0.25154104080701939</c:v>
                </c:pt>
                <c:pt idx="1613">
                  <c:v>0.25191574813835099</c:v>
                </c:pt>
                <c:pt idx="1614">
                  <c:v>0.25229192560573094</c:v>
                </c:pt>
                <c:pt idx="1615">
                  <c:v>0.25266959442517573</c:v>
                </c:pt>
                <c:pt idx="1616">
                  <c:v>0.25304877544179999</c:v>
                </c:pt>
                <c:pt idx="1617">
                  <c:v>0.25342948914155661</c:v>
                </c:pt>
                <c:pt idx="1618">
                  <c:v>0.26125215160697179</c:v>
                </c:pt>
                <c:pt idx="1619">
                  <c:v>0.26343102396742002</c:v>
                </c:pt>
                <c:pt idx="1620">
                  <c:v>0.26402093736686494</c:v>
                </c:pt>
                <c:pt idx="1621">
                  <c:v>0.26440441181810398</c:v>
                </c:pt>
                <c:pt idx="1622">
                  <c:v>0.26481865502821988</c:v>
                </c:pt>
                <c:pt idx="1623">
                  <c:v>0.26523348641099975</c:v>
                </c:pt>
                <c:pt idx="1624">
                  <c:v>0.26565306574921532</c:v>
                </c:pt>
                <c:pt idx="1625">
                  <c:v>0.26607330496866732</c:v>
                </c:pt>
                <c:pt idx="1626">
                  <c:v>0.26649403107356501</c:v>
                </c:pt>
                <c:pt idx="1627">
                  <c:v>0.26691411732779563</c:v>
                </c:pt>
                <c:pt idx="1628">
                  <c:v>0.26733311146918093</c:v>
                </c:pt>
                <c:pt idx="1629">
                  <c:v>0.26775087826615401</c:v>
                </c:pt>
                <c:pt idx="1630">
                  <c:v>0.26816728379846388</c:v>
                </c:pt>
                <c:pt idx="1631">
                  <c:v>0.26858241528498189</c:v>
                </c:pt>
                <c:pt idx="1632">
                  <c:v>0.26899631581573602</c:v>
                </c:pt>
                <c:pt idx="1633">
                  <c:v>0.26940907766875088</c:v>
                </c:pt>
                <c:pt idx="1634">
                  <c:v>0.26982077153279166</c:v>
                </c:pt>
                <c:pt idx="1635">
                  <c:v>0.27023147435814793</c:v>
                </c:pt>
                <c:pt idx="1636">
                  <c:v>0.27064125240694509</c:v>
                </c:pt>
                <c:pt idx="1637">
                  <c:v>0.27105016921586472</c:v>
                </c:pt>
                <c:pt idx="1638">
                  <c:v>0.27145828175852132</c:v>
                </c:pt>
                <c:pt idx="1639">
                  <c:v>0.27186564291144538</c:v>
                </c:pt>
                <c:pt idx="1640">
                  <c:v>0.27227230078731102</c:v>
                </c:pt>
                <c:pt idx="1641">
                  <c:v>0.27267829967186563</c:v>
                </c:pt>
                <c:pt idx="1642">
                  <c:v>0.27308368010715006</c:v>
                </c:pt>
                <c:pt idx="1643">
                  <c:v>0.27348847937008108</c:v>
                </c:pt>
                <c:pt idx="1644">
                  <c:v>0.27389273170299488</c:v>
                </c:pt>
                <c:pt idx="1645">
                  <c:v>0.27429646862794232</c:v>
                </c:pt>
                <c:pt idx="1646">
                  <c:v>0.27469971917719799</c:v>
                </c:pt>
                <c:pt idx="1647">
                  <c:v>0.27510251012951398</c:v>
                </c:pt>
                <c:pt idx="1648">
                  <c:v>0.27550499337866918</c:v>
                </c:pt>
                <c:pt idx="1649">
                  <c:v>0.27590758973718332</c:v>
                </c:pt>
                <c:pt idx="1650">
                  <c:v>0.27631027326784008</c:v>
                </c:pt>
                <c:pt idx="1651">
                  <c:v>0.27671306999436063</c:v>
                </c:pt>
                <c:pt idx="1652">
                  <c:v>0.277115984445434</c:v>
                </c:pt>
                <c:pt idx="1653">
                  <c:v>0.277519017821098</c:v>
                </c:pt>
                <c:pt idx="1654">
                  <c:v>0.27792216197743069</c:v>
                </c:pt>
                <c:pt idx="1655">
                  <c:v>0.27832540254020932</c:v>
                </c:pt>
                <c:pt idx="1656">
                  <c:v>0.27872871704883007</c:v>
                </c:pt>
                <c:pt idx="1657">
                  <c:v>0.27913207583844563</c:v>
                </c:pt>
                <c:pt idx="1658">
                  <c:v>0.27953544139691799</c:v>
                </c:pt>
                <c:pt idx="1659">
                  <c:v>0.27993876852244792</c:v>
                </c:pt>
                <c:pt idx="1660">
                  <c:v>0.28034201768987754</c:v>
                </c:pt>
                <c:pt idx="1661">
                  <c:v>0.28074525883059326</c:v>
                </c:pt>
                <c:pt idx="1662">
                  <c:v>0.28114857825057998</c:v>
                </c:pt>
                <c:pt idx="1663">
                  <c:v>0.28155206906441255</c:v>
                </c:pt>
                <c:pt idx="1664">
                  <c:v>0.28195583172140698</c:v>
                </c:pt>
                <c:pt idx="1665">
                  <c:v>0.28235997431410487</c:v>
                </c:pt>
                <c:pt idx="1666">
                  <c:v>0.28276461231468814</c:v>
                </c:pt>
                <c:pt idx="1667">
                  <c:v>0.28316986878163408</c:v>
                </c:pt>
                <c:pt idx="1668">
                  <c:v>0.28357587424558767</c:v>
                </c:pt>
                <c:pt idx="1669">
                  <c:v>0.28398276672493628</c:v>
                </c:pt>
                <c:pt idx="1670">
                  <c:v>0.28439066051338202</c:v>
                </c:pt>
                <c:pt idx="1671">
                  <c:v>0.28479854629724832</c:v>
                </c:pt>
                <c:pt idx="1672">
                  <c:v>0.28520660478900861</c:v>
                </c:pt>
                <c:pt idx="1673">
                  <c:v>0.28561480847956638</c:v>
                </c:pt>
                <c:pt idx="1674">
                  <c:v>0.28602317228012097</c:v>
                </c:pt>
                <c:pt idx="1675">
                  <c:v>0.28643169850295008</c:v>
                </c:pt>
                <c:pt idx="1676">
                  <c:v>0.28684039597931743</c:v>
                </c:pt>
                <c:pt idx="1677">
                  <c:v>0.28724927057032679</c:v>
                </c:pt>
                <c:pt idx="1678">
                  <c:v>0.28765833046794298</c:v>
                </c:pt>
                <c:pt idx="1679">
                  <c:v>0.28806758342074906</c:v>
                </c:pt>
                <c:pt idx="1680">
                  <c:v>0.28847703832895732</c:v>
                </c:pt>
                <c:pt idx="1681">
                  <c:v>0.28888670451399606</c:v>
                </c:pt>
                <c:pt idx="1682">
                  <c:v>0.28929659220514298</c:v>
                </c:pt>
                <c:pt idx="1683">
                  <c:v>0.28970671239733697</c:v>
                </c:pt>
                <c:pt idx="1684">
                  <c:v>0.29011707703165718</c:v>
                </c:pt>
                <c:pt idx="1685">
                  <c:v>0.29052769901150532</c:v>
                </c:pt>
                <c:pt idx="1686">
                  <c:v>0.29093859230168306</c:v>
                </c:pt>
                <c:pt idx="1687">
                  <c:v>0.29134977198446277</c:v>
                </c:pt>
                <c:pt idx="1688">
                  <c:v>0.291761254335628</c:v>
                </c:pt>
                <c:pt idx="1689">
                  <c:v>0.29217305688813039</c:v>
                </c:pt>
                <c:pt idx="1690">
                  <c:v>0.29258519849871201</c:v>
                </c:pt>
                <c:pt idx="1691">
                  <c:v>0.29299769940915732</c:v>
                </c:pt>
                <c:pt idx="1692">
                  <c:v>0.29341058130564968</c:v>
                </c:pt>
                <c:pt idx="1693">
                  <c:v>0.29382386737361177</c:v>
                </c:pt>
                <c:pt idx="1694">
                  <c:v>0.29423758234877201</c:v>
                </c:pt>
                <c:pt idx="1695">
                  <c:v>0.29465172992829408</c:v>
                </c:pt>
                <c:pt idx="1696">
                  <c:v>0.29506629302714743</c:v>
                </c:pt>
                <c:pt idx="1697">
                  <c:v>0.29548124952670601</c:v>
                </c:pt>
                <c:pt idx="1698">
                  <c:v>0.29589656726241348</c:v>
                </c:pt>
                <c:pt idx="1699">
                  <c:v>0.29631221422651632</c:v>
                </c:pt>
                <c:pt idx="1700">
                  <c:v>0.29672815700561861</c:v>
                </c:pt>
                <c:pt idx="1701">
                  <c:v>0.29714436309925518</c:v>
                </c:pt>
                <c:pt idx="1702">
                  <c:v>0.29756080063010398</c:v>
                </c:pt>
                <c:pt idx="1703">
                  <c:v>0.29797743885047012</c:v>
                </c:pt>
                <c:pt idx="1704">
                  <c:v>0.29839424814066806</c:v>
                </c:pt>
                <c:pt idx="1705">
                  <c:v>0.29881120016110702</c:v>
                </c:pt>
                <c:pt idx="1706">
                  <c:v>0.29922824947643101</c:v>
                </c:pt>
                <c:pt idx="1707">
                  <c:v>0.299645338265556</c:v>
                </c:pt>
                <c:pt idx="1708">
                  <c:v>0.30006249227542542</c:v>
                </c:pt>
                <c:pt idx="1709">
                  <c:v>0.30047968651028883</c:v>
                </c:pt>
                <c:pt idx="1710">
                  <c:v>0.30089691200207597</c:v>
                </c:pt>
                <c:pt idx="1711">
                  <c:v>0.30131414690926672</c:v>
                </c:pt>
                <c:pt idx="1712">
                  <c:v>0.30173136637750902</c:v>
                </c:pt>
                <c:pt idx="1713">
                  <c:v>0.30214855333755442</c:v>
                </c:pt>
                <c:pt idx="1714">
                  <c:v>0.30256569342655998</c:v>
                </c:pt>
                <c:pt idx="1715">
                  <c:v>0.30298277346248437</c:v>
                </c:pt>
                <c:pt idx="1716">
                  <c:v>0.30339978186625755</c:v>
                </c:pt>
                <c:pt idx="1717">
                  <c:v>0.30381670843417563</c:v>
                </c:pt>
                <c:pt idx="1718">
                  <c:v>0.30423354442175926</c:v>
                </c:pt>
                <c:pt idx="1719">
                  <c:v>0.30465028246469861</c:v>
                </c:pt>
                <c:pt idx="1720">
                  <c:v>0.30506691656087664</c:v>
                </c:pt>
                <c:pt idx="1721">
                  <c:v>0.30548344201538002</c:v>
                </c:pt>
                <c:pt idx="1722">
                  <c:v>0.30589985539646808</c:v>
                </c:pt>
                <c:pt idx="1723">
                  <c:v>0.30631615448168797</c:v>
                </c:pt>
                <c:pt idx="1724">
                  <c:v>0.30673233820547002</c:v>
                </c:pt>
                <c:pt idx="1725">
                  <c:v>0.30714840660356901</c:v>
                </c:pt>
                <c:pt idx="1726">
                  <c:v>0.30756436075758442</c:v>
                </c:pt>
                <c:pt idx="1727">
                  <c:v>0.30798020273872806</c:v>
                </c:pt>
                <c:pt idx="1728">
                  <c:v>0.30839593555201461</c:v>
                </c:pt>
                <c:pt idx="1729">
                  <c:v>0.3088115630808867</c:v>
                </c:pt>
                <c:pt idx="1730">
                  <c:v>0.30922709003283638</c:v>
                </c:pt>
                <c:pt idx="1731">
                  <c:v>0.30964252188638802</c:v>
                </c:pt>
                <c:pt idx="1732">
                  <c:v>0.31005786483950987</c:v>
                </c:pt>
                <c:pt idx="1733">
                  <c:v>0.31047312575991542</c:v>
                </c:pt>
                <c:pt idx="1734">
                  <c:v>0.31088831213737655</c:v>
                </c:pt>
                <c:pt idx="1735">
                  <c:v>0.31130343203812799</c:v>
                </c:pt>
                <c:pt idx="1736">
                  <c:v>0.31171849406162738</c:v>
                </c:pt>
                <c:pt idx="1737">
                  <c:v>0.31213350729958295</c:v>
                </c:pt>
                <c:pt idx="1738">
                  <c:v>0.31254848129747176</c:v>
                </c:pt>
                <c:pt idx="1739">
                  <c:v>0.31296342601844906</c:v>
                </c:pt>
                <c:pt idx="1740">
                  <c:v>0.31337835180977358</c:v>
                </c:pt>
                <c:pt idx="1741">
                  <c:v>0.31379326937150598</c:v>
                </c:pt>
                <c:pt idx="1742">
                  <c:v>0.31420818972777043</c:v>
                </c:pt>
                <c:pt idx="1743">
                  <c:v>0.31462312420011501</c:v>
                </c:pt>
                <c:pt idx="1744">
                  <c:v>0.31503808438333097</c:v>
                </c:pt>
                <c:pt idx="1745">
                  <c:v>0.31545308212325363</c:v>
                </c:pt>
                <c:pt idx="1746">
                  <c:v>0.3158681294966994</c:v>
                </c:pt>
                <c:pt idx="1747">
                  <c:v>0.316283238793368</c:v>
                </c:pt>
                <c:pt idx="1748">
                  <c:v>0.31669842249957098</c:v>
                </c:pt>
                <c:pt idx="1749">
                  <c:v>0.31711369328368494</c:v>
                </c:pt>
                <c:pt idx="1750">
                  <c:v>0.31752906398323222</c:v>
                </c:pt>
                <c:pt idx="1751">
                  <c:v>0.31794454759350732</c:v>
                </c:pt>
                <c:pt idx="1752">
                  <c:v>0.31836015725757677</c:v>
                </c:pt>
                <c:pt idx="1753">
                  <c:v>0.31877590625748642</c:v>
                </c:pt>
                <c:pt idx="1754">
                  <c:v>0.31919180800677399</c:v>
                </c:pt>
                <c:pt idx="1755">
                  <c:v>0.31960787604395563</c:v>
                </c:pt>
                <c:pt idx="1756">
                  <c:v>0.32002412402695263</c:v>
                </c:pt>
                <c:pt idx="1757">
                  <c:v>0.32044056572847013</c:v>
                </c:pt>
                <c:pt idx="1758">
                  <c:v>0.32085721503204911</c:v>
                </c:pt>
                <c:pt idx="1759">
                  <c:v>0.32127408592886153</c:v>
                </c:pt>
                <c:pt idx="1760">
                  <c:v>0.32169119251503903</c:v>
                </c:pt>
                <c:pt idx="1761">
                  <c:v>0.32210854898960012</c:v>
                </c:pt>
                <c:pt idx="1762">
                  <c:v>0.32252616965269176</c:v>
                </c:pt>
                <c:pt idx="1763">
                  <c:v>0.32294406890430022</c:v>
                </c:pt>
                <c:pt idx="1764">
                  <c:v>0.32336226124327583</c:v>
                </c:pt>
                <c:pt idx="1765">
                  <c:v>0.32378076126650818</c:v>
                </c:pt>
                <c:pt idx="1766">
                  <c:v>0.33158702087042563</c:v>
                </c:pt>
                <c:pt idx="1767">
                  <c:v>0.33378851662898806</c:v>
                </c:pt>
                <c:pt idx="1768">
                  <c:v>0.33441177157032326</c:v>
                </c:pt>
                <c:pt idx="1769">
                  <c:v>0.33481706101881836</c:v>
                </c:pt>
                <c:pt idx="1770">
                  <c:v>0.33526431819530861</c:v>
                </c:pt>
                <c:pt idx="1771">
                  <c:v>0.33571020572805654</c:v>
                </c:pt>
                <c:pt idx="1772">
                  <c:v>0.33616074255005907</c:v>
                </c:pt>
                <c:pt idx="1773">
                  <c:v>0.33661045051419902</c:v>
                </c:pt>
                <c:pt idx="1774">
                  <c:v>0.33705919259145872</c:v>
                </c:pt>
                <c:pt idx="1775">
                  <c:v>0.33750665237701022</c:v>
                </c:pt>
                <c:pt idx="1776">
                  <c:v>0.33795270947708567</c:v>
                </c:pt>
                <c:pt idx="1777">
                  <c:v>0.33839751836205711</c:v>
                </c:pt>
                <c:pt idx="1778">
                  <c:v>0.33884111574615738</c:v>
                </c:pt>
                <c:pt idx="1779">
                  <c:v>0.33928364428256963</c:v>
                </c:pt>
                <c:pt idx="1780">
                  <c:v>0.33972518838895277</c:v>
                </c:pt>
                <c:pt idx="1781">
                  <c:v>0.34016585728665172</c:v>
                </c:pt>
                <c:pt idx="1782">
                  <c:v>0.34060573653668974</c:v>
                </c:pt>
                <c:pt idx="1783">
                  <c:v>0.3410449124312071</c:v>
                </c:pt>
                <c:pt idx="1784">
                  <c:v>0.34148345966471338</c:v>
                </c:pt>
                <c:pt idx="1785">
                  <c:v>0.34192144822298631</c:v>
                </c:pt>
                <c:pt idx="1786">
                  <c:v>0.34235894074427647</c:v>
                </c:pt>
                <c:pt idx="1787">
                  <c:v>0.34279599468029293</c:v>
                </c:pt>
                <c:pt idx="1788">
                  <c:v>0.34323266203653879</c:v>
                </c:pt>
                <c:pt idx="1789">
                  <c:v>0.34366899025613012</c:v>
                </c:pt>
                <c:pt idx="1790">
                  <c:v>0.34410502247121805</c:v>
                </c:pt>
                <c:pt idx="1791">
                  <c:v>0.34454079799965898</c:v>
                </c:pt>
                <c:pt idx="1792">
                  <c:v>0.34497682709691968</c:v>
                </c:pt>
                <c:pt idx="1793">
                  <c:v>0.34541310294569338</c:v>
                </c:pt>
                <c:pt idx="1794">
                  <c:v>0.34584966959371488</c:v>
                </c:pt>
                <c:pt idx="1795">
                  <c:v>0.3462865462611423</c:v>
                </c:pt>
                <c:pt idx="1796">
                  <c:v>0.34672374819811375</c:v>
                </c:pt>
                <c:pt idx="1797">
                  <c:v>0.34716127931589408</c:v>
                </c:pt>
                <c:pt idx="1798">
                  <c:v>0.3475991361672171</c:v>
                </c:pt>
                <c:pt idx="1799">
                  <c:v>0.34803730566904612</c:v>
                </c:pt>
                <c:pt idx="1800">
                  <c:v>0.34847576620627874</c:v>
                </c:pt>
                <c:pt idx="1801">
                  <c:v>0.34891448686975929</c:v>
                </c:pt>
                <c:pt idx="1802">
                  <c:v>0.34935342763943106</c:v>
                </c:pt>
                <c:pt idx="1803">
                  <c:v>0.3497925551556863</c:v>
                </c:pt>
                <c:pt idx="1804">
                  <c:v>0.35023194268688279</c:v>
                </c:pt>
                <c:pt idx="1805">
                  <c:v>0.35067167660821702</c:v>
                </c:pt>
                <c:pt idx="1806">
                  <c:v>0.35111185091453401</c:v>
                </c:pt>
                <c:pt idx="1807">
                  <c:v>0.35155256720815103</c:v>
                </c:pt>
                <c:pt idx="1808">
                  <c:v>0.35199393524063238</c:v>
                </c:pt>
                <c:pt idx="1809">
                  <c:v>0.35243607271262306</c:v>
                </c:pt>
                <c:pt idx="1810">
                  <c:v>0.35287910558771912</c:v>
                </c:pt>
                <c:pt idx="1811">
                  <c:v>0.35332316806341263</c:v>
                </c:pt>
                <c:pt idx="1812">
                  <c:v>0.35376840267892301</c:v>
                </c:pt>
                <c:pt idx="1813">
                  <c:v>0.354214436931581</c:v>
                </c:pt>
                <c:pt idx="1814">
                  <c:v>0.35466079112645943</c:v>
                </c:pt>
                <c:pt idx="1815">
                  <c:v>0.35510754694366498</c:v>
                </c:pt>
                <c:pt idx="1816">
                  <c:v>0.35555468991911743</c:v>
                </c:pt>
                <c:pt idx="1817">
                  <c:v>0.35600222269595838</c:v>
                </c:pt>
                <c:pt idx="1818">
                  <c:v>0.35645014302497363</c:v>
                </c:pt>
                <c:pt idx="1819">
                  <c:v>0.35689845044704332</c:v>
                </c:pt>
                <c:pt idx="1820">
                  <c:v>0.35734714323042138</c:v>
                </c:pt>
                <c:pt idx="1821">
                  <c:v>0.35779622021250701</c:v>
                </c:pt>
                <c:pt idx="1822">
                  <c:v>0.35824567993935397</c:v>
                </c:pt>
                <c:pt idx="1823">
                  <c:v>0.35869552128070997</c:v>
                </c:pt>
                <c:pt idx="1824">
                  <c:v>0.35914574325920606</c:v>
                </c:pt>
                <c:pt idx="1825">
                  <c:v>0.35959634529527157</c:v>
                </c:pt>
                <c:pt idx="1826">
                  <c:v>0.360047327243596</c:v>
                </c:pt>
                <c:pt idx="1827">
                  <c:v>0.36049868954083442</c:v>
                </c:pt>
                <c:pt idx="1828">
                  <c:v>0.36095043330193632</c:v>
                </c:pt>
                <c:pt idx="1829">
                  <c:v>0.36140256044612101</c:v>
                </c:pt>
                <c:pt idx="1830">
                  <c:v>0.36185507381078041</c:v>
                </c:pt>
                <c:pt idx="1831">
                  <c:v>0.36230797727285358</c:v>
                </c:pt>
                <c:pt idx="1832">
                  <c:v>0.36276127586656398</c:v>
                </c:pt>
                <c:pt idx="1833">
                  <c:v>0.36321497590152263</c:v>
                </c:pt>
                <c:pt idx="1834">
                  <c:v>0.36366908507733908</c:v>
                </c:pt>
                <c:pt idx="1835">
                  <c:v>0.36412361259517401</c:v>
                </c:pt>
                <c:pt idx="1836">
                  <c:v>0.36457856926406984</c:v>
                </c:pt>
                <c:pt idx="1837">
                  <c:v>0.36503396760129808</c:v>
                </c:pt>
                <c:pt idx="1838">
                  <c:v>0.36548982192552826</c:v>
                </c:pt>
                <c:pt idx="1839">
                  <c:v>0.36594614844133122</c:v>
                </c:pt>
                <c:pt idx="1840">
                  <c:v>0.36640296531447003</c:v>
                </c:pt>
                <c:pt idx="1841">
                  <c:v>0.36686029273636961</c:v>
                </c:pt>
                <c:pt idx="1842">
                  <c:v>0.36731815297759463</c:v>
                </c:pt>
                <c:pt idx="1843">
                  <c:v>0.36777657042887663</c:v>
                </c:pt>
                <c:pt idx="1844">
                  <c:v>0.36823557162965143</c:v>
                </c:pt>
                <c:pt idx="1845">
                  <c:v>0.36869518528335232</c:v>
                </c:pt>
                <c:pt idx="1846">
                  <c:v>0.36915438538282919</c:v>
                </c:pt>
                <c:pt idx="1847">
                  <c:v>0.36961221243346898</c:v>
                </c:pt>
                <c:pt idx="1848">
                  <c:v>0.37006852617871488</c:v>
                </c:pt>
                <c:pt idx="1849">
                  <c:v>0.37052285374385513</c:v>
                </c:pt>
                <c:pt idx="1850">
                  <c:v>0.37097520419279306</c:v>
                </c:pt>
                <c:pt idx="1851">
                  <c:v>0.37142562091689163</c:v>
                </c:pt>
                <c:pt idx="1852">
                  <c:v>0.37187416914267235</c:v>
                </c:pt>
                <c:pt idx="1853">
                  <c:v>0.37232092244641163</c:v>
                </c:pt>
                <c:pt idx="1854">
                  <c:v>0.37276594884772102</c:v>
                </c:pt>
                <c:pt idx="1855">
                  <c:v>0.37320931271944763</c:v>
                </c:pt>
                <c:pt idx="1856">
                  <c:v>0.37365108310792461</c:v>
                </c:pt>
                <c:pt idx="1857">
                  <c:v>0.37409133419426138</c:v>
                </c:pt>
                <c:pt idx="1858">
                  <c:v>0.37453013990751038</c:v>
                </c:pt>
                <c:pt idx="1859">
                  <c:v>0.37496757501862643</c:v>
                </c:pt>
                <c:pt idx="1860">
                  <c:v>0.37540371454806198</c:v>
                </c:pt>
                <c:pt idx="1861">
                  <c:v>0.37583863387228111</c:v>
                </c:pt>
                <c:pt idx="1862">
                  <c:v>0.37627240850898108</c:v>
                </c:pt>
                <c:pt idx="1863">
                  <c:v>0.37670511404158374</c:v>
                </c:pt>
                <c:pt idx="1864">
                  <c:v>0.37713682597623432</c:v>
                </c:pt>
                <c:pt idx="1865">
                  <c:v>0.37756761963289243</c:v>
                </c:pt>
                <c:pt idx="1866">
                  <c:v>0.37799757002523798</c:v>
                </c:pt>
                <c:pt idx="1867">
                  <c:v>0.37842675175288076</c:v>
                </c:pt>
                <c:pt idx="1868">
                  <c:v>0.37885523889570338</c:v>
                </c:pt>
                <c:pt idx="1869">
                  <c:v>0.37928310491648998</c:v>
                </c:pt>
                <c:pt idx="1870">
                  <c:v>0.37971042256928988</c:v>
                </c:pt>
                <c:pt idx="1871">
                  <c:v>0.38013726381543561</c:v>
                </c:pt>
                <c:pt idx="1872">
                  <c:v>0.38056369974662763</c:v>
                </c:pt>
                <c:pt idx="1873">
                  <c:v>0.38098980051556042</c:v>
                </c:pt>
                <c:pt idx="1874">
                  <c:v>0.38141563527396116</c:v>
                </c:pt>
                <c:pt idx="1875">
                  <c:v>0.38184127211807506</c:v>
                </c:pt>
                <c:pt idx="1876">
                  <c:v>0.38226677804148806</c:v>
                </c:pt>
                <c:pt idx="1877">
                  <c:v>0.38269221889507432</c:v>
                </c:pt>
                <c:pt idx="1878">
                  <c:v>0.38311765935395642</c:v>
                </c:pt>
                <c:pt idx="1879">
                  <c:v>0.38354316289108098</c:v>
                </c:pt>
                <c:pt idx="1880">
                  <c:v>0.38396879175736176</c:v>
                </c:pt>
                <c:pt idx="1881">
                  <c:v>0.38439460696774508</c:v>
                </c:pt>
                <c:pt idx="1882">
                  <c:v>0.38482066829328276</c:v>
                </c:pt>
                <c:pt idx="1883">
                  <c:v>0.38524703425844498</c:v>
                </c:pt>
                <c:pt idx="1884">
                  <c:v>0.38567376214373106</c:v>
                </c:pt>
                <c:pt idx="1885">
                  <c:v>0.38610090799282376</c:v>
                </c:pt>
                <c:pt idx="1886">
                  <c:v>0.38652852662428328</c:v>
                </c:pt>
                <c:pt idx="1887">
                  <c:v>0.38695667164725983</c:v>
                </c:pt>
                <c:pt idx="1888">
                  <c:v>0.38738539548082618</c:v>
                </c:pt>
                <c:pt idx="1889">
                  <c:v>0.38781474937678317</c:v>
                </c:pt>
                <c:pt idx="1890">
                  <c:v>0.38824478344541863</c:v>
                </c:pt>
                <c:pt idx="1891">
                  <c:v>0.38867554668407006</c:v>
                </c:pt>
                <c:pt idx="1892">
                  <c:v>0.38910708700808161</c:v>
                </c:pt>
                <c:pt idx="1893">
                  <c:v>0.38953945128394846</c:v>
                </c:pt>
                <c:pt idx="1894">
                  <c:v>0.38997268536436858</c:v>
                </c:pt>
                <c:pt idx="1895">
                  <c:v>0.39040683412489818</c:v>
                </c:pt>
                <c:pt idx="1896">
                  <c:v>0.39084194150213508</c:v>
                </c:pt>
                <c:pt idx="1897">
                  <c:v>0.391278050533029</c:v>
                </c:pt>
                <c:pt idx="1898">
                  <c:v>0.39171520339522842</c:v>
                </c:pt>
                <c:pt idx="1899">
                  <c:v>0.39215344144828101</c:v>
                </c:pt>
                <c:pt idx="1900">
                  <c:v>0.39259280527557794</c:v>
                </c:pt>
                <c:pt idx="1901">
                  <c:v>0.393033334726682</c:v>
                </c:pt>
                <c:pt idx="1902">
                  <c:v>0.39347506896026618</c:v>
                </c:pt>
                <c:pt idx="1903">
                  <c:v>0.39391804648710932</c:v>
                </c:pt>
                <c:pt idx="1904">
                  <c:v>0.39436230521352644</c:v>
                </c:pt>
                <c:pt idx="1905">
                  <c:v>0.40215584412751976</c:v>
                </c:pt>
                <c:pt idx="1906">
                  <c:v>0.40437526936841112</c:v>
                </c:pt>
                <c:pt idx="1907">
                  <c:v>0.40502341070168502</c:v>
                </c:pt>
                <c:pt idx="1908">
                  <c:v>0.40544307566263532</c:v>
                </c:pt>
                <c:pt idx="1909">
                  <c:v>0.40592043822819202</c:v>
                </c:pt>
                <c:pt idx="1910">
                  <c:v>0.40639413287100001</c:v>
                </c:pt>
                <c:pt idx="1911">
                  <c:v>0.40687650741939363</c:v>
                </c:pt>
                <c:pt idx="1912">
                  <c:v>0.40735812026386015</c:v>
                </c:pt>
                <c:pt idx="1913">
                  <c:v>0.40784038687546553</c:v>
                </c:pt>
                <c:pt idx="1914">
                  <c:v>0.40832204504811198</c:v>
                </c:pt>
                <c:pt idx="1915">
                  <c:v>0.408803341013382</c:v>
                </c:pt>
                <c:pt idx="1916">
                  <c:v>0.40928420430092038</c:v>
                </c:pt>
                <c:pt idx="1917">
                  <c:v>0.40976475002629875</c:v>
                </c:pt>
                <c:pt idx="1918">
                  <c:v>0.41024505951577273</c:v>
                </c:pt>
                <c:pt idx="1919">
                  <c:v>0.41072522337230732</c:v>
                </c:pt>
                <c:pt idx="1920">
                  <c:v>0.41120532225582901</c:v>
                </c:pt>
                <c:pt idx="1921">
                  <c:v>0.41168542677229197</c:v>
                </c:pt>
                <c:pt idx="1922">
                  <c:v>0.41216559818972098</c:v>
                </c:pt>
                <c:pt idx="1923">
                  <c:v>0.41264588766883198</c:v>
                </c:pt>
                <c:pt idx="1924">
                  <c:v>0.41312633768424611</c:v>
                </c:pt>
                <c:pt idx="1925">
                  <c:v>0.41360698227511761</c:v>
                </c:pt>
                <c:pt idx="1926">
                  <c:v>0.41408784799907905</c:v>
                </c:pt>
                <c:pt idx="1927">
                  <c:v>0.41456918284010102</c:v>
                </c:pt>
                <c:pt idx="1928">
                  <c:v>0.41505119153409298</c:v>
                </c:pt>
                <c:pt idx="1929">
                  <c:v>0.41553387338949088</c:v>
                </c:pt>
                <c:pt idx="1930">
                  <c:v>0.41601723744159574</c:v>
                </c:pt>
                <c:pt idx="1931">
                  <c:v>0.41650127604618775</c:v>
                </c:pt>
                <c:pt idx="1932">
                  <c:v>0.41698597123106318</c:v>
                </c:pt>
                <c:pt idx="1933">
                  <c:v>0.41747129342449263</c:v>
                </c:pt>
                <c:pt idx="1934">
                  <c:v>0.41795720222956995</c:v>
                </c:pt>
                <c:pt idx="1935">
                  <c:v>0.41844364605469708</c:v>
                </c:pt>
                <c:pt idx="1936">
                  <c:v>0.41893056229483239</c:v>
                </c:pt>
                <c:pt idx="1937">
                  <c:v>0.41941787714272488</c:v>
                </c:pt>
                <c:pt idx="1938">
                  <c:v>0.41990550933769216</c:v>
                </c:pt>
                <c:pt idx="1939">
                  <c:v>0.42039346788244819</c:v>
                </c:pt>
                <c:pt idx="1940">
                  <c:v>0.42088179704465084</c:v>
                </c:pt>
                <c:pt idx="1941">
                  <c:v>0.42137054520162243</c:v>
                </c:pt>
                <c:pt idx="1942">
                  <c:v>0.42185976888917942</c:v>
                </c:pt>
                <c:pt idx="1943">
                  <c:v>0.42234953253991808</c:v>
                </c:pt>
                <c:pt idx="1944">
                  <c:v>0.42283990874017602</c:v>
                </c:pt>
                <c:pt idx="1945">
                  <c:v>0.42333097852239698</c:v>
                </c:pt>
                <c:pt idx="1946">
                  <c:v>0.42382283156757</c:v>
                </c:pt>
                <c:pt idx="1947">
                  <c:v>0.42431556640378698</c:v>
                </c:pt>
                <c:pt idx="1948">
                  <c:v>0.42480870288464168</c:v>
                </c:pt>
                <c:pt idx="1949">
                  <c:v>0.42530180501038206</c:v>
                </c:pt>
                <c:pt idx="1950">
                  <c:v>0.42579488494671208</c:v>
                </c:pt>
                <c:pt idx="1951">
                  <c:v>0.42628788116166128</c:v>
                </c:pt>
                <c:pt idx="1952">
                  <c:v>0.42678074434390206</c:v>
                </c:pt>
                <c:pt idx="1953">
                  <c:v>0.42727342148251302</c:v>
                </c:pt>
                <c:pt idx="1954">
                  <c:v>0.42776586028088437</c:v>
                </c:pt>
                <c:pt idx="1955">
                  <c:v>0.42825800733444819</c:v>
                </c:pt>
                <c:pt idx="1956">
                  <c:v>0.42874980937125706</c:v>
                </c:pt>
                <c:pt idx="1957">
                  <c:v>0.42924121281633526</c:v>
                </c:pt>
                <c:pt idx="1958">
                  <c:v>0.42973216427937438</c:v>
                </c:pt>
                <c:pt idx="1959">
                  <c:v>0.43022261055670502</c:v>
                </c:pt>
                <c:pt idx="1960">
                  <c:v>0.43071249889829932</c:v>
                </c:pt>
                <c:pt idx="1961">
                  <c:v>0.43120177714996305</c:v>
                </c:pt>
                <c:pt idx="1962">
                  <c:v>0.43169039397026154</c:v>
                </c:pt>
                <c:pt idx="1963">
                  <c:v>0.43217829902083066</c:v>
                </c:pt>
                <c:pt idx="1964">
                  <c:v>0.43266544317975242</c:v>
                </c:pt>
                <c:pt idx="1965">
                  <c:v>0.43315177875196098</c:v>
                </c:pt>
                <c:pt idx="1966">
                  <c:v>0.43363725968788308</c:v>
                </c:pt>
                <c:pt idx="1967">
                  <c:v>0.43412184180272007</c:v>
                </c:pt>
                <c:pt idx="1968">
                  <c:v>0.43460548299784646</c:v>
                </c:pt>
                <c:pt idx="1969">
                  <c:v>0.43508814348103808</c:v>
                </c:pt>
                <c:pt idx="1970">
                  <c:v>0.43556978598438711</c:v>
                </c:pt>
                <c:pt idx="1971">
                  <c:v>0.43605037597734947</c:v>
                </c:pt>
                <c:pt idx="1972">
                  <c:v>0.43652988187328612</c:v>
                </c:pt>
                <c:pt idx="1973">
                  <c:v>0.43700827522698454</c:v>
                </c:pt>
                <c:pt idx="1974">
                  <c:v>0.43748553092122061</c:v>
                </c:pt>
                <c:pt idx="1975">
                  <c:v>0.43796162734019206</c:v>
                </c:pt>
                <c:pt idx="1976">
                  <c:v>0.43843654652781361</c:v>
                </c:pt>
                <c:pt idx="1977">
                  <c:v>0.43891027432904017</c:v>
                </c:pt>
                <c:pt idx="1978">
                  <c:v>0.43938280051243211</c:v>
                </c:pt>
                <c:pt idx="1979">
                  <c:v>0.43985411887258291</c:v>
                </c:pt>
                <c:pt idx="1980">
                  <c:v>0.44032422731105547</c:v>
                </c:pt>
                <c:pt idx="1981">
                  <c:v>0.44079312789487118</c:v>
                </c:pt>
                <c:pt idx="1982">
                  <c:v>0.44126082689194512</c:v>
                </c:pt>
                <c:pt idx="1983">
                  <c:v>0.44172733478293774</c:v>
                </c:pt>
                <c:pt idx="1984">
                  <c:v>0.44219265215097076</c:v>
                </c:pt>
                <c:pt idx="1985">
                  <c:v>0.44265669699289611</c:v>
                </c:pt>
                <c:pt idx="1986">
                  <c:v>0.44311954761797911</c:v>
                </c:pt>
                <c:pt idx="1987">
                  <c:v>0.44358127666545172</c:v>
                </c:pt>
                <c:pt idx="1988">
                  <c:v>0.44404193246996893</c:v>
                </c:pt>
                <c:pt idx="1989">
                  <c:v>0.44450156029010418</c:v>
                </c:pt>
                <c:pt idx="1990">
                  <c:v>0.44496019791190272</c:v>
                </c:pt>
                <c:pt idx="1991">
                  <c:v>0.44541787915145747</c:v>
                </c:pt>
                <c:pt idx="1992">
                  <c:v>0.44587465139339688</c:v>
                </c:pt>
                <c:pt idx="1993">
                  <c:v>0.44633056342297683</c:v>
                </c:pt>
                <c:pt idx="1994">
                  <c:v>0.44678566696830718</c:v>
                </c:pt>
                <c:pt idx="1995">
                  <c:v>0.44724001633755711</c:v>
                </c:pt>
                <c:pt idx="1996">
                  <c:v>0.44769366832281582</c:v>
                </c:pt>
                <c:pt idx="1997">
                  <c:v>0.44814668200993218</c:v>
                </c:pt>
                <c:pt idx="1998">
                  <c:v>0.44859911858408774</c:v>
                </c:pt>
                <c:pt idx="1999">
                  <c:v>0.44905104111640576</c:v>
                </c:pt>
              </c:numCache>
            </c:numRef>
          </c:val>
        </c:ser>
        <c:ser>
          <c:idx val="4"/>
          <c:order val="4"/>
          <c:marker>
            <c:symbol val="none"/>
          </c:marker>
          <c:val>
            <c:numRef>
              <c:f>Tabelle1!$E$1:$E$2000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2.0320566483899152E-2</c:v>
                </c:pt>
                <c:pt idx="2">
                  <c:v>1.9519374736735876E-2</c:v>
                </c:pt>
                <c:pt idx="3">
                  <c:v>1.98056169223133E-2</c:v>
                </c:pt>
                <c:pt idx="4">
                  <c:v>1.97106985620491E-2</c:v>
                </c:pt>
                <c:pt idx="5">
                  <c:v>1.9664525524004651E-2</c:v>
                </c:pt>
                <c:pt idx="6">
                  <c:v>1.9616572553049001E-2</c:v>
                </c:pt>
                <c:pt idx="7">
                  <c:v>1.9572234892616721E-2</c:v>
                </c:pt>
                <c:pt idx="8">
                  <c:v>1.952907251952786E-2</c:v>
                </c:pt>
                <c:pt idx="9">
                  <c:v>1.9486561132300861E-2</c:v>
                </c:pt>
                <c:pt idx="10">
                  <c:v>1.9444334426130336E-2</c:v>
                </c:pt>
                <c:pt idx="11">
                  <c:v>1.9402204773177101E-2</c:v>
                </c:pt>
                <c:pt idx="12">
                  <c:v>1.9360060050678803E-2</c:v>
                </c:pt>
                <c:pt idx="13">
                  <c:v>1.9317831563629005E-2</c:v>
                </c:pt>
                <c:pt idx="14">
                  <c:v>1.9275475614174507E-2</c:v>
                </c:pt>
                <c:pt idx="15">
                  <c:v>1.9232963891002701E-2</c:v>
                </c:pt>
                <c:pt idx="16">
                  <c:v>1.9190277920756501E-2</c:v>
                </c:pt>
                <c:pt idx="17">
                  <c:v>1.9147405739306247E-2</c:v>
                </c:pt>
                <c:pt idx="18">
                  <c:v>1.9104339807434301E-2</c:v>
                </c:pt>
                <c:pt idx="19">
                  <c:v>1.9061075661475285E-2</c:v>
                </c:pt>
                <c:pt idx="20">
                  <c:v>1.90176110141566E-2</c:v>
                </c:pt>
                <c:pt idx="21">
                  <c:v>1.89739451404911E-2</c:v>
                </c:pt>
                <c:pt idx="22">
                  <c:v>1.8930078449300464E-2</c:v>
                </c:pt>
                <c:pt idx="23">
                  <c:v>1.88860121786752E-2</c:v>
                </c:pt>
                <c:pt idx="24">
                  <c:v>1.8841748176005129E-2</c:v>
                </c:pt>
                <c:pt idx="25">
                  <c:v>1.8797288736838821E-2</c:v>
                </c:pt>
                <c:pt idx="26">
                  <c:v>1.87526364854009E-2</c:v>
                </c:pt>
                <c:pt idx="27">
                  <c:v>1.8707794285056745E-2</c:v>
                </c:pt>
                <c:pt idx="28">
                  <c:v>1.8662765170619509E-2</c:v>
                </c:pt>
                <c:pt idx="29">
                  <c:v>1.8617552296791507E-2</c:v>
                </c:pt>
                <c:pt idx="30">
                  <c:v>1.8572158898662695E-2</c:v>
                </c:pt>
                <c:pt idx="31">
                  <c:v>1.8526588261316413E-2</c:v>
                </c:pt>
                <c:pt idx="32">
                  <c:v>1.8480843696386588E-2</c:v>
                </c:pt>
                <c:pt idx="33">
                  <c:v>1.8434928523963407E-2</c:v>
                </c:pt>
                <c:pt idx="34">
                  <c:v>1.83888460586542E-2</c:v>
                </c:pt>
                <c:pt idx="35">
                  <c:v>1.834259959889676E-2</c:v>
                </c:pt>
                <c:pt idx="36">
                  <c:v>1.8296192418841298E-2</c:v>
                </c:pt>
                <c:pt idx="37">
                  <c:v>1.8249627762273311E-2</c:v>
                </c:pt>
                <c:pt idx="38">
                  <c:v>1.8202908838169621E-2</c:v>
                </c:pt>
                <c:pt idx="39">
                  <c:v>1.8156038817574705E-2</c:v>
                </c:pt>
                <c:pt idx="40">
                  <c:v>1.8109020831549003E-2</c:v>
                </c:pt>
                <c:pt idx="41">
                  <c:v>1.8061857969995498E-2</c:v>
                </c:pt>
                <c:pt idx="42">
                  <c:v>1.8014553281211081E-2</c:v>
                </c:pt>
                <c:pt idx="43">
                  <c:v>1.7967109772040617E-2</c:v>
                </c:pt>
                <c:pt idx="44">
                  <c:v>1.7919530408538813E-2</c:v>
                </c:pt>
                <c:pt idx="45">
                  <c:v>1.7871818117057327E-2</c:v>
                </c:pt>
                <c:pt idx="46">
                  <c:v>1.7823975785698123E-2</c:v>
                </c:pt>
                <c:pt idx="47">
                  <c:v>1.7776657981755806E-2</c:v>
                </c:pt>
                <c:pt idx="48">
                  <c:v>1.7730348376173804E-2</c:v>
                </c:pt>
                <c:pt idx="49">
                  <c:v>1.7685026479959409E-2</c:v>
                </c:pt>
                <c:pt idx="50">
                  <c:v>1.7640670003269281E-2</c:v>
                </c:pt>
                <c:pt idx="51">
                  <c:v>1.7597237653935609E-2</c:v>
                </c:pt>
                <c:pt idx="52">
                  <c:v>1.7554680937834508E-2</c:v>
                </c:pt>
                <c:pt idx="53">
                  <c:v>1.7512943822214196E-2</c:v>
                </c:pt>
                <c:pt idx="54">
                  <c:v>1.7471962930106878E-2</c:v>
                </c:pt>
                <c:pt idx="55">
                  <c:v>1.7431667516630008E-2</c:v>
                </c:pt>
                <c:pt idx="56">
                  <c:v>1.7391979452502621E-2</c:v>
                </c:pt>
                <c:pt idx="57">
                  <c:v>1.7352813202625807E-2</c:v>
                </c:pt>
                <c:pt idx="58">
                  <c:v>1.7314075805518643E-2</c:v>
                </c:pt>
                <c:pt idx="59">
                  <c:v>1.7275666855353398E-2</c:v>
                </c:pt>
                <c:pt idx="60">
                  <c:v>1.7237478488818743E-2</c:v>
                </c:pt>
                <c:pt idx="61">
                  <c:v>1.7199458328695707E-2</c:v>
                </c:pt>
                <c:pt idx="62">
                  <c:v>1.7161717016690208E-2</c:v>
                </c:pt>
                <c:pt idx="63">
                  <c:v>1.7124379265021437E-2</c:v>
                </c:pt>
                <c:pt idx="64">
                  <c:v>1.7087580366670081E-2</c:v>
                </c:pt>
                <c:pt idx="65">
                  <c:v>1.7051462592365209E-2</c:v>
                </c:pt>
                <c:pt idx="66">
                  <c:v>1.7016174801623807E-2</c:v>
                </c:pt>
                <c:pt idx="67">
                  <c:v>1.698187206900189E-2</c:v>
                </c:pt>
                <c:pt idx="68">
                  <c:v>1.6948715344194745E-2</c:v>
                </c:pt>
                <c:pt idx="69">
                  <c:v>1.6916871091118627E-2</c:v>
                </c:pt>
                <c:pt idx="70">
                  <c:v>1.6886510908224607E-2</c:v>
                </c:pt>
                <c:pt idx="71">
                  <c:v>1.6857811131006907E-2</c:v>
                </c:pt>
                <c:pt idx="72">
                  <c:v>1.6830952418784309E-2</c:v>
                </c:pt>
                <c:pt idx="73">
                  <c:v>1.6806119327955959E-2</c:v>
                </c:pt>
                <c:pt idx="74">
                  <c:v>1.6781756540951629E-2</c:v>
                </c:pt>
                <c:pt idx="75">
                  <c:v>1.6757751466905838E-2</c:v>
                </c:pt>
                <c:pt idx="76">
                  <c:v>1.6734067002659305E-2</c:v>
                </c:pt>
                <c:pt idx="77">
                  <c:v>1.6710697535036401E-2</c:v>
                </c:pt>
                <c:pt idx="78">
                  <c:v>1.6687639577048101E-2</c:v>
                </c:pt>
                <c:pt idx="79">
                  <c:v>1.6664890215555502E-2</c:v>
                </c:pt>
                <c:pt idx="80">
                  <c:v>1.6642446588590803E-2</c:v>
                </c:pt>
                <c:pt idx="81">
                  <c:v>1.662030585535362E-2</c:v>
                </c:pt>
                <c:pt idx="82">
                  <c:v>1.6598465183233001E-2</c:v>
                </c:pt>
                <c:pt idx="83">
                  <c:v>1.6576921743712725E-2</c:v>
                </c:pt>
                <c:pt idx="84">
                  <c:v>1.6555672708739023E-2</c:v>
                </c:pt>
                <c:pt idx="85">
                  <c:v>1.6534715247458791E-2</c:v>
                </c:pt>
                <c:pt idx="86">
                  <c:v>1.65140465231782E-2</c:v>
                </c:pt>
                <c:pt idx="87">
                  <c:v>1.6493663690573201E-2</c:v>
                </c:pt>
                <c:pt idx="88">
                  <c:v>1.6473563893146605E-2</c:v>
                </c:pt>
                <c:pt idx="89">
                  <c:v>1.6453744260956422E-2</c:v>
                </c:pt>
                <c:pt idx="90">
                  <c:v>1.6434201908618811E-2</c:v>
                </c:pt>
                <c:pt idx="91">
                  <c:v>1.6414933933597702E-2</c:v>
                </c:pt>
                <c:pt idx="92">
                  <c:v>1.6395937414787325E-2</c:v>
                </c:pt>
                <c:pt idx="93">
                  <c:v>1.63772094113908E-2</c:v>
                </c:pt>
                <c:pt idx="94">
                  <c:v>1.6358746962100199E-2</c:v>
                </c:pt>
                <c:pt idx="95">
                  <c:v>1.6340547084574011E-2</c:v>
                </c:pt>
                <c:pt idx="96">
                  <c:v>1.6322606775213511E-2</c:v>
                </c:pt>
                <c:pt idx="97">
                  <c:v>1.6304923009229515E-2</c:v>
                </c:pt>
                <c:pt idx="98">
                  <c:v>1.6287492740995807E-2</c:v>
                </c:pt>
                <c:pt idx="99">
                  <c:v>1.6270312904676298E-2</c:v>
                </c:pt>
                <c:pt idx="100">
                  <c:v>1.6253380415117768E-2</c:v>
                </c:pt>
                <c:pt idx="101">
                  <c:v>1.62366921689901E-2</c:v>
                </c:pt>
                <c:pt idx="102">
                  <c:v>1.6220245046166166E-2</c:v>
                </c:pt>
                <c:pt idx="103">
                  <c:v>1.6204035911312583E-2</c:v>
                </c:pt>
                <c:pt idx="104">
                  <c:v>1.6188061615686485E-2</c:v>
                </c:pt>
                <c:pt idx="105">
                  <c:v>1.6172318999107801E-2</c:v>
                </c:pt>
                <c:pt idx="106">
                  <c:v>1.6156804892093507E-2</c:v>
                </c:pt>
                <c:pt idx="107">
                  <c:v>1.6141516118127638E-2</c:v>
                </c:pt>
                <c:pt idx="108">
                  <c:v>1.6126449496050518E-2</c:v>
                </c:pt>
                <c:pt idx="109">
                  <c:v>1.6111601842542921E-2</c:v>
                </c:pt>
                <c:pt idx="110">
                  <c:v>1.6096969974683802E-2</c:v>
                </c:pt>
                <c:pt idx="111">
                  <c:v>1.6082550712561757E-2</c:v>
                </c:pt>
                <c:pt idx="112">
                  <c:v>1.6068340801055101E-2</c:v>
                </c:pt>
                <c:pt idx="113">
                  <c:v>1.6054337001906401E-2</c:v>
                </c:pt>
                <c:pt idx="114">
                  <c:v>1.6040536319822999E-2</c:v>
                </c:pt>
                <c:pt idx="115">
                  <c:v>1.6026935608277358E-2</c:v>
                </c:pt>
                <c:pt idx="116">
                  <c:v>1.601353173918571E-2</c:v>
                </c:pt>
                <c:pt idx="117">
                  <c:v>1.6000321600710028E-2</c:v>
                </c:pt>
                <c:pt idx="118">
                  <c:v>1.5987302102814103E-2</c:v>
                </c:pt>
                <c:pt idx="119">
                  <c:v>1.5974470179528123E-2</c:v>
                </c:pt>
                <c:pt idx="120">
                  <c:v>1.5961822791264263E-2</c:v>
                </c:pt>
                <c:pt idx="121">
                  <c:v>1.5949356926970998E-2</c:v>
                </c:pt>
                <c:pt idx="122">
                  <c:v>1.5937069606183078E-2</c:v>
                </c:pt>
                <c:pt idx="123">
                  <c:v>1.5924957880947801E-2</c:v>
                </c:pt>
                <c:pt idx="124">
                  <c:v>1.5913018837635309E-2</c:v>
                </c:pt>
                <c:pt idx="125">
                  <c:v>1.5901249598618081E-2</c:v>
                </c:pt>
                <c:pt idx="126">
                  <c:v>1.5889647323823797E-2</c:v>
                </c:pt>
                <c:pt idx="127">
                  <c:v>1.587820921215902E-2</c:v>
                </c:pt>
                <c:pt idx="128">
                  <c:v>1.58669325027983E-2</c:v>
                </c:pt>
                <c:pt idx="129">
                  <c:v>1.5855814476346299E-2</c:v>
                </c:pt>
                <c:pt idx="130">
                  <c:v>1.5844852455869161E-2</c:v>
                </c:pt>
                <c:pt idx="131">
                  <c:v>1.5834043807799097E-2</c:v>
                </c:pt>
                <c:pt idx="132">
                  <c:v>1.5823385942716154E-2</c:v>
                </c:pt>
                <c:pt idx="133">
                  <c:v>1.5812876316006436E-2</c:v>
                </c:pt>
                <c:pt idx="134">
                  <c:v>1.5802512428408001E-2</c:v>
                </c:pt>
                <c:pt idx="135">
                  <c:v>1.579229182644179E-2</c:v>
                </c:pt>
                <c:pt idx="136">
                  <c:v>1.5782212102735102E-2</c:v>
                </c:pt>
                <c:pt idx="137">
                  <c:v>1.5772270896244802E-2</c:v>
                </c:pt>
                <c:pt idx="138">
                  <c:v>1.5762465892381925E-2</c:v>
                </c:pt>
                <c:pt idx="139">
                  <c:v>1.5752794823046E-2</c:v>
                </c:pt>
                <c:pt idx="140">
                  <c:v>1.5743255466572861E-2</c:v>
                </c:pt>
                <c:pt idx="141">
                  <c:v>1.5733845647602506E-2</c:v>
                </c:pt>
                <c:pt idx="142">
                  <c:v>1.5724563236871363E-2</c:v>
                </c:pt>
                <c:pt idx="143">
                  <c:v>1.5715406150937902E-2</c:v>
                </c:pt>
                <c:pt idx="144">
                  <c:v>1.5706372351841101E-2</c:v>
                </c:pt>
                <c:pt idx="145">
                  <c:v>1.5697459846702937E-2</c:v>
                </c:pt>
                <c:pt idx="146">
                  <c:v>1.5688666687275501E-2</c:v>
                </c:pt>
                <c:pt idx="147">
                  <c:v>1.5679990969443999E-2</c:v>
                </c:pt>
                <c:pt idx="148">
                  <c:v>1.5671430832680622E-2</c:v>
                </c:pt>
                <c:pt idx="149">
                  <c:v>1.5662984459463923E-2</c:v>
                </c:pt>
                <c:pt idx="150">
                  <c:v>1.5654650074662001E-2</c:v>
                </c:pt>
                <c:pt idx="151">
                  <c:v>1.5646425944886178E-2</c:v>
                </c:pt>
                <c:pt idx="152">
                  <c:v>1.5638310377816201E-2</c:v>
                </c:pt>
                <c:pt idx="153">
                  <c:v>1.5630301721507901E-2</c:v>
                </c:pt>
                <c:pt idx="154">
                  <c:v>1.5622398363675781E-2</c:v>
                </c:pt>
                <c:pt idx="155">
                  <c:v>1.5614598730963321E-2</c:v>
                </c:pt>
                <c:pt idx="156">
                  <c:v>1.5606901288200687E-2</c:v>
                </c:pt>
                <c:pt idx="157">
                  <c:v>1.5599304537650599E-2</c:v>
                </c:pt>
                <c:pt idx="158">
                  <c:v>1.5591807018249609E-2</c:v>
                </c:pt>
                <c:pt idx="159">
                  <c:v>1.5584407304841504E-2</c:v>
                </c:pt>
                <c:pt idx="160">
                  <c:v>1.5577104007410901E-2</c:v>
                </c:pt>
                <c:pt idx="161">
                  <c:v>1.5569895770314221E-2</c:v>
                </c:pt>
                <c:pt idx="162">
                  <c:v>1.5562781271513924E-2</c:v>
                </c:pt>
                <c:pt idx="163">
                  <c:v>1.5555759221813315E-2</c:v>
                </c:pt>
                <c:pt idx="164">
                  <c:v>1.5548828364098823E-2</c:v>
                </c:pt>
                <c:pt idx="165">
                  <c:v>1.5541987472585311E-2</c:v>
                </c:pt>
                <c:pt idx="166">
                  <c:v>1.5535235352071198E-2</c:v>
                </c:pt>
                <c:pt idx="167">
                  <c:v>1.5528570837199182E-2</c:v>
                </c:pt>
                <c:pt idx="168">
                  <c:v>1.5521992791727501E-2</c:v>
                </c:pt>
                <c:pt idx="169">
                  <c:v>1.5515500107812595E-2</c:v>
                </c:pt>
                <c:pt idx="170">
                  <c:v>1.5509091705299205E-2</c:v>
                </c:pt>
                <c:pt idx="171">
                  <c:v>1.5502766531025499E-2</c:v>
                </c:pt>
                <c:pt idx="172">
                  <c:v>1.5496523558137385E-2</c:v>
                </c:pt>
                <c:pt idx="173">
                  <c:v>1.5490361785416271E-2</c:v>
                </c:pt>
                <c:pt idx="174">
                  <c:v>1.5484280236620561E-2</c:v>
                </c:pt>
                <c:pt idx="175">
                  <c:v>1.54782779598384E-2</c:v>
                </c:pt>
                <c:pt idx="176">
                  <c:v>1.5472354026855225E-2</c:v>
                </c:pt>
                <c:pt idx="177">
                  <c:v>1.5466507532533921E-2</c:v>
                </c:pt>
                <c:pt idx="178">
                  <c:v>1.5460737594209109E-2</c:v>
                </c:pt>
                <c:pt idx="179">
                  <c:v>1.5455043351094678E-2</c:v>
                </c:pt>
                <c:pt idx="180">
                  <c:v>1.5449423963705721E-2</c:v>
                </c:pt>
                <c:pt idx="181">
                  <c:v>1.5443878613293608E-2</c:v>
                </c:pt>
                <c:pt idx="182">
                  <c:v>1.5438406501293396E-2</c:v>
                </c:pt>
                <c:pt idx="183">
                  <c:v>1.5433006848789409E-2</c:v>
                </c:pt>
                <c:pt idx="184">
                  <c:v>1.5427678895988161E-2</c:v>
                </c:pt>
                <c:pt idx="185">
                  <c:v>1.5422421901707633E-2</c:v>
                </c:pt>
                <c:pt idx="186">
                  <c:v>1.5417235142881101E-2</c:v>
                </c:pt>
                <c:pt idx="187">
                  <c:v>1.5412117914071899E-2</c:v>
                </c:pt>
                <c:pt idx="188">
                  <c:v>1.5407069527000303E-2</c:v>
                </c:pt>
                <c:pt idx="189">
                  <c:v>1.5402089310084913E-2</c:v>
                </c:pt>
                <c:pt idx="190">
                  <c:v>1.5397176607994899E-2</c:v>
                </c:pt>
                <c:pt idx="191">
                  <c:v>2.6671686724514899E-2</c:v>
                </c:pt>
                <c:pt idx="192">
                  <c:v>2.9373587987776218E-2</c:v>
                </c:pt>
                <c:pt idx="193">
                  <c:v>2.9591986282448197E-2</c:v>
                </c:pt>
                <c:pt idx="194">
                  <c:v>2.9611847042505832E-2</c:v>
                </c:pt>
                <c:pt idx="195">
                  <c:v>2.9596013747332988E-2</c:v>
                </c:pt>
                <c:pt idx="196">
                  <c:v>2.9581592413993978E-2</c:v>
                </c:pt>
                <c:pt idx="197">
                  <c:v>2.9571325836653999E-2</c:v>
                </c:pt>
                <c:pt idx="198">
                  <c:v>2.9562946874464816E-2</c:v>
                </c:pt>
                <c:pt idx="199">
                  <c:v>2.9555618310519362E-2</c:v>
                </c:pt>
                <c:pt idx="200">
                  <c:v>2.9548740499351231E-2</c:v>
                </c:pt>
                <c:pt idx="201">
                  <c:v>2.9542042721936841E-2</c:v>
                </c:pt>
                <c:pt idx="202">
                  <c:v>2.9535365542933605E-2</c:v>
                </c:pt>
                <c:pt idx="203">
                  <c:v>2.9528621338805218E-2</c:v>
                </c:pt>
                <c:pt idx="204">
                  <c:v>2.9521757834522711E-2</c:v>
                </c:pt>
                <c:pt idx="205">
                  <c:v>2.9514744164923716E-2</c:v>
                </c:pt>
                <c:pt idx="206">
                  <c:v>2.9507562027254988E-2</c:v>
                </c:pt>
                <c:pt idx="207">
                  <c:v>2.9500201012096203E-2</c:v>
                </c:pt>
                <c:pt idx="208">
                  <c:v>2.9492655724804816E-2</c:v>
                </c:pt>
                <c:pt idx="209">
                  <c:v>2.9484924041345711E-2</c:v>
                </c:pt>
                <c:pt idx="210">
                  <c:v>2.9477005992459799E-2</c:v>
                </c:pt>
                <c:pt idx="211">
                  <c:v>2.946890303997891E-2</c:v>
                </c:pt>
                <c:pt idx="212">
                  <c:v>2.9460617595531351E-2</c:v>
                </c:pt>
                <c:pt idx="213">
                  <c:v>2.9452152695826211E-2</c:v>
                </c:pt>
                <c:pt idx="214">
                  <c:v>2.9443511780516018E-2</c:v>
                </c:pt>
                <c:pt idx="215">
                  <c:v>2.9434698538785112E-2</c:v>
                </c:pt>
                <c:pt idx="216">
                  <c:v>2.9425716802684441E-2</c:v>
                </c:pt>
                <c:pt idx="217">
                  <c:v>2.9416570472705773E-2</c:v>
                </c:pt>
                <c:pt idx="218">
                  <c:v>2.9407263465870397E-2</c:v>
                </c:pt>
                <c:pt idx="219">
                  <c:v>2.9397799679677809E-2</c:v>
                </c:pt>
                <c:pt idx="220">
                  <c:v>2.9388182967328098E-2</c:v>
                </c:pt>
                <c:pt idx="221">
                  <c:v>2.9378417120984612E-2</c:v>
                </c:pt>
                <c:pt idx="222">
                  <c:v>2.9368505860820088E-2</c:v>
                </c:pt>
                <c:pt idx="223">
                  <c:v>2.9358452828208467E-2</c:v>
                </c:pt>
                <c:pt idx="224">
                  <c:v>2.9348261581897399E-2</c:v>
                </c:pt>
                <c:pt idx="225">
                  <c:v>2.9337935596315607E-2</c:v>
                </c:pt>
                <c:pt idx="226">
                  <c:v>2.9327478261393598E-2</c:v>
                </c:pt>
                <c:pt idx="227">
                  <c:v>2.9316892883458599E-2</c:v>
                </c:pt>
                <c:pt idx="228">
                  <c:v>2.9306182686855992E-2</c:v>
                </c:pt>
                <c:pt idx="229">
                  <c:v>2.9295350816071195E-2</c:v>
                </c:pt>
                <c:pt idx="230">
                  <c:v>2.92844003381658E-2</c:v>
                </c:pt>
                <c:pt idx="231">
                  <c:v>2.9273334245401392E-2</c:v>
                </c:pt>
                <c:pt idx="232">
                  <c:v>2.9262155457952008E-2</c:v>
                </c:pt>
                <c:pt idx="233">
                  <c:v>2.9250866826644812E-2</c:v>
                </c:pt>
                <c:pt idx="234">
                  <c:v>2.9239471135672199E-2</c:v>
                </c:pt>
                <c:pt idx="235">
                  <c:v>2.9227971105248201E-2</c:v>
                </c:pt>
                <c:pt idx="236">
                  <c:v>2.9216369394181263E-2</c:v>
                </c:pt>
                <c:pt idx="237">
                  <c:v>2.9204668602352008E-2</c:v>
                </c:pt>
                <c:pt idx="238">
                  <c:v>2.9192871273084679E-2</c:v>
                </c:pt>
                <c:pt idx="239">
                  <c:v>2.9180979895410741E-2</c:v>
                </c:pt>
                <c:pt idx="240">
                  <c:v>2.9168996906219689E-2</c:v>
                </c:pt>
                <c:pt idx="241">
                  <c:v>2.9156924692302768E-2</c:v>
                </c:pt>
                <c:pt idx="242">
                  <c:v>2.9144765592288988E-2</c:v>
                </c:pt>
                <c:pt idx="243">
                  <c:v>2.9132521898479598E-2</c:v>
                </c:pt>
                <c:pt idx="244">
                  <c:v>2.9120195858585277E-2</c:v>
                </c:pt>
                <c:pt idx="245">
                  <c:v>2.9107789677371813E-2</c:v>
                </c:pt>
                <c:pt idx="246">
                  <c:v>2.9095305518219889E-2</c:v>
                </c:pt>
                <c:pt idx="247">
                  <c:v>2.9082745504601298E-2</c:v>
                </c:pt>
                <c:pt idx="248">
                  <c:v>2.907011172149011E-2</c:v>
                </c:pt>
                <c:pt idx="249">
                  <c:v>2.9057406216692797E-2</c:v>
                </c:pt>
                <c:pt idx="250">
                  <c:v>2.9044631002125516E-2</c:v>
                </c:pt>
                <c:pt idx="251">
                  <c:v>2.9031788055027492E-2</c:v>
                </c:pt>
                <c:pt idx="252">
                  <c:v>2.9018879319125192E-2</c:v>
                </c:pt>
                <c:pt idx="253">
                  <c:v>2.9005906705748642E-2</c:v>
                </c:pt>
                <c:pt idx="254">
                  <c:v>2.8992872094904611E-2</c:v>
                </c:pt>
                <c:pt idx="255">
                  <c:v>2.8979777336311401E-2</c:v>
                </c:pt>
                <c:pt idx="256">
                  <c:v>2.8966624250400221E-2</c:v>
                </c:pt>
                <c:pt idx="257">
                  <c:v>2.8953414629289402E-2</c:v>
                </c:pt>
                <c:pt idx="258">
                  <c:v>2.8940150237724997E-2</c:v>
                </c:pt>
                <c:pt idx="259">
                  <c:v>2.8926832814009602E-2</c:v>
                </c:pt>
                <c:pt idx="260">
                  <c:v>2.8913464070904688E-2</c:v>
                </c:pt>
                <c:pt idx="261">
                  <c:v>2.8900045696520642E-2</c:v>
                </c:pt>
                <c:pt idx="262">
                  <c:v>2.8886579355193398E-2</c:v>
                </c:pt>
                <c:pt idx="263">
                  <c:v>2.8873066688352926E-2</c:v>
                </c:pt>
                <c:pt idx="264">
                  <c:v>2.8859509315381678E-2</c:v>
                </c:pt>
                <c:pt idx="265">
                  <c:v>2.8845908834476235E-2</c:v>
                </c:pt>
                <c:pt idx="266">
                  <c:v>2.8832266823496811E-2</c:v>
                </c:pt>
                <c:pt idx="267">
                  <c:v>2.8818584840827537E-2</c:v>
                </c:pt>
                <c:pt idx="268">
                  <c:v>2.8804864426234651E-2</c:v>
                </c:pt>
                <c:pt idx="269">
                  <c:v>2.8791107101728212E-2</c:v>
                </c:pt>
                <c:pt idx="270">
                  <c:v>2.8777314372436802E-2</c:v>
                </c:pt>
                <c:pt idx="271">
                  <c:v>2.8763487727484799E-2</c:v>
                </c:pt>
                <c:pt idx="272">
                  <c:v>2.8749805567426224E-2</c:v>
                </c:pt>
                <c:pt idx="273">
                  <c:v>2.8737223765988598E-2</c:v>
                </c:pt>
                <c:pt idx="274">
                  <c:v>2.8725660418160392E-2</c:v>
                </c:pt>
                <c:pt idx="275">
                  <c:v>2.8715098858907311E-2</c:v>
                </c:pt>
                <c:pt idx="276">
                  <c:v>2.8705484166513688E-2</c:v>
                </c:pt>
                <c:pt idx="277">
                  <c:v>2.8696759457191197E-2</c:v>
                </c:pt>
                <c:pt idx="278">
                  <c:v>2.8688862234015202E-2</c:v>
                </c:pt>
                <c:pt idx="279">
                  <c:v>2.8681725512695894E-2</c:v>
                </c:pt>
                <c:pt idx="280">
                  <c:v>2.8675277436291016E-2</c:v>
                </c:pt>
                <c:pt idx="281">
                  <c:v>2.8669441245794989E-2</c:v>
                </c:pt>
                <c:pt idx="282">
                  <c:v>2.8664135117544016E-2</c:v>
                </c:pt>
                <c:pt idx="283">
                  <c:v>2.865927204877106E-2</c:v>
                </c:pt>
                <c:pt idx="284">
                  <c:v>2.8654759724496798E-2</c:v>
                </c:pt>
                <c:pt idx="285">
                  <c:v>2.8650500394232177E-2</c:v>
                </c:pt>
                <c:pt idx="286">
                  <c:v>2.8646391378600932E-2</c:v>
                </c:pt>
                <c:pt idx="287">
                  <c:v>2.8642452355249998E-2</c:v>
                </c:pt>
                <c:pt idx="288">
                  <c:v>2.8638795507501442E-2</c:v>
                </c:pt>
                <c:pt idx="289">
                  <c:v>2.8635538150078792E-2</c:v>
                </c:pt>
                <c:pt idx="290">
                  <c:v>2.8632806061699892E-2</c:v>
                </c:pt>
                <c:pt idx="291">
                  <c:v>2.8630730520662888E-2</c:v>
                </c:pt>
                <c:pt idx="292">
                  <c:v>2.8629448360270312E-2</c:v>
                </c:pt>
                <c:pt idx="293">
                  <c:v>2.8629101827222742E-2</c:v>
                </c:pt>
                <c:pt idx="294">
                  <c:v>2.8629838523626105E-2</c:v>
                </c:pt>
                <c:pt idx="295">
                  <c:v>2.863181132909157E-2</c:v>
                </c:pt>
                <c:pt idx="296">
                  <c:v>2.8635178323441014E-2</c:v>
                </c:pt>
                <c:pt idx="297">
                  <c:v>2.8640102700775088E-2</c:v>
                </c:pt>
                <c:pt idx="298">
                  <c:v>2.8646752678794556E-2</c:v>
                </c:pt>
                <c:pt idx="299">
                  <c:v>2.8654453255015477E-2</c:v>
                </c:pt>
                <c:pt idx="300">
                  <c:v>2.8662372322998342E-2</c:v>
                </c:pt>
                <c:pt idx="301">
                  <c:v>2.8670532260706746E-2</c:v>
                </c:pt>
                <c:pt idx="302">
                  <c:v>2.8678903910172242E-2</c:v>
                </c:pt>
                <c:pt idx="303">
                  <c:v>2.8687487261418131E-2</c:v>
                </c:pt>
                <c:pt idx="304">
                  <c:v>2.8696280674671042E-2</c:v>
                </c:pt>
                <c:pt idx="305">
                  <c:v>2.8705283323224612E-2</c:v>
                </c:pt>
                <c:pt idx="306">
                  <c:v>2.8714494240014137E-2</c:v>
                </c:pt>
                <c:pt idx="307">
                  <c:v>2.8723912475797787E-2</c:v>
                </c:pt>
                <c:pt idx="308">
                  <c:v>2.8733537024390656E-2</c:v>
                </c:pt>
                <c:pt idx="309">
                  <c:v>2.8743366847951899E-2</c:v>
                </c:pt>
                <c:pt idx="310">
                  <c:v>2.8753400859601493E-2</c:v>
                </c:pt>
                <c:pt idx="311">
                  <c:v>2.8763637926976046E-2</c:v>
                </c:pt>
                <c:pt idx="312">
                  <c:v>2.8774076865365192E-2</c:v>
                </c:pt>
                <c:pt idx="313">
                  <c:v>2.8784716436230397E-2</c:v>
                </c:pt>
                <c:pt idx="314">
                  <c:v>2.8795555343119398E-2</c:v>
                </c:pt>
                <c:pt idx="315">
                  <c:v>2.8806592229107742E-2</c:v>
                </c:pt>
                <c:pt idx="316">
                  <c:v>2.8817825673675131E-2</c:v>
                </c:pt>
                <c:pt idx="317">
                  <c:v>2.8829254190127478E-2</c:v>
                </c:pt>
                <c:pt idx="318">
                  <c:v>2.8840876223021682E-2</c:v>
                </c:pt>
                <c:pt idx="319">
                  <c:v>2.88526901458919E-2</c:v>
                </c:pt>
                <c:pt idx="320">
                  <c:v>2.8864694259159798E-2</c:v>
                </c:pt>
                <c:pt idx="321">
                  <c:v>2.8876886788308808E-2</c:v>
                </c:pt>
                <c:pt idx="322">
                  <c:v>2.888926588230813E-2</c:v>
                </c:pt>
                <c:pt idx="323">
                  <c:v>2.8901829612318807E-2</c:v>
                </c:pt>
                <c:pt idx="324">
                  <c:v>2.8914575970689398E-2</c:v>
                </c:pt>
                <c:pt idx="325">
                  <c:v>2.89275028702582E-2</c:v>
                </c:pt>
                <c:pt idx="326">
                  <c:v>2.8940608143977111E-2</c:v>
                </c:pt>
                <c:pt idx="327">
                  <c:v>2.8953889544868598E-2</c:v>
                </c:pt>
                <c:pt idx="328">
                  <c:v>2.8967344746329216E-2</c:v>
                </c:pt>
                <c:pt idx="329">
                  <c:v>2.8980971342789302E-2</c:v>
                </c:pt>
                <c:pt idx="330">
                  <c:v>2.8994766850739397E-2</c:v>
                </c:pt>
                <c:pt idx="331">
                  <c:v>2.9008728710130598E-2</c:v>
                </c:pt>
                <c:pt idx="332">
                  <c:v>2.9022854286155478E-2</c:v>
                </c:pt>
                <c:pt idx="333">
                  <c:v>2.9037140871414426E-2</c:v>
                </c:pt>
                <c:pt idx="334">
                  <c:v>2.905158568846572E-2</c:v>
                </c:pt>
                <c:pt idx="335">
                  <c:v>2.9066185892770997E-2</c:v>
                </c:pt>
                <c:pt idx="336">
                  <c:v>2.9080938576018948E-2</c:v>
                </c:pt>
                <c:pt idx="337">
                  <c:v>2.9095840769830003E-2</c:v>
                </c:pt>
                <c:pt idx="338">
                  <c:v>2.9110889449839798E-2</c:v>
                </c:pt>
                <c:pt idx="339">
                  <c:v>2.9126081540145368E-2</c:v>
                </c:pt>
                <c:pt idx="340">
                  <c:v>2.9141413918097141E-2</c:v>
                </c:pt>
                <c:pt idx="341">
                  <c:v>2.9156883419433132E-2</c:v>
                </c:pt>
                <c:pt idx="342">
                  <c:v>2.9172486843728068E-2</c:v>
                </c:pt>
                <c:pt idx="343">
                  <c:v>2.9188220960138577E-2</c:v>
                </c:pt>
                <c:pt idx="344">
                  <c:v>2.9204082513421492E-2</c:v>
                </c:pt>
                <c:pt idx="345">
                  <c:v>2.9220068230194789E-2</c:v>
                </c:pt>
                <c:pt idx="346">
                  <c:v>2.9236174825418806E-2</c:v>
                </c:pt>
                <c:pt idx="347">
                  <c:v>2.9252399009056001E-2</c:v>
                </c:pt>
                <c:pt idx="348">
                  <c:v>2.9268737492884011E-2</c:v>
                </c:pt>
                <c:pt idx="349">
                  <c:v>2.9285186997420009E-2</c:v>
                </c:pt>
                <c:pt idx="350">
                  <c:v>2.9301744258919842E-2</c:v>
                </c:pt>
                <c:pt idx="351">
                  <c:v>2.9318406036414068E-2</c:v>
                </c:pt>
                <c:pt idx="352">
                  <c:v>2.9335169118737511E-2</c:v>
                </c:pt>
                <c:pt idx="353">
                  <c:v>2.9352030331513308E-2</c:v>
                </c:pt>
                <c:pt idx="354">
                  <c:v>2.9368986544049278E-2</c:v>
                </c:pt>
                <c:pt idx="355">
                  <c:v>2.9386034676104712E-2</c:v>
                </c:pt>
                <c:pt idx="356">
                  <c:v>2.9403171704487401E-2</c:v>
                </c:pt>
                <c:pt idx="357">
                  <c:v>2.9420394669440506E-2</c:v>
                </c:pt>
                <c:pt idx="358">
                  <c:v>2.9437700680783937E-2</c:v>
                </c:pt>
                <c:pt idx="359">
                  <c:v>2.9455086923764216E-2</c:v>
                </c:pt>
                <c:pt idx="360">
                  <c:v>2.9472550664598203E-2</c:v>
                </c:pt>
                <c:pt idx="361">
                  <c:v>2.9490089255651997E-2</c:v>
                </c:pt>
                <c:pt idx="362">
                  <c:v>2.9507700140250798E-2</c:v>
                </c:pt>
                <c:pt idx="363">
                  <c:v>2.952538085708091E-2</c:v>
                </c:pt>
                <c:pt idx="364">
                  <c:v>2.9543129044165499E-2</c:v>
                </c:pt>
                <c:pt idx="365">
                  <c:v>2.9560942442395842E-2</c:v>
                </c:pt>
                <c:pt idx="366">
                  <c:v>2.9578818898603292E-2</c:v>
                </c:pt>
                <c:pt idx="367">
                  <c:v>2.9596756368161378E-2</c:v>
                </c:pt>
                <c:pt idx="368">
                  <c:v>2.9614752917113091E-2</c:v>
                </c:pt>
                <c:pt idx="369">
                  <c:v>2.9632806723816289E-2</c:v>
                </c:pt>
                <c:pt idx="370">
                  <c:v>2.9650916080112635E-2</c:v>
                </c:pt>
                <c:pt idx="371">
                  <c:v>2.9669079392026142E-2</c:v>
                </c:pt>
                <c:pt idx="372">
                  <c:v>2.9687295179994095E-2</c:v>
                </c:pt>
                <c:pt idx="373">
                  <c:v>2.9705562078643784E-2</c:v>
                </c:pt>
                <c:pt idx="374">
                  <c:v>2.9723878836139542E-2</c:v>
                </c:pt>
                <c:pt idx="375">
                  <c:v>2.9742244313102288E-2</c:v>
                </c:pt>
                <c:pt idx="376">
                  <c:v>2.9760657481133809E-2</c:v>
                </c:pt>
                <c:pt idx="377">
                  <c:v>2.9779117257540604E-2</c:v>
                </c:pt>
                <c:pt idx="378">
                  <c:v>2.9797621916154399E-2</c:v>
                </c:pt>
                <c:pt idx="379">
                  <c:v>2.9816171874115852E-2</c:v>
                </c:pt>
                <c:pt idx="380">
                  <c:v>2.9834766483186195E-2</c:v>
                </c:pt>
                <c:pt idx="381">
                  <c:v>2.9853405274012632E-2</c:v>
                </c:pt>
                <c:pt idx="382">
                  <c:v>2.9872087826893087E-2</c:v>
                </c:pt>
                <c:pt idx="383">
                  <c:v>2.9890813817785092E-2</c:v>
                </c:pt>
                <c:pt idx="384">
                  <c:v>2.9909583008161798E-2</c:v>
                </c:pt>
                <c:pt idx="385">
                  <c:v>2.9928395244245107E-2</c:v>
                </c:pt>
                <c:pt idx="386">
                  <c:v>2.9947250452046992E-2</c:v>
                </c:pt>
                <c:pt idx="387">
                  <c:v>2.9965830963941089E-2</c:v>
                </c:pt>
                <c:pt idx="388">
                  <c:v>2.9983963836782798E-2</c:v>
                </c:pt>
                <c:pt idx="389">
                  <c:v>3.0001648374037612E-2</c:v>
                </c:pt>
                <c:pt idx="390">
                  <c:v>3.0018890352222289E-2</c:v>
                </c:pt>
                <c:pt idx="391">
                  <c:v>3.0035711118981092E-2</c:v>
                </c:pt>
                <c:pt idx="392">
                  <c:v>3.0052131099909212E-2</c:v>
                </c:pt>
                <c:pt idx="393">
                  <c:v>3.0068170419016636E-2</c:v>
                </c:pt>
                <c:pt idx="394">
                  <c:v>3.0083848278599772E-2</c:v>
                </c:pt>
                <c:pt idx="395">
                  <c:v>3.0099183069063916E-2</c:v>
                </c:pt>
                <c:pt idx="396">
                  <c:v>3.0114192383922742E-2</c:v>
                </c:pt>
                <c:pt idx="397">
                  <c:v>3.0128893074096878E-2</c:v>
                </c:pt>
                <c:pt idx="398">
                  <c:v>3.0143301280290042E-2</c:v>
                </c:pt>
                <c:pt idx="399">
                  <c:v>3.0157432470793635E-2</c:v>
                </c:pt>
                <c:pt idx="400">
                  <c:v>3.0171301471357444E-2</c:v>
                </c:pt>
                <c:pt idx="401">
                  <c:v>3.0184922495967801E-2</c:v>
                </c:pt>
                <c:pt idx="402">
                  <c:v>3.0198309174185312E-2</c:v>
                </c:pt>
                <c:pt idx="403">
                  <c:v>3.0211474578078212E-2</c:v>
                </c:pt>
                <c:pt idx="404">
                  <c:v>3.0224431247284168E-2</c:v>
                </c:pt>
                <c:pt idx="405">
                  <c:v>3.0237191213272563E-2</c:v>
                </c:pt>
                <c:pt idx="406">
                  <c:v>3.0249766022310557E-2</c:v>
                </c:pt>
                <c:pt idx="407">
                  <c:v>3.0262166757536398E-2</c:v>
                </c:pt>
                <c:pt idx="408">
                  <c:v>3.0274404059992308E-2</c:v>
                </c:pt>
                <c:pt idx="409">
                  <c:v>3.0286488148766708E-2</c:v>
                </c:pt>
                <c:pt idx="410">
                  <c:v>3.0298428840230027E-2</c:v>
                </c:pt>
                <c:pt idx="411">
                  <c:v>3.0310235566432312E-2</c:v>
                </c:pt>
                <c:pt idx="412">
                  <c:v>3.0321917392675892E-2</c:v>
                </c:pt>
                <c:pt idx="413">
                  <c:v>3.0333483034310597E-2</c:v>
                </c:pt>
                <c:pt idx="414">
                  <c:v>3.0344940872777892E-2</c:v>
                </c:pt>
                <c:pt idx="415">
                  <c:v>3.0356298970929292E-2</c:v>
                </c:pt>
                <c:pt idx="416">
                  <c:v>3.036756508766399E-2</c:v>
                </c:pt>
                <c:pt idx="417">
                  <c:v>3.0378746691893242E-2</c:v>
                </c:pt>
                <c:pt idx="418">
                  <c:v>3.0389850975881601E-2</c:v>
                </c:pt>
                <c:pt idx="419">
                  <c:v>3.0400884867971441E-2</c:v>
                </c:pt>
                <c:pt idx="420">
                  <c:v>3.0411855044731116E-2</c:v>
                </c:pt>
                <c:pt idx="421">
                  <c:v>3.0422767942544542E-2</c:v>
                </c:pt>
                <c:pt idx="422">
                  <c:v>3.0433629768667092E-2</c:v>
                </c:pt>
                <c:pt idx="423">
                  <c:v>3.0444446511772291E-2</c:v>
                </c:pt>
                <c:pt idx="424">
                  <c:v>3.0455223952010016E-2</c:v>
                </c:pt>
                <c:pt idx="425">
                  <c:v>3.0465967670598698E-2</c:v>
                </c:pt>
                <c:pt idx="426">
                  <c:v>3.0476683058969292E-2</c:v>
                </c:pt>
                <c:pt idx="427">
                  <c:v>3.0487375327487083E-2</c:v>
                </c:pt>
                <c:pt idx="428">
                  <c:v>3.0498049513759815E-2</c:v>
                </c:pt>
                <c:pt idx="429">
                  <c:v>3.0508710490561811E-2</c:v>
                </c:pt>
                <c:pt idx="430">
                  <c:v>3.0519362973384385E-2</c:v>
                </c:pt>
                <c:pt idx="431">
                  <c:v>3.0530011527628062E-2</c:v>
                </c:pt>
                <c:pt idx="432">
                  <c:v>4.0005906813676904E-2</c:v>
                </c:pt>
                <c:pt idx="433">
                  <c:v>4.2291757179764557E-2</c:v>
                </c:pt>
                <c:pt idx="434">
                  <c:v>4.2519403262674602E-2</c:v>
                </c:pt>
                <c:pt idx="435">
                  <c:v>4.2544278343659855E-2</c:v>
                </c:pt>
                <c:pt idx="436">
                  <c:v>4.2559545723476686E-2</c:v>
                </c:pt>
                <c:pt idx="437">
                  <c:v>4.2569162351854296E-2</c:v>
                </c:pt>
                <c:pt idx="438">
                  <c:v>4.2585406579136433E-2</c:v>
                </c:pt>
                <c:pt idx="439">
                  <c:v>4.2601088907848514E-2</c:v>
                </c:pt>
                <c:pt idx="440">
                  <c:v>4.2618547986303802E-2</c:v>
                </c:pt>
                <c:pt idx="441">
                  <c:v>4.26358870613378E-2</c:v>
                </c:pt>
                <c:pt idx="442">
                  <c:v>4.2653716515839497E-2</c:v>
                </c:pt>
                <c:pt idx="443">
                  <c:v>4.2671504714086095E-2</c:v>
                </c:pt>
                <c:pt idx="444">
                  <c:v>4.2689414044919834E-2</c:v>
                </c:pt>
                <c:pt idx="445">
                  <c:v>4.2707283021057932E-2</c:v>
                </c:pt>
                <c:pt idx="446">
                  <c:v>4.2725153385559746E-2</c:v>
                </c:pt>
                <c:pt idx="447">
                  <c:v>4.2742973473030133E-2</c:v>
                </c:pt>
                <c:pt idx="448">
                  <c:v>4.2760753447141323E-2</c:v>
                </c:pt>
                <c:pt idx="449">
                  <c:v>4.2778476521909511E-2</c:v>
                </c:pt>
                <c:pt idx="450">
                  <c:v>4.2796145359407824E-2</c:v>
                </c:pt>
                <c:pt idx="451">
                  <c:v>4.2813754979613011E-2</c:v>
                </c:pt>
                <c:pt idx="452">
                  <c:v>4.2831306741248423E-2</c:v>
                </c:pt>
                <c:pt idx="453">
                  <c:v>4.284879993044783E-2</c:v>
                </c:pt>
                <c:pt idx="454">
                  <c:v>4.2866235982671141E-2</c:v>
                </c:pt>
                <c:pt idx="455">
                  <c:v>4.2883615822093657E-2</c:v>
                </c:pt>
                <c:pt idx="456">
                  <c:v>4.2900941129750104E-2</c:v>
                </c:pt>
                <c:pt idx="457">
                  <c:v>4.2918213482970022E-2</c:v>
                </c:pt>
                <c:pt idx="458">
                  <c:v>4.2935434729972133E-2</c:v>
                </c:pt>
                <c:pt idx="459">
                  <c:v>4.2952606703657803E-2</c:v>
                </c:pt>
                <c:pt idx="460">
                  <c:v>4.2969731328434395E-2</c:v>
                </c:pt>
                <c:pt idx="461">
                  <c:v>4.2986810521863823E-2</c:v>
                </c:pt>
                <c:pt idx="462">
                  <c:v>4.3003846223230002E-2</c:v>
                </c:pt>
                <c:pt idx="463">
                  <c:v>4.3020840358714396E-2</c:v>
                </c:pt>
                <c:pt idx="464">
                  <c:v>4.3037794848336766E-2</c:v>
                </c:pt>
                <c:pt idx="465">
                  <c:v>4.3054711593567087E-2</c:v>
                </c:pt>
                <c:pt idx="466">
                  <c:v>4.3071592479029447E-2</c:v>
                </c:pt>
                <c:pt idx="467">
                  <c:v>4.3088439368437814E-2</c:v>
                </c:pt>
                <c:pt idx="468">
                  <c:v>4.3105254105420598E-2</c:v>
                </c:pt>
                <c:pt idx="469">
                  <c:v>4.3122038512700599E-2</c:v>
                </c:pt>
                <c:pt idx="470">
                  <c:v>4.3138794392989802E-2</c:v>
                </c:pt>
                <c:pt idx="471">
                  <c:v>4.3155523529427614E-2</c:v>
                </c:pt>
                <c:pt idx="472">
                  <c:v>4.3172227686611914E-2</c:v>
                </c:pt>
                <c:pt idx="473">
                  <c:v>4.3188908611480475E-2</c:v>
                </c:pt>
                <c:pt idx="474">
                  <c:v>4.3205568034365746E-2</c:v>
                </c:pt>
                <c:pt idx="475">
                  <c:v>4.3222207669962376E-2</c:v>
                </c:pt>
                <c:pt idx="476">
                  <c:v>4.3238829218303E-2</c:v>
                </c:pt>
                <c:pt idx="477">
                  <c:v>4.3255434365653302E-2</c:v>
                </c:pt>
                <c:pt idx="478">
                  <c:v>4.3272024785349722E-2</c:v>
                </c:pt>
                <c:pt idx="479">
                  <c:v>4.3288602138550701E-2</c:v>
                </c:pt>
                <c:pt idx="480">
                  <c:v>4.3305168074910055E-2</c:v>
                </c:pt>
                <c:pt idx="481">
                  <c:v>4.3321724233162107E-2</c:v>
                </c:pt>
                <c:pt idx="482">
                  <c:v>4.3338272241624003E-2</c:v>
                </c:pt>
                <c:pt idx="483">
                  <c:v>4.3354813718612398E-2</c:v>
                </c:pt>
                <c:pt idx="484">
                  <c:v>4.3371350272783847E-2</c:v>
                </c:pt>
                <c:pt idx="485">
                  <c:v>4.3387883503396424E-2</c:v>
                </c:pt>
                <c:pt idx="486">
                  <c:v>4.3404415000489895E-2</c:v>
                </c:pt>
                <c:pt idx="487">
                  <c:v>4.3420946345010807E-2</c:v>
                </c:pt>
                <c:pt idx="488">
                  <c:v>4.3437479108859332E-2</c:v>
                </c:pt>
                <c:pt idx="489">
                  <c:v>4.3454014854879514E-2</c:v>
                </c:pt>
                <c:pt idx="490">
                  <c:v>4.3470555136787457E-2</c:v>
                </c:pt>
                <c:pt idx="491">
                  <c:v>4.3487101499050697E-2</c:v>
                </c:pt>
                <c:pt idx="492">
                  <c:v>4.3503655476707287E-2</c:v>
                </c:pt>
                <c:pt idx="493">
                  <c:v>4.3520218595143496E-2</c:v>
                </c:pt>
                <c:pt idx="494">
                  <c:v>4.3536792369821824E-2</c:v>
                </c:pt>
                <c:pt idx="495">
                  <c:v>4.3553378305966395E-2</c:v>
                </c:pt>
                <c:pt idx="496">
                  <c:v>4.3569977898208934E-2</c:v>
                </c:pt>
                <c:pt idx="497">
                  <c:v>4.3586592630193224E-2</c:v>
                </c:pt>
                <c:pt idx="498">
                  <c:v>4.3603223974145913E-2</c:v>
                </c:pt>
                <c:pt idx="499">
                  <c:v>4.3619873390407765E-2</c:v>
                </c:pt>
                <c:pt idx="500">
                  <c:v>4.3636542326937797E-2</c:v>
                </c:pt>
                <c:pt idx="501">
                  <c:v>4.3653232218777496E-2</c:v>
                </c:pt>
                <c:pt idx="502">
                  <c:v>4.3669944487489676E-2</c:v>
                </c:pt>
                <c:pt idx="503">
                  <c:v>4.3686680540565404E-2</c:v>
                </c:pt>
                <c:pt idx="504">
                  <c:v>4.3703441770801404E-2</c:v>
                </c:pt>
                <c:pt idx="505">
                  <c:v>4.3720229555651184E-2</c:v>
                </c:pt>
                <c:pt idx="506">
                  <c:v>4.3737045256547494E-2</c:v>
                </c:pt>
                <c:pt idx="507">
                  <c:v>4.3753890218199712E-2</c:v>
                </c:pt>
                <c:pt idx="508">
                  <c:v>4.3770765767865275E-2</c:v>
                </c:pt>
                <c:pt idx="509">
                  <c:v>4.3787673214599122E-2</c:v>
                </c:pt>
                <c:pt idx="510">
                  <c:v>4.3804613848472826E-2</c:v>
                </c:pt>
                <c:pt idx="511">
                  <c:v>4.3821588939780304E-2</c:v>
                </c:pt>
                <c:pt idx="512">
                  <c:v>4.3838599738219283E-2</c:v>
                </c:pt>
                <c:pt idx="513">
                  <c:v>4.3855647472045997E-2</c:v>
                </c:pt>
                <c:pt idx="514">
                  <c:v>4.3872733347222082E-2</c:v>
                </c:pt>
                <c:pt idx="515">
                  <c:v>4.3889858546530866E-2</c:v>
                </c:pt>
                <c:pt idx="516">
                  <c:v>4.3907024228697564E-2</c:v>
                </c:pt>
                <c:pt idx="517">
                  <c:v>4.3924231527472102E-2</c:v>
                </c:pt>
                <c:pt idx="518">
                  <c:v>4.3941481550718094E-2</c:v>
                </c:pt>
                <c:pt idx="519">
                  <c:v>4.3958775379483866E-2</c:v>
                </c:pt>
                <c:pt idx="520">
                  <c:v>4.3976114067071623E-2</c:v>
                </c:pt>
                <c:pt idx="521">
                  <c:v>4.3994219403899013E-2</c:v>
                </c:pt>
                <c:pt idx="522">
                  <c:v>4.4013261361989034E-2</c:v>
                </c:pt>
                <c:pt idx="523">
                  <c:v>4.4033208939917995E-2</c:v>
                </c:pt>
                <c:pt idx="524">
                  <c:v>4.405402682343721E-2</c:v>
                </c:pt>
                <c:pt idx="525">
                  <c:v>4.4075671339432534E-2</c:v>
                </c:pt>
                <c:pt idx="526">
                  <c:v>4.4098095849555222E-2</c:v>
                </c:pt>
                <c:pt idx="527">
                  <c:v>4.4121251490296907E-2</c:v>
                </c:pt>
                <c:pt idx="528">
                  <c:v>4.4145086739623023E-2</c:v>
                </c:pt>
                <c:pt idx="529">
                  <c:v>4.4169547748401483E-2</c:v>
                </c:pt>
                <c:pt idx="530">
                  <c:v>4.4194578091776432E-2</c:v>
                </c:pt>
                <c:pt idx="531">
                  <c:v>4.4220118885702202E-2</c:v>
                </c:pt>
                <c:pt idx="532">
                  <c:v>4.4246108671199255E-2</c:v>
                </c:pt>
                <c:pt idx="533">
                  <c:v>4.4272483447016273E-2</c:v>
                </c:pt>
                <c:pt idx="534">
                  <c:v>4.4299176611250796E-2</c:v>
                </c:pt>
                <c:pt idx="535">
                  <c:v>4.4326118964701504E-2</c:v>
                </c:pt>
                <c:pt idx="536">
                  <c:v>4.4353238702414102E-2</c:v>
                </c:pt>
                <c:pt idx="537">
                  <c:v>4.4380541908789123E-2</c:v>
                </c:pt>
                <c:pt idx="538">
                  <c:v>4.4408104759809913E-2</c:v>
                </c:pt>
                <c:pt idx="539">
                  <c:v>4.4436002755357903E-2</c:v>
                </c:pt>
                <c:pt idx="540">
                  <c:v>4.4464315965008494E-2</c:v>
                </c:pt>
                <c:pt idx="541">
                  <c:v>4.4493126477025184E-2</c:v>
                </c:pt>
                <c:pt idx="542">
                  <c:v>4.4522518432434384E-2</c:v>
                </c:pt>
                <c:pt idx="543">
                  <c:v>4.4552577783708913E-2</c:v>
                </c:pt>
                <c:pt idx="544">
                  <c:v>4.4583392170767885E-2</c:v>
                </c:pt>
                <c:pt idx="545">
                  <c:v>4.4615050747849903E-2</c:v>
                </c:pt>
                <c:pt idx="546">
                  <c:v>4.4647644039024013E-2</c:v>
                </c:pt>
                <c:pt idx="547">
                  <c:v>4.4681263772130886E-2</c:v>
                </c:pt>
                <c:pt idx="548">
                  <c:v>4.4716002726221088E-2</c:v>
                </c:pt>
                <c:pt idx="549">
                  <c:v>4.4751954569399711E-2</c:v>
                </c:pt>
                <c:pt idx="550">
                  <c:v>4.4789213704340594E-2</c:v>
                </c:pt>
                <c:pt idx="551">
                  <c:v>4.482776111144221E-2</c:v>
                </c:pt>
                <c:pt idx="552">
                  <c:v>4.4866453245899385E-2</c:v>
                </c:pt>
                <c:pt idx="553">
                  <c:v>4.4905388742428907E-2</c:v>
                </c:pt>
                <c:pt idx="554">
                  <c:v>4.4944524560543334E-2</c:v>
                </c:pt>
                <c:pt idx="555">
                  <c:v>4.4983862458449902E-2</c:v>
                </c:pt>
                <c:pt idx="556">
                  <c:v>4.5023398150403522E-2</c:v>
                </c:pt>
                <c:pt idx="557">
                  <c:v>4.5063130164159498E-2</c:v>
                </c:pt>
                <c:pt idx="558">
                  <c:v>4.5103055664716896E-2</c:v>
                </c:pt>
                <c:pt idx="559">
                  <c:v>4.5143172680470245E-2</c:v>
                </c:pt>
                <c:pt idx="560">
                  <c:v>4.5183478615874295E-2</c:v>
                </c:pt>
                <c:pt idx="561">
                  <c:v>4.5223971267506914E-2</c:v>
                </c:pt>
                <c:pt idx="562">
                  <c:v>4.5264648126125823E-2</c:v>
                </c:pt>
                <c:pt idx="563">
                  <c:v>4.5305506866168334E-2</c:v>
                </c:pt>
                <c:pt idx="564">
                  <c:v>4.5346545011431032E-2</c:v>
                </c:pt>
                <c:pt idx="565">
                  <c:v>4.5387760174317032E-2</c:v>
                </c:pt>
                <c:pt idx="566">
                  <c:v>4.5429149895622495E-2</c:v>
                </c:pt>
                <c:pt idx="567">
                  <c:v>4.5470711763533497E-2</c:v>
                </c:pt>
                <c:pt idx="568">
                  <c:v>4.5512300456412046E-2</c:v>
                </c:pt>
                <c:pt idx="569">
                  <c:v>4.5553490429899014E-2</c:v>
                </c:pt>
                <c:pt idx="570">
                  <c:v>4.5594284647323673E-2</c:v>
                </c:pt>
                <c:pt idx="571">
                  <c:v>4.5634640767993798E-2</c:v>
                </c:pt>
                <c:pt idx="572">
                  <c:v>4.5674565401744846E-2</c:v>
                </c:pt>
                <c:pt idx="573">
                  <c:v>4.5714060857664912E-2</c:v>
                </c:pt>
                <c:pt idx="574">
                  <c:v>4.5753133650249932E-2</c:v>
                </c:pt>
                <c:pt idx="575">
                  <c:v>4.5791789331959334E-2</c:v>
                </c:pt>
                <c:pt idx="576">
                  <c:v>4.5830034552064094E-2</c:v>
                </c:pt>
                <c:pt idx="577">
                  <c:v>4.5867875623498103E-2</c:v>
                </c:pt>
                <c:pt idx="578">
                  <c:v>4.5905319442533503E-2</c:v>
                </c:pt>
                <c:pt idx="579">
                  <c:v>4.5942372816599096E-2</c:v>
                </c:pt>
                <c:pt idx="580">
                  <c:v>4.5979042914413577E-2</c:v>
                </c:pt>
                <c:pt idx="581">
                  <c:v>4.6015336922480804E-2</c:v>
                </c:pt>
                <c:pt idx="582">
                  <c:v>4.6051262264901686E-2</c:v>
                </c:pt>
                <c:pt idx="583">
                  <c:v>4.6086826422590106E-2</c:v>
                </c:pt>
                <c:pt idx="584">
                  <c:v>4.6122037037764414E-2</c:v>
                </c:pt>
                <c:pt idx="585">
                  <c:v>4.6156901815247467E-2</c:v>
                </c:pt>
                <c:pt idx="586">
                  <c:v>4.6191428569026999E-2</c:v>
                </c:pt>
                <c:pt idx="587">
                  <c:v>4.6225624715242997E-2</c:v>
                </c:pt>
                <c:pt idx="588">
                  <c:v>4.6259499187205795E-2</c:v>
                </c:pt>
                <c:pt idx="589">
                  <c:v>4.6293060093160976E-2</c:v>
                </c:pt>
                <c:pt idx="590">
                  <c:v>4.6326315448922101E-2</c:v>
                </c:pt>
                <c:pt idx="591">
                  <c:v>4.6359273237568902E-2</c:v>
                </c:pt>
                <c:pt idx="592">
                  <c:v>4.6391941450002132E-2</c:v>
                </c:pt>
                <c:pt idx="593">
                  <c:v>4.6424328066910298E-2</c:v>
                </c:pt>
                <c:pt idx="594">
                  <c:v>4.6456441058557403E-2</c:v>
                </c:pt>
                <c:pt idx="595">
                  <c:v>4.6488288368020297E-2</c:v>
                </c:pt>
                <c:pt idx="596">
                  <c:v>4.6519877906061713E-2</c:v>
                </c:pt>
                <c:pt idx="597">
                  <c:v>4.6551217538272786E-2</c:v>
                </c:pt>
                <c:pt idx="598">
                  <c:v>4.6582315078655387E-2</c:v>
                </c:pt>
                <c:pt idx="599">
                  <c:v>4.6613178279456866E-2</c:v>
                </c:pt>
                <c:pt idx="600">
                  <c:v>4.6643814824632632E-2</c:v>
                </c:pt>
                <c:pt idx="601">
                  <c:v>4.6674232321597085E-2</c:v>
                </c:pt>
                <c:pt idx="602">
                  <c:v>4.670443829512675E-2</c:v>
                </c:pt>
                <c:pt idx="603">
                  <c:v>4.6734440180600224E-2</c:v>
                </c:pt>
                <c:pt idx="604">
                  <c:v>4.6764244937892045E-2</c:v>
                </c:pt>
                <c:pt idx="605">
                  <c:v>4.6793859519785812E-2</c:v>
                </c:pt>
                <c:pt idx="606">
                  <c:v>4.6823291502061534E-2</c:v>
                </c:pt>
                <c:pt idx="607">
                  <c:v>4.6852547910306803E-2</c:v>
                </c:pt>
                <c:pt idx="608">
                  <c:v>4.6881635701317197E-2</c:v>
                </c:pt>
                <c:pt idx="609">
                  <c:v>4.6910561691414485E-2</c:v>
                </c:pt>
                <c:pt idx="610">
                  <c:v>4.6939332579695445E-2</c:v>
                </c:pt>
                <c:pt idx="611">
                  <c:v>4.6967954122319432E-2</c:v>
                </c:pt>
                <c:pt idx="612">
                  <c:v>4.699643292826821E-2</c:v>
                </c:pt>
                <c:pt idx="613">
                  <c:v>4.7024775361576995E-2</c:v>
                </c:pt>
                <c:pt idx="614">
                  <c:v>4.7052987670249034E-2</c:v>
                </c:pt>
                <c:pt idx="615">
                  <c:v>4.7081075962522013E-2</c:v>
                </c:pt>
                <c:pt idx="616">
                  <c:v>4.7109046217066498E-2</c:v>
                </c:pt>
                <c:pt idx="617">
                  <c:v>4.7136904276889234E-2</c:v>
                </c:pt>
                <c:pt idx="618">
                  <c:v>4.7164655853189033E-2</c:v>
                </c:pt>
                <c:pt idx="619">
                  <c:v>4.7192306522596594E-2</c:v>
                </c:pt>
                <c:pt idx="620">
                  <c:v>4.7219861729603324E-2</c:v>
                </c:pt>
                <c:pt idx="621">
                  <c:v>4.7247326785605955E-2</c:v>
                </c:pt>
                <c:pt idx="622">
                  <c:v>4.7274706870791404E-2</c:v>
                </c:pt>
                <c:pt idx="623">
                  <c:v>4.7302007034298106E-2</c:v>
                </c:pt>
                <c:pt idx="624">
                  <c:v>4.7329232195953023E-2</c:v>
                </c:pt>
                <c:pt idx="625">
                  <c:v>4.7356387147166536E-2</c:v>
                </c:pt>
                <c:pt idx="626">
                  <c:v>4.7383476552701816E-2</c:v>
                </c:pt>
                <c:pt idx="627">
                  <c:v>4.7410504952062275E-2</c:v>
                </c:pt>
                <c:pt idx="628">
                  <c:v>4.7437476761388923E-2</c:v>
                </c:pt>
                <c:pt idx="629">
                  <c:v>4.7464396275191903E-2</c:v>
                </c:pt>
                <c:pt idx="630">
                  <c:v>4.7491267668385503E-2</c:v>
                </c:pt>
                <c:pt idx="631">
                  <c:v>4.7518094998276313E-2</c:v>
                </c:pt>
                <c:pt idx="632">
                  <c:v>4.7544882206731802E-2</c:v>
                </c:pt>
                <c:pt idx="633">
                  <c:v>4.7571633122358403E-2</c:v>
                </c:pt>
                <c:pt idx="634">
                  <c:v>4.7598351462781692E-2</c:v>
                </c:pt>
                <c:pt idx="635">
                  <c:v>4.7625040836955214E-2</c:v>
                </c:pt>
                <c:pt idx="636">
                  <c:v>4.7651704747540234E-2</c:v>
                </c:pt>
                <c:pt idx="637">
                  <c:v>4.7678346593302647E-2</c:v>
                </c:pt>
                <c:pt idx="638">
                  <c:v>4.7704969671560703E-2</c:v>
                </c:pt>
                <c:pt idx="639">
                  <c:v>4.773157718064279E-2</c:v>
                </c:pt>
                <c:pt idx="640">
                  <c:v>4.7758172222373198E-2</c:v>
                </c:pt>
                <c:pt idx="641">
                  <c:v>4.7784757804569103E-2</c:v>
                </c:pt>
                <c:pt idx="642">
                  <c:v>4.7811336843539935E-2</c:v>
                </c:pt>
                <c:pt idx="643">
                  <c:v>4.7837912166589634E-2</c:v>
                </c:pt>
                <c:pt idx="644">
                  <c:v>4.7864486514527134E-2</c:v>
                </c:pt>
                <c:pt idx="645">
                  <c:v>4.7891062544144922E-2</c:v>
                </c:pt>
                <c:pt idx="646">
                  <c:v>4.7917642830713016E-2</c:v>
                </c:pt>
                <c:pt idx="647">
                  <c:v>4.7944229870431364E-2</c:v>
                </c:pt>
                <c:pt idx="648">
                  <c:v>4.7970826082885214E-2</c:v>
                </c:pt>
                <c:pt idx="649">
                  <c:v>4.7997433813460971E-2</c:v>
                </c:pt>
                <c:pt idx="650">
                  <c:v>4.8024055335737496E-2</c:v>
                </c:pt>
                <c:pt idx="651">
                  <c:v>4.8050692853864103E-2</c:v>
                </c:pt>
                <c:pt idx="652">
                  <c:v>4.8077348504882246E-2</c:v>
                </c:pt>
                <c:pt idx="653">
                  <c:v>4.8104024361034323E-2</c:v>
                </c:pt>
                <c:pt idx="654">
                  <c:v>4.8130722432022897E-2</c:v>
                </c:pt>
                <c:pt idx="655">
                  <c:v>4.8157444667239799E-2</c:v>
                </c:pt>
                <c:pt idx="656">
                  <c:v>4.8184192957951393E-2</c:v>
                </c:pt>
                <c:pt idx="657">
                  <c:v>4.8210969139443803E-2</c:v>
                </c:pt>
                <c:pt idx="658">
                  <c:v>4.8237774993124004E-2</c:v>
                </c:pt>
                <c:pt idx="659">
                  <c:v>4.8264612248581834E-2</c:v>
                </c:pt>
                <c:pt idx="660">
                  <c:v>4.8291482585600176E-2</c:v>
                </c:pt>
                <c:pt idx="661">
                  <c:v>4.8318387636127093E-2</c:v>
                </c:pt>
                <c:pt idx="662">
                  <c:v>4.8345328986191087E-2</c:v>
                </c:pt>
                <c:pt idx="663">
                  <c:v>4.8372308177787475E-2</c:v>
                </c:pt>
                <c:pt idx="664">
                  <c:v>4.8399326710696404E-2</c:v>
                </c:pt>
                <c:pt idx="665">
                  <c:v>4.8426386044267293E-2</c:v>
                </c:pt>
                <c:pt idx="666">
                  <c:v>4.8453487599153092E-2</c:v>
                </c:pt>
                <c:pt idx="667">
                  <c:v>4.8480632758993766E-2</c:v>
                </c:pt>
                <c:pt idx="668">
                  <c:v>4.8507822872052547E-2</c:v>
                </c:pt>
                <c:pt idx="669">
                  <c:v>4.85350592528105E-2</c:v>
                </c:pt>
                <c:pt idx="670">
                  <c:v>5.7169685091563123E-2</c:v>
                </c:pt>
                <c:pt idx="671">
                  <c:v>5.9268194075242503E-2</c:v>
                </c:pt>
                <c:pt idx="672">
                  <c:v>5.9522202966578924E-2</c:v>
                </c:pt>
                <c:pt idx="673">
                  <c:v>5.9564515219257333E-2</c:v>
                </c:pt>
                <c:pt idx="674">
                  <c:v>5.9614175781362855E-2</c:v>
                </c:pt>
                <c:pt idx="675">
                  <c:v>5.9653029467865895E-2</c:v>
                </c:pt>
                <c:pt idx="676">
                  <c:v>5.9704697741992774E-2</c:v>
                </c:pt>
                <c:pt idx="677">
                  <c:v>5.9750445769023504E-2</c:v>
                </c:pt>
                <c:pt idx="678">
                  <c:v>5.9801057010919922E-2</c:v>
                </c:pt>
                <c:pt idx="679">
                  <c:v>5.9848469315299413E-2</c:v>
                </c:pt>
                <c:pt idx="680">
                  <c:v>5.9897690674212557E-2</c:v>
                </c:pt>
                <c:pt idx="681">
                  <c:v>5.9945206962967887E-2</c:v>
                </c:pt>
                <c:pt idx="682">
                  <c:v>5.9993296439013528E-2</c:v>
                </c:pt>
                <c:pt idx="683">
                  <c:v>6.0040406198451413E-2</c:v>
                </c:pt>
                <c:pt idx="684">
                  <c:v>6.0087575048378104E-2</c:v>
                </c:pt>
                <c:pt idx="685">
                  <c:v>6.0134115327181902E-2</c:v>
                </c:pt>
                <c:pt idx="686">
                  <c:v>6.0180505194526022E-2</c:v>
                </c:pt>
                <c:pt idx="687">
                  <c:v>6.0226442420545832E-2</c:v>
                </c:pt>
                <c:pt idx="688">
                  <c:v>6.0272150709842078E-2</c:v>
                </c:pt>
                <c:pt idx="689">
                  <c:v>6.031749998594154E-2</c:v>
                </c:pt>
                <c:pt idx="690">
                  <c:v>6.03625977697222E-2</c:v>
                </c:pt>
                <c:pt idx="691">
                  <c:v>6.0407390679542004E-2</c:v>
                </c:pt>
                <c:pt idx="692">
                  <c:v>6.0451932675604607E-2</c:v>
                </c:pt>
                <c:pt idx="693">
                  <c:v>6.0496204227462096E-2</c:v>
                </c:pt>
                <c:pt idx="694">
                  <c:v>6.0540234209777513E-2</c:v>
                </c:pt>
                <c:pt idx="695">
                  <c:v>6.0584017719046979E-2</c:v>
                </c:pt>
                <c:pt idx="696">
                  <c:v>6.0627571568295485E-2</c:v>
                </c:pt>
                <c:pt idx="697">
                  <c:v>6.0670896887861106E-2</c:v>
                </c:pt>
                <c:pt idx="698">
                  <c:v>6.0714004441538919E-2</c:v>
                </c:pt>
                <c:pt idx="699">
                  <c:v>6.0756897589178932E-2</c:v>
                </c:pt>
                <c:pt idx="700">
                  <c:v>6.0799583863519024E-2</c:v>
                </c:pt>
                <c:pt idx="701">
                  <c:v>6.0842067203751724E-2</c:v>
                </c:pt>
                <c:pt idx="702">
                  <c:v>6.0884353265828507E-2</c:v>
                </c:pt>
                <c:pt idx="703">
                  <c:v>6.0926445882675324E-2</c:v>
                </c:pt>
                <c:pt idx="704">
                  <c:v>6.0968349510404085E-2</c:v>
                </c:pt>
                <c:pt idx="705">
                  <c:v>6.1010067617542033E-2</c:v>
                </c:pt>
                <c:pt idx="706">
                  <c:v>6.1051603818979304E-2</c:v>
                </c:pt>
                <c:pt idx="707">
                  <c:v>6.1092961146192434E-2</c:v>
                </c:pt>
                <c:pt idx="708">
                  <c:v>6.1134142578030265E-2</c:v>
                </c:pt>
                <c:pt idx="709">
                  <c:v>6.1175150713273646E-2</c:v>
                </c:pt>
                <c:pt idx="710">
                  <c:v>6.1215988022994487E-2</c:v>
                </c:pt>
                <c:pt idx="711">
                  <c:v>6.1256656706573001E-2</c:v>
                </c:pt>
                <c:pt idx="712">
                  <c:v>6.1297158814737497E-2</c:v>
                </c:pt>
                <c:pt idx="713">
                  <c:v>6.133749618891083E-2</c:v>
                </c:pt>
                <c:pt idx="714">
                  <c:v>6.1377670523596994E-2</c:v>
                </c:pt>
                <c:pt idx="715">
                  <c:v>6.1417683343254023E-2</c:v>
                </c:pt>
                <c:pt idx="716">
                  <c:v>6.1457536035819084E-2</c:v>
                </c:pt>
                <c:pt idx="717">
                  <c:v>6.149722984618039E-2</c:v>
                </c:pt>
                <c:pt idx="718">
                  <c:v>6.1536765895656424E-2</c:v>
                </c:pt>
                <c:pt idx="719">
                  <c:v>6.1576145182552187E-2</c:v>
                </c:pt>
                <c:pt idx="720">
                  <c:v>6.1615368594576357E-2</c:v>
                </c:pt>
                <c:pt idx="721">
                  <c:v>6.1654436912184384E-2</c:v>
                </c:pt>
                <c:pt idx="722">
                  <c:v>6.1693350817279412E-2</c:v>
                </c:pt>
                <c:pt idx="723">
                  <c:v>6.1732110897472103E-2</c:v>
                </c:pt>
                <c:pt idx="724">
                  <c:v>6.1770717652684333E-2</c:v>
                </c:pt>
                <c:pt idx="725">
                  <c:v>6.1809171499536734E-2</c:v>
                </c:pt>
                <c:pt idx="726">
                  <c:v>6.1847472776702467E-2</c:v>
                </c:pt>
                <c:pt idx="727">
                  <c:v>6.188562174911081E-2</c:v>
                </c:pt>
                <c:pt idx="728">
                  <c:v>6.1923618612508897E-2</c:v>
                </c:pt>
                <c:pt idx="729">
                  <c:v>6.1961463497402496E-2</c:v>
                </c:pt>
                <c:pt idx="730">
                  <c:v>6.1999156473088846E-2</c:v>
                </c:pt>
                <c:pt idx="731">
                  <c:v>6.2036697551340968E-2</c:v>
                </c:pt>
                <c:pt idx="732">
                  <c:v>6.2074086690076323E-2</c:v>
                </c:pt>
                <c:pt idx="733">
                  <c:v>6.2111323796844906E-2</c:v>
                </c:pt>
                <c:pt idx="734">
                  <c:v>6.2148408732248424E-2</c:v>
                </c:pt>
                <c:pt idx="735">
                  <c:v>6.2185341313262886E-2</c:v>
                </c:pt>
                <c:pt idx="736">
                  <c:v>6.2222121316519927E-2</c:v>
                </c:pt>
                <c:pt idx="737">
                  <c:v>6.2258748481519265E-2</c:v>
                </c:pt>
                <c:pt idx="738">
                  <c:v>6.2295222513823523E-2</c:v>
                </c:pt>
                <c:pt idx="739">
                  <c:v>6.2331543088220011E-2</c:v>
                </c:pt>
                <c:pt idx="740">
                  <c:v>6.2367709851882003E-2</c:v>
                </c:pt>
                <c:pt idx="741">
                  <c:v>6.2403722427514824E-2</c:v>
                </c:pt>
                <c:pt idx="742">
                  <c:v>6.2439580416537112E-2</c:v>
                </c:pt>
                <c:pt idx="743">
                  <c:v>6.2475283402245584E-2</c:v>
                </c:pt>
                <c:pt idx="744">
                  <c:v>6.2510830953035945E-2</c:v>
                </c:pt>
                <c:pt idx="745">
                  <c:v>6.2546222625625023E-2</c:v>
                </c:pt>
                <c:pt idx="746">
                  <c:v>6.258163364721793E-2</c:v>
                </c:pt>
                <c:pt idx="747">
                  <c:v>6.2617720117617584E-2</c:v>
                </c:pt>
                <c:pt idx="748">
                  <c:v>6.265439834299541E-2</c:v>
                </c:pt>
                <c:pt idx="749">
                  <c:v>6.2691660012861333E-2</c:v>
                </c:pt>
                <c:pt idx="750">
                  <c:v>6.2729466972647113E-2</c:v>
                </c:pt>
                <c:pt idx="751">
                  <c:v>6.2767783435028104E-2</c:v>
                </c:pt>
                <c:pt idx="752">
                  <c:v>6.2806568227878154E-2</c:v>
                </c:pt>
                <c:pt idx="753">
                  <c:v>6.2845779320537004E-2</c:v>
                </c:pt>
                <c:pt idx="754">
                  <c:v>6.2885370954863504E-2</c:v>
                </c:pt>
                <c:pt idx="755">
                  <c:v>6.2925295636193423E-2</c:v>
                </c:pt>
                <c:pt idx="756">
                  <c:v>6.2965502721413324E-2</c:v>
                </c:pt>
                <c:pt idx="757">
                  <c:v>6.3005939400823524E-2</c:v>
                </c:pt>
                <c:pt idx="758">
                  <c:v>6.3046549990820003E-2</c:v>
                </c:pt>
                <c:pt idx="759">
                  <c:v>6.3087276422117033E-2</c:v>
                </c:pt>
                <c:pt idx="760">
                  <c:v>6.3128057885125599E-2</c:v>
                </c:pt>
                <c:pt idx="761">
                  <c:v>6.3168831076049523E-2</c:v>
                </c:pt>
                <c:pt idx="762">
                  <c:v>6.320956430621541E-2</c:v>
                </c:pt>
                <c:pt idx="763">
                  <c:v>6.3250322509694867E-2</c:v>
                </c:pt>
                <c:pt idx="764">
                  <c:v>6.329117088101191E-2</c:v>
                </c:pt>
                <c:pt idx="765">
                  <c:v>6.3332179820046325E-2</c:v>
                </c:pt>
                <c:pt idx="766">
                  <c:v>6.3373421797005822E-2</c:v>
                </c:pt>
                <c:pt idx="767">
                  <c:v>6.3414971641564302E-2</c:v>
                </c:pt>
                <c:pt idx="768">
                  <c:v>6.3456906037519439E-2</c:v>
                </c:pt>
                <c:pt idx="769">
                  <c:v>6.3499303575595981E-2</c:v>
                </c:pt>
                <c:pt idx="770">
                  <c:v>6.3542244428535094E-2</c:v>
                </c:pt>
                <c:pt idx="771">
                  <c:v>6.3585810296317796E-2</c:v>
                </c:pt>
                <c:pt idx="772">
                  <c:v>6.3630084148375829E-2</c:v>
                </c:pt>
                <c:pt idx="773">
                  <c:v>6.3675150111345585E-2</c:v>
                </c:pt>
                <c:pt idx="774">
                  <c:v>6.372109324733212E-2</c:v>
                </c:pt>
                <c:pt idx="775">
                  <c:v>6.3767999412331522E-2</c:v>
                </c:pt>
                <c:pt idx="776">
                  <c:v>6.3815955056280724E-2</c:v>
                </c:pt>
                <c:pt idx="777">
                  <c:v>6.3864035103576494E-2</c:v>
                </c:pt>
                <c:pt idx="778">
                  <c:v>6.3912151740138992E-2</c:v>
                </c:pt>
                <c:pt idx="779">
                  <c:v>6.3960290501075392E-2</c:v>
                </c:pt>
                <c:pt idx="780">
                  <c:v>6.4008448064731424E-2</c:v>
                </c:pt>
                <c:pt idx="781">
                  <c:v>6.4056621297617605E-2</c:v>
                </c:pt>
                <c:pt idx="782">
                  <c:v>6.410481004977292E-2</c:v>
                </c:pt>
                <c:pt idx="783">
                  <c:v>6.4153012336416931E-2</c:v>
                </c:pt>
                <c:pt idx="784">
                  <c:v>6.4201227771201339E-2</c:v>
                </c:pt>
                <c:pt idx="785">
                  <c:v>6.4249454960837032E-2</c:v>
                </c:pt>
                <c:pt idx="786">
                  <c:v>6.4297693431126512E-2</c:v>
                </c:pt>
                <c:pt idx="787">
                  <c:v>6.4345942200581693E-2</c:v>
                </c:pt>
                <c:pt idx="788">
                  <c:v>6.4394200839219082E-2</c:v>
                </c:pt>
                <c:pt idx="789">
                  <c:v>6.4442468683640439E-2</c:v>
                </c:pt>
                <c:pt idx="790">
                  <c:v>6.4490745421102821E-2</c:v>
                </c:pt>
                <c:pt idx="791">
                  <c:v>6.4539030655347523E-2</c:v>
                </c:pt>
                <c:pt idx="792">
                  <c:v>6.4587324230097096E-2</c:v>
                </c:pt>
                <c:pt idx="793">
                  <c:v>6.4635625987532724E-2</c:v>
                </c:pt>
                <c:pt idx="794">
                  <c:v>6.4683935948029278E-2</c:v>
                </c:pt>
                <c:pt idx="795">
                  <c:v>6.4732254174843837E-2</c:v>
                </c:pt>
                <c:pt idx="796">
                  <c:v>6.4780580874084503E-2</c:v>
                </c:pt>
                <c:pt idx="797">
                  <c:v>6.4828916318187782E-2</c:v>
                </c:pt>
                <c:pt idx="798">
                  <c:v>6.487726090132874E-2</c:v>
                </c:pt>
                <c:pt idx="799">
                  <c:v>6.4925615095506914E-2</c:v>
                </c:pt>
                <c:pt idx="800">
                  <c:v>6.4973979480923774E-2</c:v>
                </c:pt>
                <c:pt idx="801">
                  <c:v>6.5022354720167902E-2</c:v>
                </c:pt>
                <c:pt idx="802">
                  <c:v>6.507074157438672E-2</c:v>
                </c:pt>
                <c:pt idx="803">
                  <c:v>6.5119140887532109E-2</c:v>
                </c:pt>
                <c:pt idx="804">
                  <c:v>6.5167553188158409E-2</c:v>
                </c:pt>
                <c:pt idx="805">
                  <c:v>6.5215980168724402E-2</c:v>
                </c:pt>
                <c:pt idx="806">
                  <c:v>6.5264423506141894E-2</c:v>
                </c:pt>
                <c:pt idx="807">
                  <c:v>6.5312884351667322E-2</c:v>
                </c:pt>
                <c:pt idx="808">
                  <c:v>6.5361363938524111E-2</c:v>
                </c:pt>
                <c:pt idx="809">
                  <c:v>6.5409863531314311E-2</c:v>
                </c:pt>
                <c:pt idx="810">
                  <c:v>6.5458383868439093E-2</c:v>
                </c:pt>
                <c:pt idx="811">
                  <c:v>6.5506926302364821E-2</c:v>
                </c:pt>
                <c:pt idx="812">
                  <c:v>6.5555493101435422E-2</c:v>
                </c:pt>
                <c:pt idx="813">
                  <c:v>6.5604085498998502E-2</c:v>
                </c:pt>
                <c:pt idx="814">
                  <c:v>6.5652704332779033E-2</c:v>
                </c:pt>
                <c:pt idx="815">
                  <c:v>6.5701351820153492E-2</c:v>
                </c:pt>
                <c:pt idx="816">
                  <c:v>6.5750029655378919E-2</c:v>
                </c:pt>
                <c:pt idx="817">
                  <c:v>6.5798739653817134E-2</c:v>
                </c:pt>
                <c:pt idx="818">
                  <c:v>6.5847483644422083E-2</c:v>
                </c:pt>
                <c:pt idx="819">
                  <c:v>6.5896263500310984E-2</c:v>
                </c:pt>
                <c:pt idx="820">
                  <c:v>6.5945081126565802E-2</c:v>
                </c:pt>
                <c:pt idx="821">
                  <c:v>6.5993938461620993E-2</c:v>
                </c:pt>
                <c:pt idx="822">
                  <c:v>6.6042837470906224E-2</c:v>
                </c:pt>
                <c:pt idx="823">
                  <c:v>6.6091780145693932E-2</c:v>
                </c:pt>
                <c:pt idx="824">
                  <c:v>6.6140768498118799E-2</c:v>
                </c:pt>
                <c:pt idx="825">
                  <c:v>6.6189803953018822E-2</c:v>
                </c:pt>
                <c:pt idx="826">
                  <c:v>6.6238888102024496E-2</c:v>
                </c:pt>
                <c:pt idx="827">
                  <c:v>6.628802317378539E-2</c:v>
                </c:pt>
                <c:pt idx="828">
                  <c:v>6.6337211295459594E-2</c:v>
                </c:pt>
                <c:pt idx="829">
                  <c:v>6.6386454613344484E-2</c:v>
                </c:pt>
                <c:pt idx="830">
                  <c:v>6.6435755269440719E-2</c:v>
                </c:pt>
                <c:pt idx="831">
                  <c:v>6.6485115403678699E-2</c:v>
                </c:pt>
                <c:pt idx="832">
                  <c:v>6.6534537149742334E-2</c:v>
                </c:pt>
                <c:pt idx="833">
                  <c:v>6.65840226333973E-2</c:v>
                </c:pt>
                <c:pt idx="834">
                  <c:v>6.6633573969438392E-2</c:v>
                </c:pt>
                <c:pt idx="835">
                  <c:v>6.6683193259794118E-2</c:v>
                </c:pt>
                <c:pt idx="836">
                  <c:v>6.6732882590947423E-2</c:v>
                </c:pt>
                <c:pt idx="837">
                  <c:v>6.6782644032087932E-2</c:v>
                </c:pt>
                <c:pt idx="838">
                  <c:v>6.6832479632908531E-2</c:v>
                </c:pt>
                <c:pt idx="839">
                  <c:v>6.6882391421890522E-2</c:v>
                </c:pt>
                <c:pt idx="840">
                  <c:v>6.693238140443282E-2</c:v>
                </c:pt>
                <c:pt idx="841">
                  <c:v>6.6982451561322723E-2</c:v>
                </c:pt>
                <c:pt idx="842">
                  <c:v>6.7032603847170011E-2</c:v>
                </c:pt>
                <c:pt idx="843">
                  <c:v>6.708284018908732E-2</c:v>
                </c:pt>
                <c:pt idx="844">
                  <c:v>6.713316248542002E-2</c:v>
                </c:pt>
                <c:pt idx="845">
                  <c:v>6.7183572604652408E-2</c:v>
                </c:pt>
                <c:pt idx="846">
                  <c:v>6.7234072384400614E-2</c:v>
                </c:pt>
                <c:pt idx="847">
                  <c:v>6.728466363056633E-2</c:v>
                </c:pt>
                <c:pt idx="848">
                  <c:v>6.7335348116579985E-2</c:v>
                </c:pt>
                <c:pt idx="849">
                  <c:v>6.7386127582790403E-2</c:v>
                </c:pt>
                <c:pt idx="850">
                  <c:v>6.7437003721842123E-2</c:v>
                </c:pt>
                <c:pt idx="851">
                  <c:v>6.7487978093139084E-2</c:v>
                </c:pt>
                <c:pt idx="852">
                  <c:v>6.75390522312075E-2</c:v>
                </c:pt>
                <c:pt idx="853">
                  <c:v>6.7590227654059032E-2</c:v>
                </c:pt>
                <c:pt idx="854">
                  <c:v>6.7641505872454766E-2</c:v>
                </c:pt>
                <c:pt idx="855">
                  <c:v>6.7692888388248912E-2</c:v>
                </c:pt>
                <c:pt idx="856">
                  <c:v>6.7744376692318101E-2</c:v>
                </c:pt>
                <c:pt idx="857">
                  <c:v>6.7795972261502524E-2</c:v>
                </c:pt>
                <c:pt idx="858">
                  <c:v>6.7847676556002504E-2</c:v>
                </c:pt>
                <c:pt idx="859">
                  <c:v>6.7899491016671046E-2</c:v>
                </c:pt>
                <c:pt idx="860">
                  <c:v>6.7951417062709421E-2</c:v>
                </c:pt>
                <c:pt idx="861">
                  <c:v>6.8003456089417103E-2</c:v>
                </c:pt>
                <c:pt idx="862">
                  <c:v>6.805560946624023E-2</c:v>
                </c:pt>
                <c:pt idx="863">
                  <c:v>6.8107878534930402E-2</c:v>
                </c:pt>
                <c:pt idx="864">
                  <c:v>6.8160264607952506E-2</c:v>
                </c:pt>
                <c:pt idx="865">
                  <c:v>6.821276896701263E-2</c:v>
                </c:pt>
                <c:pt idx="866">
                  <c:v>6.826539286179549E-2</c:v>
                </c:pt>
                <c:pt idx="867">
                  <c:v>6.831813750882991E-2</c:v>
                </c:pt>
                <c:pt idx="868">
                  <c:v>6.8371004090528154E-2</c:v>
                </c:pt>
                <c:pt idx="869">
                  <c:v>6.8423993754355539E-2</c:v>
                </c:pt>
                <c:pt idx="870">
                  <c:v>6.8477107612144109E-2</c:v>
                </c:pt>
                <c:pt idx="871">
                  <c:v>6.8530346739527889E-2</c:v>
                </c:pt>
                <c:pt idx="872">
                  <c:v>6.8583712175506323E-2</c:v>
                </c:pt>
                <c:pt idx="873">
                  <c:v>6.8637204922114031E-2</c:v>
                </c:pt>
                <c:pt idx="874">
                  <c:v>6.8690825944198494E-2</c:v>
                </c:pt>
                <c:pt idx="875">
                  <c:v>6.8744576169302019E-2</c:v>
                </c:pt>
                <c:pt idx="876">
                  <c:v>6.8798456487624754E-2</c:v>
                </c:pt>
                <c:pt idx="877">
                  <c:v>6.8852467752079483E-2</c:v>
                </c:pt>
                <c:pt idx="878">
                  <c:v>6.8906610778424027E-2</c:v>
                </c:pt>
                <c:pt idx="879">
                  <c:v>6.8960886393169801E-2</c:v>
                </c:pt>
                <c:pt idx="880">
                  <c:v>6.9015295465860424E-2</c:v>
                </c:pt>
                <c:pt idx="881">
                  <c:v>6.9069838854040888E-2</c:v>
                </c:pt>
                <c:pt idx="882">
                  <c:v>6.9124517409553332E-2</c:v>
                </c:pt>
                <c:pt idx="883">
                  <c:v>6.9179331972737013E-2</c:v>
                </c:pt>
                <c:pt idx="884">
                  <c:v>6.923428337392451E-2</c:v>
                </c:pt>
                <c:pt idx="885">
                  <c:v>6.9289372433862795E-2</c:v>
                </c:pt>
                <c:pt idx="886">
                  <c:v>6.9344599964812154E-2</c:v>
                </c:pt>
                <c:pt idx="887">
                  <c:v>6.939996677143892E-2</c:v>
                </c:pt>
                <c:pt idx="888">
                  <c:v>6.9455473651830871E-2</c:v>
                </c:pt>
                <c:pt idx="889">
                  <c:v>7.764961347133563E-2</c:v>
                </c:pt>
                <c:pt idx="890">
                  <c:v>7.9665396199906924E-2</c:v>
                </c:pt>
                <c:pt idx="891">
                  <c:v>7.9938025535589832E-2</c:v>
                </c:pt>
                <c:pt idx="892">
                  <c:v>7.9997815826934104E-2</c:v>
                </c:pt>
                <c:pt idx="893">
                  <c:v>8.0065641446737543E-2</c:v>
                </c:pt>
                <c:pt idx="894">
                  <c:v>8.0124201762919248E-2</c:v>
                </c:pt>
                <c:pt idx="895">
                  <c:v>8.0193562151276487E-2</c:v>
                </c:pt>
                <c:pt idx="896">
                  <c:v>8.0257788617559944E-2</c:v>
                </c:pt>
                <c:pt idx="897">
                  <c:v>8.0326312178214496E-2</c:v>
                </c:pt>
                <c:pt idx="898">
                  <c:v>8.0391769100714383E-2</c:v>
                </c:pt>
                <c:pt idx="899">
                  <c:v>8.0459026157928645E-2</c:v>
                </c:pt>
                <c:pt idx="900">
                  <c:v>8.0524513413298568E-2</c:v>
                </c:pt>
                <c:pt idx="901">
                  <c:v>8.0590718681420898E-2</c:v>
                </c:pt>
                <c:pt idx="902">
                  <c:v>8.0655880606635796E-2</c:v>
                </c:pt>
                <c:pt idx="903">
                  <c:v>8.072127216140107E-2</c:v>
                </c:pt>
                <c:pt idx="904">
                  <c:v>8.0786022677390767E-2</c:v>
                </c:pt>
                <c:pt idx="905">
                  <c:v>8.0850787619674083E-2</c:v>
                </c:pt>
                <c:pt idx="906">
                  <c:v>8.091513942181168E-2</c:v>
                </c:pt>
                <c:pt idx="907">
                  <c:v>8.0979419355153945E-2</c:v>
                </c:pt>
                <c:pt idx="908">
                  <c:v>8.1043420762030097E-2</c:v>
                </c:pt>
                <c:pt idx="909">
                  <c:v>8.1107324494519545E-2</c:v>
                </c:pt>
                <c:pt idx="910">
                  <c:v>8.1171033774548484E-2</c:v>
                </c:pt>
                <c:pt idx="911">
                  <c:v>8.1234647062397997E-2</c:v>
                </c:pt>
                <c:pt idx="912">
                  <c:v>8.1298121866252598E-2</c:v>
                </c:pt>
                <c:pt idx="913">
                  <c:v>8.1361513930302984E-2</c:v>
                </c:pt>
                <c:pt idx="914">
                  <c:v>8.1424807231602767E-2</c:v>
                </c:pt>
                <c:pt idx="915">
                  <c:v>8.1488035042710683E-2</c:v>
                </c:pt>
                <c:pt idx="916">
                  <c:v>8.1551193934741098E-2</c:v>
                </c:pt>
                <c:pt idx="917">
                  <c:v>8.1614305094630857E-2</c:v>
                </c:pt>
                <c:pt idx="918">
                  <c:v>8.1677370811754843E-2</c:v>
                </c:pt>
                <c:pt idx="919">
                  <c:v>8.1740405560851728E-2</c:v>
                </c:pt>
                <c:pt idx="920">
                  <c:v>8.1803413981776207E-2</c:v>
                </c:pt>
                <c:pt idx="921">
                  <c:v>8.1866406653144097E-2</c:v>
                </c:pt>
                <c:pt idx="922">
                  <c:v>8.1929388949597268E-2</c:v>
                </c:pt>
                <c:pt idx="923">
                  <c:v>8.1992369058138226E-2</c:v>
                </c:pt>
                <c:pt idx="924">
                  <c:v>8.2055352341995721E-2</c:v>
                </c:pt>
                <c:pt idx="925">
                  <c:v>8.2118345422897865E-2</c:v>
                </c:pt>
                <c:pt idx="926">
                  <c:v>8.2181353333129314E-2</c:v>
                </c:pt>
                <c:pt idx="927">
                  <c:v>8.2244381600461103E-2</c:v>
                </c:pt>
                <c:pt idx="928">
                  <c:v>8.2307434811967839E-2</c:v>
                </c:pt>
                <c:pt idx="929">
                  <c:v>8.2370517683417119E-2</c:v>
                </c:pt>
                <c:pt idx="930">
                  <c:v>8.243363433769163E-2</c:v>
                </c:pt>
                <c:pt idx="931">
                  <c:v>8.2496788856754433E-2</c:v>
                </c:pt>
                <c:pt idx="932">
                  <c:v>8.2559984921500004E-2</c:v>
                </c:pt>
                <c:pt idx="933">
                  <c:v>8.2623226099307306E-2</c:v>
                </c:pt>
                <c:pt idx="934">
                  <c:v>8.2686515666353128E-2</c:v>
                </c:pt>
                <c:pt idx="935">
                  <c:v>8.2749856759490745E-2</c:v>
                </c:pt>
                <c:pt idx="936">
                  <c:v>8.2813252290341699E-2</c:v>
                </c:pt>
                <c:pt idx="937">
                  <c:v>8.2876705027120884E-2</c:v>
                </c:pt>
                <c:pt idx="938">
                  <c:v>8.2940217554607981E-2</c:v>
                </c:pt>
                <c:pt idx="939">
                  <c:v>8.3003792319458064E-2</c:v>
                </c:pt>
                <c:pt idx="940">
                  <c:v>8.3067431612847228E-2</c:v>
                </c:pt>
                <c:pt idx="941">
                  <c:v>8.3131137596493265E-2</c:v>
                </c:pt>
                <c:pt idx="942">
                  <c:v>8.3194912296284396E-2</c:v>
                </c:pt>
                <c:pt idx="943">
                  <c:v>8.3258757617887008E-2</c:v>
                </c:pt>
                <c:pt idx="944">
                  <c:v>8.3322675345528965E-2</c:v>
                </c:pt>
                <c:pt idx="945">
                  <c:v>8.3386667151817098E-2</c:v>
                </c:pt>
                <c:pt idx="946">
                  <c:v>8.3450734598747897E-2</c:v>
                </c:pt>
                <c:pt idx="947">
                  <c:v>8.3514879144232251E-2</c:v>
                </c:pt>
                <c:pt idx="948">
                  <c:v>8.3579102143901046E-2</c:v>
                </c:pt>
                <c:pt idx="949">
                  <c:v>8.3643404855661962E-2</c:v>
                </c:pt>
                <c:pt idx="950">
                  <c:v>8.3707788441675507E-2</c:v>
                </c:pt>
                <c:pt idx="951">
                  <c:v>8.3772253971640245E-2</c:v>
                </c:pt>
                <c:pt idx="952">
                  <c:v>8.3836802424681875E-2</c:v>
                </c:pt>
                <c:pt idx="953">
                  <c:v>8.3901434691816226E-2</c:v>
                </c:pt>
                <c:pt idx="954">
                  <c:v>8.3966151577658021E-2</c:v>
                </c:pt>
                <c:pt idx="955">
                  <c:v>8.4030953802330013E-2</c:v>
                </c:pt>
                <c:pt idx="956">
                  <c:v>8.4096380999958267E-2</c:v>
                </c:pt>
                <c:pt idx="957">
                  <c:v>8.4162614104283204E-2</c:v>
                </c:pt>
                <c:pt idx="958">
                  <c:v>8.4229620994177565E-2</c:v>
                </c:pt>
                <c:pt idx="959">
                  <c:v>8.429737865688447E-2</c:v>
                </c:pt>
                <c:pt idx="960">
                  <c:v>8.4365855118585201E-2</c:v>
                </c:pt>
                <c:pt idx="961">
                  <c:v>8.4435014926946203E-2</c:v>
                </c:pt>
                <c:pt idx="962">
                  <c:v>8.4504820118816937E-2</c:v>
                </c:pt>
                <c:pt idx="963">
                  <c:v>8.457522934866786E-2</c:v>
                </c:pt>
                <c:pt idx="964">
                  <c:v>8.4646198611317697E-2</c:v>
                </c:pt>
                <c:pt idx="965">
                  <c:v>8.4717680695301403E-2</c:v>
                </c:pt>
                <c:pt idx="966">
                  <c:v>8.4789625555188708E-2</c:v>
                </c:pt>
                <c:pt idx="967">
                  <c:v>8.4861980016959063E-2</c:v>
                </c:pt>
                <c:pt idx="968">
                  <c:v>8.4934687965779063E-2</c:v>
                </c:pt>
                <c:pt idx="969">
                  <c:v>8.5007690186500243E-2</c:v>
                </c:pt>
                <c:pt idx="970">
                  <c:v>8.508092445820678E-2</c:v>
                </c:pt>
                <c:pt idx="971">
                  <c:v>8.515437058911389E-2</c:v>
                </c:pt>
                <c:pt idx="972">
                  <c:v>8.5228096534063991E-2</c:v>
                </c:pt>
                <c:pt idx="973">
                  <c:v>8.5302166954463368E-2</c:v>
                </c:pt>
                <c:pt idx="974">
                  <c:v>8.5376651973573997E-2</c:v>
                </c:pt>
                <c:pt idx="975">
                  <c:v>8.5451623964124701E-2</c:v>
                </c:pt>
                <c:pt idx="976">
                  <c:v>8.5527157894327827E-2</c:v>
                </c:pt>
                <c:pt idx="977">
                  <c:v>8.5603330854779267E-2</c:v>
                </c:pt>
                <c:pt idx="978">
                  <c:v>8.5680222080426763E-2</c:v>
                </c:pt>
                <c:pt idx="979">
                  <c:v>8.5757912637071568E-2</c:v>
                </c:pt>
                <c:pt idx="980">
                  <c:v>8.5836485345438765E-2</c:v>
                </c:pt>
                <c:pt idx="981">
                  <c:v>8.5916024522479748E-2</c:v>
                </c:pt>
                <c:pt idx="982">
                  <c:v>8.5996615852426725E-2</c:v>
                </c:pt>
                <c:pt idx="983">
                  <c:v>8.6078346157648492E-2</c:v>
                </c:pt>
                <c:pt idx="984">
                  <c:v>8.6161303241884063E-2</c:v>
                </c:pt>
                <c:pt idx="985">
                  <c:v>8.6244774751205081E-2</c:v>
                </c:pt>
                <c:pt idx="986">
                  <c:v>8.6328489342537645E-2</c:v>
                </c:pt>
                <c:pt idx="987">
                  <c:v>8.6412464338503914E-2</c:v>
                </c:pt>
                <c:pt idx="988">
                  <c:v>8.6496687102901482E-2</c:v>
                </c:pt>
                <c:pt idx="989">
                  <c:v>8.6581154162112192E-2</c:v>
                </c:pt>
                <c:pt idx="990">
                  <c:v>8.6665862417732414E-2</c:v>
                </c:pt>
                <c:pt idx="991">
                  <c:v>8.6750808246707237E-2</c:v>
                </c:pt>
                <c:pt idx="992">
                  <c:v>8.6835988655787566E-2</c:v>
                </c:pt>
                <c:pt idx="993">
                  <c:v>8.6921400253880732E-2</c:v>
                </c:pt>
                <c:pt idx="994">
                  <c:v>8.7007040034980068E-2</c:v>
                </c:pt>
                <c:pt idx="995">
                  <c:v>8.7092904805099597E-2</c:v>
                </c:pt>
                <c:pt idx="996">
                  <c:v>8.7178991620302487E-2</c:v>
                </c:pt>
                <c:pt idx="997">
                  <c:v>8.7265297473586148E-2</c:v>
                </c:pt>
                <c:pt idx="998">
                  <c:v>8.7351819540359227E-2</c:v>
                </c:pt>
                <c:pt idx="999">
                  <c:v>8.7438555008306981E-2</c:v>
                </c:pt>
                <c:pt idx="1000">
                  <c:v>8.7525501216594567E-2</c:v>
                </c:pt>
                <c:pt idx="1001">
                  <c:v>8.7612655564436523E-2</c:v>
                </c:pt>
                <c:pt idx="1002">
                  <c:v>8.7700015591362743E-2</c:v>
                </c:pt>
                <c:pt idx="1003">
                  <c:v>8.7787578929078597E-2</c:v>
                </c:pt>
                <c:pt idx="1004">
                  <c:v>8.787534334879088E-2</c:v>
                </c:pt>
                <c:pt idx="1005">
                  <c:v>8.7963306736751012E-2</c:v>
                </c:pt>
                <c:pt idx="1006">
                  <c:v>8.8051467122938598E-2</c:v>
                </c:pt>
                <c:pt idx="1007">
                  <c:v>8.8139822669392076E-2</c:v>
                </c:pt>
                <c:pt idx="1008">
                  <c:v>8.8228371688086324E-2</c:v>
                </c:pt>
                <c:pt idx="1009">
                  <c:v>8.8317112635986447E-2</c:v>
                </c:pt>
                <c:pt idx="1010">
                  <c:v>8.840604412643098E-2</c:v>
                </c:pt>
                <c:pt idx="1011">
                  <c:v>8.8495164880418628E-2</c:v>
                </c:pt>
                <c:pt idx="1012">
                  <c:v>8.8584473178350762E-2</c:v>
                </c:pt>
                <c:pt idx="1013">
                  <c:v>8.8673969679255227E-2</c:v>
                </c:pt>
                <c:pt idx="1014">
                  <c:v>8.8763653372731566E-2</c:v>
                </c:pt>
                <c:pt idx="1015">
                  <c:v>8.8853521127508564E-2</c:v>
                </c:pt>
                <c:pt idx="1016">
                  <c:v>8.8943575215327197E-2</c:v>
                </c:pt>
                <c:pt idx="1017">
                  <c:v>8.9033815744841704E-2</c:v>
                </c:pt>
                <c:pt idx="1018">
                  <c:v>8.9124242812831267E-2</c:v>
                </c:pt>
                <c:pt idx="1019">
                  <c:v>8.9214855538222518E-2</c:v>
                </c:pt>
                <c:pt idx="1020">
                  <c:v>8.9305653853033046E-2</c:v>
                </c:pt>
                <c:pt idx="1021">
                  <c:v>8.9396638462802297E-2</c:v>
                </c:pt>
                <c:pt idx="1022">
                  <c:v>8.9487809938485693E-2</c:v>
                </c:pt>
                <c:pt idx="1023">
                  <c:v>8.9579169041551665E-2</c:v>
                </c:pt>
                <c:pt idx="1024">
                  <c:v>8.9670716681736193E-2</c:v>
                </c:pt>
                <c:pt idx="1025">
                  <c:v>8.9762453920475563E-2</c:v>
                </c:pt>
                <c:pt idx="1026">
                  <c:v>8.9854381971666092E-2</c:v>
                </c:pt>
                <c:pt idx="1027">
                  <c:v>8.9946502193524264E-2</c:v>
                </c:pt>
                <c:pt idx="1028">
                  <c:v>9.003881541412169E-2</c:v>
                </c:pt>
                <c:pt idx="1029">
                  <c:v>9.0131322404234368E-2</c:v>
                </c:pt>
                <c:pt idx="1030">
                  <c:v>9.0224025184378359E-2</c:v>
                </c:pt>
                <c:pt idx="1031">
                  <c:v>9.0316925732411263E-2</c:v>
                </c:pt>
                <c:pt idx="1032">
                  <c:v>9.0410026176498764E-2</c:v>
                </c:pt>
                <c:pt idx="1033">
                  <c:v>9.0503328748928746E-2</c:v>
                </c:pt>
                <c:pt idx="1034">
                  <c:v>9.0596835791929758E-2</c:v>
                </c:pt>
                <c:pt idx="1035">
                  <c:v>9.0690549747111368E-2</c:v>
                </c:pt>
                <c:pt idx="1036">
                  <c:v>9.0784473152991554E-2</c:v>
                </c:pt>
                <c:pt idx="1037">
                  <c:v>9.0878608636887528E-2</c:v>
                </c:pt>
                <c:pt idx="1038">
                  <c:v>9.0972958910845295E-2</c:v>
                </c:pt>
                <c:pt idx="1039">
                  <c:v>9.1067526764503526E-2</c:v>
                </c:pt>
                <c:pt idx="1040">
                  <c:v>9.1162315060274363E-2</c:v>
                </c:pt>
                <c:pt idx="1041">
                  <c:v>9.1257326726858171E-2</c:v>
                </c:pt>
                <c:pt idx="1042">
                  <c:v>9.1352564754105192E-2</c:v>
                </c:pt>
                <c:pt idx="1043">
                  <c:v>9.1448032187036066E-2</c:v>
                </c:pt>
                <c:pt idx="1044">
                  <c:v>9.1543732120666743E-2</c:v>
                </c:pt>
                <c:pt idx="1045">
                  <c:v>9.1639667694450561E-2</c:v>
                </c:pt>
                <c:pt idx="1046">
                  <c:v>9.1735842087276642E-2</c:v>
                </c:pt>
                <c:pt idx="1047">
                  <c:v>9.1832258512309223E-2</c:v>
                </c:pt>
                <c:pt idx="1048">
                  <c:v>9.1928920212284243E-2</c:v>
                </c:pt>
                <c:pt idx="1049">
                  <c:v>9.2025830454760205E-2</c:v>
                </c:pt>
                <c:pt idx="1050">
                  <c:v>9.2122992527761044E-2</c:v>
                </c:pt>
                <c:pt idx="1051">
                  <c:v>9.2220409735491227E-2</c:v>
                </c:pt>
                <c:pt idx="1052">
                  <c:v>9.2318085394358193E-2</c:v>
                </c:pt>
                <c:pt idx="1053">
                  <c:v>9.2416022829156383E-2</c:v>
                </c:pt>
                <c:pt idx="1054">
                  <c:v>9.2514225369514508E-2</c:v>
                </c:pt>
                <c:pt idx="1055">
                  <c:v>9.2612696346538584E-2</c:v>
                </c:pt>
                <c:pt idx="1056">
                  <c:v>9.2711439089707651E-2</c:v>
                </c:pt>
                <c:pt idx="1057">
                  <c:v>9.2810456923971579E-2</c:v>
                </c:pt>
                <c:pt idx="1058">
                  <c:v>9.29097531670902E-2</c:v>
                </c:pt>
                <c:pt idx="1059">
                  <c:v>9.3009331127183265E-2</c:v>
                </c:pt>
                <c:pt idx="1060">
                  <c:v>9.3109194100497797E-2</c:v>
                </c:pt>
                <c:pt idx="1061">
                  <c:v>9.3209345369402868E-2</c:v>
                </c:pt>
                <c:pt idx="1062">
                  <c:v>9.3309788200556784E-2</c:v>
                </c:pt>
                <c:pt idx="1063">
                  <c:v>9.3410525843327805E-2</c:v>
                </c:pt>
                <c:pt idx="1064">
                  <c:v>9.3511561528354367E-2</c:v>
                </c:pt>
                <c:pt idx="1065">
                  <c:v>9.3612898466331237E-2</c:v>
                </c:pt>
                <c:pt idx="1066">
                  <c:v>9.3714539846956227E-2</c:v>
                </c:pt>
                <c:pt idx="1067">
                  <c:v>9.3816488838064066E-2</c:v>
                </c:pt>
                <c:pt idx="1068">
                  <c:v>9.3918748584906744E-2</c:v>
                </c:pt>
                <c:pt idx="1069">
                  <c:v>9.4021322209606475E-2</c:v>
                </c:pt>
                <c:pt idx="1070">
                  <c:v>9.4124212810741709E-2</c:v>
                </c:pt>
                <c:pt idx="1071">
                  <c:v>9.4227423463091195E-2</c:v>
                </c:pt>
                <c:pt idx="1072">
                  <c:v>9.4330957217476627E-2</c:v>
                </c:pt>
                <c:pt idx="1073">
                  <c:v>9.4434817100774046E-2</c:v>
                </c:pt>
                <c:pt idx="1074">
                  <c:v>9.4539006115991767E-2</c:v>
                </c:pt>
                <c:pt idx="1075">
                  <c:v>9.4643527242481207E-2</c:v>
                </c:pt>
                <c:pt idx="1076">
                  <c:v>9.4748383436242797E-2</c:v>
                </c:pt>
                <c:pt idx="1077">
                  <c:v>9.4853577630311187E-2</c:v>
                </c:pt>
                <c:pt idx="1078">
                  <c:v>9.4959112735231763E-2</c:v>
                </c:pt>
                <c:pt idx="1079">
                  <c:v>9.5064991639605467E-2</c:v>
                </c:pt>
                <c:pt idx="1080">
                  <c:v>9.5171217210702819E-2</c:v>
                </c:pt>
                <c:pt idx="1081">
                  <c:v>9.5277792295142744E-2</c:v>
                </c:pt>
                <c:pt idx="1082">
                  <c:v>9.538471971960738E-2</c:v>
                </c:pt>
                <c:pt idx="1083">
                  <c:v>9.5492002291628006E-2</c:v>
                </c:pt>
                <c:pt idx="1084">
                  <c:v>9.5599642800391724E-2</c:v>
                </c:pt>
                <c:pt idx="1085">
                  <c:v>9.5707644017592297E-2</c:v>
                </c:pt>
                <c:pt idx="1086">
                  <c:v>9.5816008698306865E-2</c:v>
                </c:pt>
                <c:pt idx="1087">
                  <c:v>9.5924739581899343E-2</c:v>
                </c:pt>
                <c:pt idx="1088">
                  <c:v>9.6033839392934098E-2</c:v>
                </c:pt>
                <c:pt idx="1089">
                  <c:v>9.6143310842121979E-2</c:v>
                </c:pt>
                <c:pt idx="1090">
                  <c:v>9.6253156627253644E-2</c:v>
                </c:pt>
                <c:pt idx="1091">
                  <c:v>9.636337943415528E-2</c:v>
                </c:pt>
                <c:pt idx="1092">
                  <c:v>9.6473981937639688E-2</c:v>
                </c:pt>
                <c:pt idx="1093">
                  <c:v>9.6584966802457747E-2</c:v>
                </c:pt>
                <c:pt idx="1094">
                  <c:v>0.10454356277378322</c:v>
                </c:pt>
                <c:pt idx="1095">
                  <c:v>0.10654692673175822</c:v>
                </c:pt>
                <c:pt idx="1096">
                  <c:v>0.10688241476666202</c:v>
                </c:pt>
                <c:pt idx="1097">
                  <c:v>0.106997583129954</c:v>
                </c:pt>
                <c:pt idx="1098">
                  <c:v>0.10712516359611102</c:v>
                </c:pt>
                <c:pt idx="1099">
                  <c:v>0.10724547697173412</c:v>
                </c:pt>
                <c:pt idx="1100">
                  <c:v>0.10737531815587301</c:v>
                </c:pt>
                <c:pt idx="1101">
                  <c:v>0.107501114992355</c:v>
                </c:pt>
                <c:pt idx="1102">
                  <c:v>0.107630404192238</c:v>
                </c:pt>
                <c:pt idx="1103">
                  <c:v>0.10775728878298622</c:v>
                </c:pt>
                <c:pt idx="1104">
                  <c:v>0.107885562841823</c:v>
                </c:pt>
                <c:pt idx="1105">
                  <c:v>0.10801251020551222</c:v>
                </c:pt>
                <c:pt idx="1106">
                  <c:v>0.108140009327147</c:v>
                </c:pt>
                <c:pt idx="1107">
                  <c:v>0.10826679309717513</c:v>
                </c:pt>
                <c:pt idx="1108">
                  <c:v>0.10839379209593802</c:v>
                </c:pt>
                <c:pt idx="1109">
                  <c:v>0.10852042041722841</c:v>
                </c:pt>
                <c:pt idx="1110">
                  <c:v>0.10864714447391609</c:v>
                </c:pt>
                <c:pt idx="1111">
                  <c:v>0.10877370036375095</c:v>
                </c:pt>
                <c:pt idx="1112">
                  <c:v>0.10890032733699929</c:v>
                </c:pt>
                <c:pt idx="1113">
                  <c:v>0.10902691303373629</c:v>
                </c:pt>
                <c:pt idx="1114">
                  <c:v>0.1091535849630792</c:v>
                </c:pt>
                <c:pt idx="1115">
                  <c:v>0.10928030121339102</c:v>
                </c:pt>
                <c:pt idx="1116">
                  <c:v>0.10940713369717395</c:v>
                </c:pt>
                <c:pt idx="1117">
                  <c:v>0.10953407247938771</c:v>
                </c:pt>
                <c:pt idx="1118">
                  <c:v>0.1096611612437025</c:v>
                </c:pt>
                <c:pt idx="1119">
                  <c:v>0.109788403909896</c:v>
                </c:pt>
                <c:pt idx="1120">
                  <c:v>0.10991582935184302</c:v>
                </c:pt>
                <c:pt idx="1121">
                  <c:v>0.11004344691839403</c:v>
                </c:pt>
                <c:pt idx="1122">
                  <c:v>0.11017127732782203</c:v>
                </c:pt>
                <c:pt idx="1123">
                  <c:v>0.11029933153032298</c:v>
                </c:pt>
                <c:pt idx="1124">
                  <c:v>0.11042762545230303</c:v>
                </c:pt>
                <c:pt idx="1125">
                  <c:v>0.11055616998014803</c:v>
                </c:pt>
                <c:pt idx="1126">
                  <c:v>0.11068497800114803</c:v>
                </c:pt>
                <c:pt idx="1127">
                  <c:v>0.11081405967573695</c:v>
                </c:pt>
                <c:pt idx="1128">
                  <c:v>0.11094342580659701</c:v>
                </c:pt>
                <c:pt idx="1129">
                  <c:v>0.11107308561997301</c:v>
                </c:pt>
                <c:pt idx="1130">
                  <c:v>0.11120304838482206</c:v>
                </c:pt>
                <c:pt idx="1131">
                  <c:v>0.11133332238108019</c:v>
                </c:pt>
                <c:pt idx="1132">
                  <c:v>0.11146391568413501</c:v>
                </c:pt>
                <c:pt idx="1133">
                  <c:v>0.11159483569233195</c:v>
                </c:pt>
                <c:pt idx="1134">
                  <c:v>0.11172608951237306</c:v>
                </c:pt>
                <c:pt idx="1135">
                  <c:v>0.11185768374869903</c:v>
                </c:pt>
                <c:pt idx="1136">
                  <c:v>0.11198962469713998</c:v>
                </c:pt>
                <c:pt idx="1137">
                  <c:v>0.11212191825569806</c:v>
                </c:pt>
                <c:pt idx="1138">
                  <c:v>0.11225457002519609</c:v>
                </c:pt>
                <c:pt idx="1139">
                  <c:v>0.1123875852753647</c:v>
                </c:pt>
                <c:pt idx="1140">
                  <c:v>0.11252096899966101</c:v>
                </c:pt>
                <c:pt idx="1141">
                  <c:v>0.11265472590574103</c:v>
                </c:pt>
                <c:pt idx="1142">
                  <c:v>0.11278886044706198</c:v>
                </c:pt>
                <c:pt idx="1143">
                  <c:v>0.11292337682346798</c:v>
                </c:pt>
                <c:pt idx="1144">
                  <c:v>0.11305827900053203</c:v>
                </c:pt>
                <c:pt idx="1145">
                  <c:v>0.11319357071373549</c:v>
                </c:pt>
                <c:pt idx="1146">
                  <c:v>0.11332925548097816</c:v>
                </c:pt>
                <c:pt idx="1147">
                  <c:v>0.11346533660751303</c:v>
                </c:pt>
                <c:pt idx="1148">
                  <c:v>0.11360181719436453</c:v>
                </c:pt>
                <c:pt idx="1149">
                  <c:v>0.11373870014285926</c:v>
                </c:pt>
                <c:pt idx="1150">
                  <c:v>0.11387598816044001</c:v>
                </c:pt>
                <c:pt idx="1151">
                  <c:v>0.11401434763914201</c:v>
                </c:pt>
                <c:pt idx="1152">
                  <c:v>0.11415376462317403</c:v>
                </c:pt>
                <c:pt idx="1153">
                  <c:v>0.11429423297040309</c:v>
                </c:pt>
                <c:pt idx="1154">
                  <c:v>0.1144357264081657</c:v>
                </c:pt>
                <c:pt idx="1155">
                  <c:v>0.11457821800929498</c:v>
                </c:pt>
                <c:pt idx="1156">
                  <c:v>0.11472167416972506</c:v>
                </c:pt>
                <c:pt idx="1157">
                  <c:v>0.11486605936455306</c:v>
                </c:pt>
                <c:pt idx="1158">
                  <c:v>0.11501133298255503</c:v>
                </c:pt>
                <c:pt idx="1159">
                  <c:v>0.11515745147534201</c:v>
                </c:pt>
                <c:pt idx="1160">
                  <c:v>0.11530436682987188</c:v>
                </c:pt>
                <c:pt idx="1161">
                  <c:v>0.11545202755712503</c:v>
                </c:pt>
                <c:pt idx="1162">
                  <c:v>0.11560037795400206</c:v>
                </c:pt>
                <c:pt idx="1163">
                  <c:v>0.11574935854723306</c:v>
                </c:pt>
                <c:pt idx="1164">
                  <c:v>0.11589890572927701</c:v>
                </c:pt>
                <c:pt idx="1165">
                  <c:v>0.11604902403680503</c:v>
                </c:pt>
                <c:pt idx="1166">
                  <c:v>0.11619978763457203</c:v>
                </c:pt>
                <c:pt idx="1167">
                  <c:v>0.11635126654826701</c:v>
                </c:pt>
                <c:pt idx="1168">
                  <c:v>0.11650353664561806</c:v>
                </c:pt>
                <c:pt idx="1169">
                  <c:v>0.11665667689199009</c:v>
                </c:pt>
                <c:pt idx="1170">
                  <c:v>0.11681076957833803</c:v>
                </c:pt>
                <c:pt idx="1171">
                  <c:v>0.11696589998625335</c:v>
                </c:pt>
                <c:pt idx="1172">
                  <c:v>0.11712215630386806</c:v>
                </c:pt>
                <c:pt idx="1173">
                  <c:v>0.11727962938372506</c:v>
                </c:pt>
                <c:pt idx="1174">
                  <c:v>0.11743841259474835</c:v>
                </c:pt>
                <c:pt idx="1175">
                  <c:v>0.11759860159709401</c:v>
                </c:pt>
                <c:pt idx="1176">
                  <c:v>0.11776029416028173</c:v>
                </c:pt>
                <c:pt idx="1177">
                  <c:v>0.11792356443544506</c:v>
                </c:pt>
                <c:pt idx="1178">
                  <c:v>0.11808731332271748</c:v>
                </c:pt>
                <c:pt idx="1179">
                  <c:v>0.11825171086008809</c:v>
                </c:pt>
                <c:pt idx="1180">
                  <c:v>0.11841670972463014</c:v>
                </c:pt>
                <c:pt idx="1181">
                  <c:v>0.11858231434965398</c:v>
                </c:pt>
                <c:pt idx="1182">
                  <c:v>0.11874851625281306</c:v>
                </c:pt>
                <c:pt idx="1183">
                  <c:v>0.11891531368720103</c:v>
                </c:pt>
                <c:pt idx="1184">
                  <c:v>0.11908270074227714</c:v>
                </c:pt>
                <c:pt idx="1185">
                  <c:v>0.11925067436943219</c:v>
                </c:pt>
                <c:pt idx="1186">
                  <c:v>0.11941922958575703</c:v>
                </c:pt>
                <c:pt idx="1187">
                  <c:v>0.11958836280283085</c:v>
                </c:pt>
                <c:pt idx="1188">
                  <c:v>0.11975806955651216</c:v>
                </c:pt>
                <c:pt idx="1189">
                  <c:v>0.11992834609903003</c:v>
                </c:pt>
                <c:pt idx="1190">
                  <c:v>0.120099188329816</c:v>
                </c:pt>
                <c:pt idx="1191">
                  <c:v>0.12027059256070299</c:v>
                </c:pt>
                <c:pt idx="1192">
                  <c:v>0.12044255501758799</c:v>
                </c:pt>
                <c:pt idx="1193">
                  <c:v>0.12061507221291945</c:v>
                </c:pt>
                <c:pt idx="1194">
                  <c:v>0.12078814071812879</c:v>
                </c:pt>
                <c:pt idx="1195">
                  <c:v>0.12096175734942922</c:v>
                </c:pt>
                <c:pt idx="1196">
                  <c:v>0.121135919068368</c:v>
                </c:pt>
                <c:pt idx="1197">
                  <c:v>0.12131062307844002</c:v>
                </c:pt>
                <c:pt idx="1198">
                  <c:v>0.121485866785843</c:v>
                </c:pt>
                <c:pt idx="1199">
                  <c:v>0.12166164785297726</c:v>
                </c:pt>
                <c:pt idx="1200">
                  <c:v>0.12183796418692798</c:v>
                </c:pt>
                <c:pt idx="1201">
                  <c:v>0.12201481397152709</c:v>
                </c:pt>
                <c:pt idx="1202">
                  <c:v>0.12219219566795519</c:v>
                </c:pt>
                <c:pt idx="1203">
                  <c:v>0.12237010803548502</c:v>
                </c:pt>
                <c:pt idx="1204">
                  <c:v>0.12254855013664702</c:v>
                </c:pt>
                <c:pt idx="1205">
                  <c:v>0.12272752135132522</c:v>
                </c:pt>
                <c:pt idx="1206">
                  <c:v>0.122907021382783</c:v>
                </c:pt>
                <c:pt idx="1207">
                  <c:v>0.123087049667815</c:v>
                </c:pt>
                <c:pt idx="1208">
                  <c:v>0.12326760730599012</c:v>
                </c:pt>
                <c:pt idx="1209">
                  <c:v>0.123448690574713</c:v>
                </c:pt>
                <c:pt idx="1210">
                  <c:v>0.12363030416858622</c:v>
                </c:pt>
                <c:pt idx="1211">
                  <c:v>0.12381245167479785</c:v>
                </c:pt>
                <c:pt idx="1212">
                  <c:v>0.123995135696898</c:v>
                </c:pt>
                <c:pt idx="1213">
                  <c:v>0.12417835831610199</c:v>
                </c:pt>
                <c:pt idx="1214">
                  <c:v>0.12436211984436688</c:v>
                </c:pt>
                <c:pt idx="1215">
                  <c:v>0.12454642341745822</c:v>
                </c:pt>
                <c:pt idx="1216">
                  <c:v>0.12473127221141286</c:v>
                </c:pt>
                <c:pt idx="1217">
                  <c:v>0.12491666972887402</c:v>
                </c:pt>
                <c:pt idx="1218">
                  <c:v>0.12510261839279288</c:v>
                </c:pt>
                <c:pt idx="1219">
                  <c:v>0.12528912140104301</c:v>
                </c:pt>
                <c:pt idx="1220">
                  <c:v>0.12547618349755199</c:v>
                </c:pt>
                <c:pt idx="1221">
                  <c:v>0.12566380958773901</c:v>
                </c:pt>
                <c:pt idx="1222">
                  <c:v>0.125852004902028</c:v>
                </c:pt>
                <c:pt idx="1223">
                  <c:v>0.12604077494759897</c:v>
                </c:pt>
                <c:pt idx="1224">
                  <c:v>0.126230125505776</c:v>
                </c:pt>
                <c:pt idx="1225">
                  <c:v>0.12642006261917688</c:v>
                </c:pt>
                <c:pt idx="1226">
                  <c:v>0.12661059258138199</c:v>
                </c:pt>
                <c:pt idx="1227">
                  <c:v>0.12680172192465319</c:v>
                </c:pt>
                <c:pt idx="1228">
                  <c:v>0.12699345740822851</c:v>
                </c:pt>
                <c:pt idx="1229">
                  <c:v>0.12718580600570387</c:v>
                </c:pt>
                <c:pt idx="1230">
                  <c:v>0.127378774892761</c:v>
                </c:pt>
                <c:pt idx="1231">
                  <c:v>0.12757237143441788</c:v>
                </c:pt>
                <c:pt idx="1232">
                  <c:v>0.12776660317250499</c:v>
                </c:pt>
                <c:pt idx="1233">
                  <c:v>0.12796147781303099</c:v>
                </c:pt>
                <c:pt idx="1234">
                  <c:v>0.12815700321374449</c:v>
                </c:pt>
                <c:pt idx="1235">
                  <c:v>0.12835318737181001</c:v>
                </c:pt>
                <c:pt idx="1236">
                  <c:v>0.12855003841169399</c:v>
                </c:pt>
                <c:pt idx="1237">
                  <c:v>0.12874756457334099</c:v>
                </c:pt>
                <c:pt idx="1238">
                  <c:v>0.128945774200628</c:v>
                </c:pt>
                <c:pt idx="1239">
                  <c:v>0.129144675730167</c:v>
                </c:pt>
                <c:pt idx="1240">
                  <c:v>0.12934427768048301</c:v>
                </c:pt>
                <c:pt idx="1241">
                  <c:v>0.12954458864159801</c:v>
                </c:pt>
                <c:pt idx="1242">
                  <c:v>0.129745617265041</c:v>
                </c:pt>
                <c:pt idx="1243">
                  <c:v>0.12994737225431024</c:v>
                </c:pt>
                <c:pt idx="1244">
                  <c:v>0.13014986235579801</c:v>
                </c:pt>
                <c:pt idx="1245">
                  <c:v>0.13035309635019801</c:v>
                </c:pt>
                <c:pt idx="1246">
                  <c:v>0.13055708304439992</c:v>
                </c:pt>
                <c:pt idx="1247">
                  <c:v>0.13076183126386401</c:v>
                </c:pt>
                <c:pt idx="1248">
                  <c:v>0.13096734984552627</c:v>
                </c:pt>
                <c:pt idx="1249">
                  <c:v>0.13117364763113987</c:v>
                </c:pt>
                <c:pt idx="1250">
                  <c:v>0.13138073346118401</c:v>
                </c:pt>
                <c:pt idx="1251">
                  <c:v>0.131588616169179</c:v>
                </c:pt>
                <c:pt idx="1252">
                  <c:v>0.13179730457654248</c:v>
                </c:pt>
                <c:pt idx="1253">
                  <c:v>0.13200680748787041</c:v>
                </c:pt>
                <c:pt idx="1254">
                  <c:v>0.13221713368671517</c:v>
                </c:pt>
                <c:pt idx="1255">
                  <c:v>0.13242829193175901</c:v>
                </c:pt>
                <c:pt idx="1256">
                  <c:v>0.13264029095346699</c:v>
                </c:pt>
                <c:pt idx="1257">
                  <c:v>0.13285313945111099</c:v>
                </c:pt>
                <c:pt idx="1258">
                  <c:v>0.13306684609021699</c:v>
                </c:pt>
                <c:pt idx="1259">
                  <c:v>0.13328141950038541</c:v>
                </c:pt>
                <c:pt idx="1260">
                  <c:v>0.13349686827347201</c:v>
                </c:pt>
                <c:pt idx="1261">
                  <c:v>0.1337132009621243</c:v>
                </c:pt>
                <c:pt idx="1262">
                  <c:v>0.13393042607861697</c:v>
                </c:pt>
                <c:pt idx="1263">
                  <c:v>0.134148552094048</c:v>
                </c:pt>
                <c:pt idx="1264">
                  <c:v>0.13436758743776844</c:v>
                </c:pt>
                <c:pt idx="1265">
                  <c:v>0.13458754049711599</c:v>
                </c:pt>
                <c:pt idx="1266">
                  <c:v>0.13480841961740492</c:v>
                </c:pt>
                <c:pt idx="1267">
                  <c:v>0.13503023310213727</c:v>
                </c:pt>
                <c:pt idx="1268">
                  <c:v>0.135252989213444</c:v>
                </c:pt>
                <c:pt idx="1269">
                  <c:v>0.13547669617274141</c:v>
                </c:pt>
                <c:pt idx="1270">
                  <c:v>0.13570136216153941</c:v>
                </c:pt>
                <c:pt idx="1271">
                  <c:v>0.13592699532245744</c:v>
                </c:pt>
                <c:pt idx="1272">
                  <c:v>0.13615360376037997</c:v>
                </c:pt>
                <c:pt idx="1273">
                  <c:v>0.136381195543752</c:v>
                </c:pt>
                <c:pt idx="1274">
                  <c:v>0.13660977870600988</c:v>
                </c:pt>
                <c:pt idx="1275">
                  <c:v>0.13683936124711901</c:v>
                </c:pt>
                <c:pt idx="1276">
                  <c:v>0.13706995113522527</c:v>
                </c:pt>
                <c:pt idx="1277">
                  <c:v>0.13730155630836788</c:v>
                </c:pt>
                <c:pt idx="1278">
                  <c:v>0.13753418467632936</c:v>
                </c:pt>
                <c:pt idx="1279">
                  <c:v>0.13776784412247106</c:v>
                </c:pt>
                <c:pt idx="1280">
                  <c:v>0.13800254250569799</c:v>
                </c:pt>
                <c:pt idx="1281">
                  <c:v>0.13823828766245908</c:v>
                </c:pt>
                <c:pt idx="1282">
                  <c:v>0.13847508740872699</c:v>
                </c:pt>
                <c:pt idx="1283">
                  <c:v>0.14637809030010601</c:v>
                </c:pt>
                <c:pt idx="1284">
                  <c:v>0.14846719813379547</c:v>
                </c:pt>
                <c:pt idx="1285">
                  <c:v>0.14894599781233744</c:v>
                </c:pt>
                <c:pt idx="1286">
                  <c:v>0.14918895501232479</c:v>
                </c:pt>
                <c:pt idx="1287">
                  <c:v>0.14945228964789031</c:v>
                </c:pt>
                <c:pt idx="1288">
                  <c:v>0.14971125361733606</c:v>
                </c:pt>
                <c:pt idx="1289">
                  <c:v>0.14997795350870199</c:v>
                </c:pt>
                <c:pt idx="1290">
                  <c:v>0.15024293628178617</c:v>
                </c:pt>
                <c:pt idx="1291">
                  <c:v>0.15051009108391292</c:v>
                </c:pt>
                <c:pt idx="1292">
                  <c:v>0.15077642898735399</c:v>
                </c:pt>
                <c:pt idx="1293">
                  <c:v>0.15104358317538527</c:v>
                </c:pt>
                <c:pt idx="1294">
                  <c:v>0.15131052259728217</c:v>
                </c:pt>
                <c:pt idx="1295">
                  <c:v>0.15157794456079951</c:v>
                </c:pt>
                <c:pt idx="1296">
                  <c:v>0.15184550464197041</c:v>
                </c:pt>
                <c:pt idx="1297">
                  <c:v>0.15211351774960588</c:v>
                </c:pt>
                <c:pt idx="1298">
                  <c:v>0.15238189080737602</c:v>
                </c:pt>
                <c:pt idx="1299">
                  <c:v>0.15265078173513341</c:v>
                </c:pt>
                <c:pt idx="1300">
                  <c:v>0.15292018786726921</c:v>
                </c:pt>
                <c:pt idx="1301">
                  <c:v>0.15319020063777444</c:v>
                </c:pt>
                <c:pt idx="1302">
                  <c:v>0.15346084735612764</c:v>
                </c:pt>
                <c:pt idx="1303">
                  <c:v>0.15373218939163327</c:v>
                </c:pt>
                <c:pt idx="1304">
                  <c:v>0.15400426165214251</c:v>
                </c:pt>
                <c:pt idx="1305">
                  <c:v>0.15427711038469799</c:v>
                </c:pt>
                <c:pt idx="1306">
                  <c:v>0.15455077019385988</c:v>
                </c:pt>
                <c:pt idx="1307">
                  <c:v>0.15482527861597001</c:v>
                </c:pt>
                <c:pt idx="1308">
                  <c:v>0.15510066749353987</c:v>
                </c:pt>
                <c:pt idx="1309">
                  <c:v>0.155376968635241</c:v>
                </c:pt>
                <c:pt idx="1310">
                  <c:v>0.15565421064697499</c:v>
                </c:pt>
                <c:pt idx="1311">
                  <c:v>0.15593242117150027</c:v>
                </c:pt>
                <c:pt idx="1312">
                  <c:v>0.15621162577506709</c:v>
                </c:pt>
                <c:pt idx="1313">
                  <c:v>0.15649184886980907</c:v>
                </c:pt>
                <c:pt idx="1314">
                  <c:v>0.15677311336298499</c:v>
                </c:pt>
                <c:pt idx="1315">
                  <c:v>0.15705544106600164</c:v>
                </c:pt>
                <c:pt idx="1316">
                  <c:v>0.15733885261823699</c:v>
                </c:pt>
                <c:pt idx="1317">
                  <c:v>0.15762336769035101</c:v>
                </c:pt>
                <c:pt idx="1318">
                  <c:v>0.15790900500049293</c:v>
                </c:pt>
                <c:pt idx="1319">
                  <c:v>0.15819578243035251</c:v>
                </c:pt>
                <c:pt idx="1320">
                  <c:v>0.15848371706710651</c:v>
                </c:pt>
                <c:pt idx="1321">
                  <c:v>0.15877282527867387</c:v>
                </c:pt>
                <c:pt idx="1322">
                  <c:v>0.15906312275792386</c:v>
                </c:pt>
                <c:pt idx="1323">
                  <c:v>0.15935462457603899</c:v>
                </c:pt>
                <c:pt idx="1324">
                  <c:v>0.15964734522156357</c:v>
                </c:pt>
                <c:pt idx="1325">
                  <c:v>0.15994129864015144</c:v>
                </c:pt>
                <c:pt idx="1326">
                  <c:v>0.16023649826669326</c:v>
                </c:pt>
                <c:pt idx="1327">
                  <c:v>0.16053295705556206</c:v>
                </c:pt>
                <c:pt idx="1328">
                  <c:v>0.16083073466380088</c:v>
                </c:pt>
                <c:pt idx="1329">
                  <c:v>0.16113048259140758</c:v>
                </c:pt>
                <c:pt idx="1330">
                  <c:v>0.16143210495308588</c:v>
                </c:pt>
                <c:pt idx="1331">
                  <c:v>0.16173561870305767</c:v>
                </c:pt>
                <c:pt idx="1332">
                  <c:v>0.16204100651849657</c:v>
                </c:pt>
                <c:pt idx="1333">
                  <c:v>0.16234780297687609</c:v>
                </c:pt>
                <c:pt idx="1334">
                  <c:v>0.16265540140493109</c:v>
                </c:pt>
                <c:pt idx="1335">
                  <c:v>0.16296364951627088</c:v>
                </c:pt>
                <c:pt idx="1336">
                  <c:v>0.16327223835001706</c:v>
                </c:pt>
                <c:pt idx="1337">
                  <c:v>0.16358111020083188</c:v>
                </c:pt>
                <c:pt idx="1338">
                  <c:v>0.16389015924886588</c:v>
                </c:pt>
                <c:pt idx="1339">
                  <c:v>0.16419932775543791</c:v>
                </c:pt>
                <c:pt idx="1340">
                  <c:v>0.16450854229522721</c:v>
                </c:pt>
                <c:pt idx="1341">
                  <c:v>0.16481773809806921</c:v>
                </c:pt>
                <c:pt idx="1342">
                  <c:v>0.16512695152765505</c:v>
                </c:pt>
                <c:pt idx="1343">
                  <c:v>0.16543625644738719</c:v>
                </c:pt>
                <c:pt idx="1344">
                  <c:v>0.16574572666023121</c:v>
                </c:pt>
                <c:pt idx="1345">
                  <c:v>0.16605544251225651</c:v>
                </c:pt>
                <c:pt idx="1346">
                  <c:v>0.16636548908841026</c:v>
                </c:pt>
                <c:pt idx="1347">
                  <c:v>0.16667595649912106</c:v>
                </c:pt>
                <c:pt idx="1348">
                  <c:v>0.16698693957771299</c:v>
                </c:pt>
                <c:pt idx="1349">
                  <c:v>0.16729853783579957</c:v>
                </c:pt>
                <c:pt idx="1350">
                  <c:v>0.16761085524942221</c:v>
                </c:pt>
                <c:pt idx="1351">
                  <c:v>0.16792400012238357</c:v>
                </c:pt>
                <c:pt idx="1352">
                  <c:v>0.16823808488020581</c:v>
                </c:pt>
                <c:pt idx="1353">
                  <c:v>0.16855259324172805</c:v>
                </c:pt>
                <c:pt idx="1354">
                  <c:v>0.16886704873874905</c:v>
                </c:pt>
                <c:pt idx="1355">
                  <c:v>0.16918154005679306</c:v>
                </c:pt>
                <c:pt idx="1356">
                  <c:v>0.16949604322576697</c:v>
                </c:pt>
                <c:pt idx="1357">
                  <c:v>0.16981055604951087</c:v>
                </c:pt>
                <c:pt idx="1358">
                  <c:v>0.170125071596542</c:v>
                </c:pt>
                <c:pt idx="1359">
                  <c:v>0.17043958541928017</c:v>
                </c:pt>
                <c:pt idx="1360">
                  <c:v>0.17075409214934417</c:v>
                </c:pt>
                <c:pt idx="1361">
                  <c:v>0.17106858762037144</c:v>
                </c:pt>
                <c:pt idx="1362">
                  <c:v>0.17138306759135499</c:v>
                </c:pt>
                <c:pt idx="1363">
                  <c:v>0.17169752860148588</c:v>
                </c:pt>
                <c:pt idx="1364">
                  <c:v>0.17201196749843217</c:v>
                </c:pt>
                <c:pt idx="1365">
                  <c:v>0.17232638177675899</c:v>
                </c:pt>
                <c:pt idx="1366">
                  <c:v>0.17264076942343301</c:v>
                </c:pt>
                <c:pt idx="1367">
                  <c:v>0.172955129058249</c:v>
                </c:pt>
                <c:pt idx="1368">
                  <c:v>0.17326945989533268</c:v>
                </c:pt>
                <c:pt idx="1369">
                  <c:v>0.173583761809284</c:v>
                </c:pt>
                <c:pt idx="1370">
                  <c:v>0.17389803533627296</c:v>
                </c:pt>
                <c:pt idx="1371">
                  <c:v>0.17421228171093481</c:v>
                </c:pt>
                <c:pt idx="1372">
                  <c:v>0.17452650287878488</c:v>
                </c:pt>
                <c:pt idx="1373">
                  <c:v>0.17484070151977699</c:v>
                </c:pt>
                <c:pt idx="1374">
                  <c:v>0.17515488106150501</c:v>
                </c:pt>
                <c:pt idx="1375">
                  <c:v>0.17546904569467492</c:v>
                </c:pt>
                <c:pt idx="1376">
                  <c:v>0.17578320038313899</c:v>
                </c:pt>
                <c:pt idx="1377">
                  <c:v>0.17609735087291686</c:v>
                </c:pt>
                <c:pt idx="1378">
                  <c:v>0.17641150369741351</c:v>
                </c:pt>
                <c:pt idx="1379">
                  <c:v>0.17672566618046917</c:v>
                </c:pt>
                <c:pt idx="1380">
                  <c:v>0.17703984643614451</c:v>
                </c:pt>
                <c:pt idx="1381">
                  <c:v>0.17735405336590601</c:v>
                </c:pt>
                <c:pt idx="1382">
                  <c:v>0.17766829665285541</c:v>
                </c:pt>
                <c:pt idx="1383">
                  <c:v>0.17798258675322251</c:v>
                </c:pt>
                <c:pt idx="1384">
                  <c:v>0.17829693488511364</c:v>
                </c:pt>
                <c:pt idx="1385">
                  <c:v>0.17861135195644251</c:v>
                </c:pt>
                <c:pt idx="1386">
                  <c:v>0.17892584378643106</c:v>
                </c:pt>
                <c:pt idx="1387">
                  <c:v>0.17924042603765999</c:v>
                </c:pt>
                <c:pt idx="1388">
                  <c:v>0.17955511767566901</c:v>
                </c:pt>
                <c:pt idx="1389">
                  <c:v>0.17986993767919851</c:v>
                </c:pt>
                <c:pt idx="1390">
                  <c:v>0.180184902691432</c:v>
                </c:pt>
                <c:pt idx="1391">
                  <c:v>0.180500028835089</c:v>
                </c:pt>
                <c:pt idx="1392">
                  <c:v>0.18081532859378399</c:v>
                </c:pt>
                <c:pt idx="1393">
                  <c:v>0.18113081710263401</c:v>
                </c:pt>
                <c:pt idx="1394">
                  <c:v>0.18144651092610017</c:v>
                </c:pt>
                <c:pt idx="1395">
                  <c:v>0.18176242865278044</c:v>
                </c:pt>
                <c:pt idx="1396">
                  <c:v>0.18207858915997399</c:v>
                </c:pt>
                <c:pt idx="1397">
                  <c:v>0.18239501178986794</c:v>
                </c:pt>
                <c:pt idx="1398">
                  <c:v>0.18271171624666199</c:v>
                </c:pt>
                <c:pt idx="1399">
                  <c:v>0.18302872259042996</c:v>
                </c:pt>
                <c:pt idx="1400">
                  <c:v>0.18334605119257427</c:v>
                </c:pt>
                <c:pt idx="1401">
                  <c:v>0.18366372271095988</c:v>
                </c:pt>
                <c:pt idx="1402">
                  <c:v>0.18398175805348399</c:v>
                </c:pt>
                <c:pt idx="1403">
                  <c:v>0.18430017834885387</c:v>
                </c:pt>
                <c:pt idx="1404">
                  <c:v>0.18461900491396199</c:v>
                </c:pt>
                <c:pt idx="1405">
                  <c:v>0.18493825922438992</c:v>
                </c:pt>
                <c:pt idx="1406">
                  <c:v>0.18525796288443727</c:v>
                </c:pt>
                <c:pt idx="1407">
                  <c:v>0.18557813759898317</c:v>
                </c:pt>
                <c:pt idx="1408">
                  <c:v>0.18589880514599899</c:v>
                </c:pt>
                <c:pt idx="1409">
                  <c:v>0.18621998735052764</c:v>
                </c:pt>
                <c:pt idx="1410">
                  <c:v>0.18654170605977499</c:v>
                </c:pt>
                <c:pt idx="1411">
                  <c:v>0.18686398311965499</c:v>
                </c:pt>
                <c:pt idx="1412">
                  <c:v>0.18718684035260499</c:v>
                </c:pt>
                <c:pt idx="1413">
                  <c:v>0.18751029940572944</c:v>
                </c:pt>
                <c:pt idx="1414">
                  <c:v>0.18783437284340096</c:v>
                </c:pt>
                <c:pt idx="1415">
                  <c:v>0.18815906911242364</c:v>
                </c:pt>
                <c:pt idx="1416">
                  <c:v>0.18848439279248141</c:v>
                </c:pt>
                <c:pt idx="1417">
                  <c:v>0.18881034625324344</c:v>
                </c:pt>
                <c:pt idx="1418">
                  <c:v>0.18913693127768341</c:v>
                </c:pt>
                <c:pt idx="1419">
                  <c:v>0.1894641493176053</c:v>
                </c:pt>
                <c:pt idx="1420">
                  <c:v>0.18979200188574427</c:v>
                </c:pt>
                <c:pt idx="1421">
                  <c:v>0.19012049057862421</c:v>
                </c:pt>
                <c:pt idx="1422">
                  <c:v>0.19044961713895805</c:v>
                </c:pt>
                <c:pt idx="1423">
                  <c:v>0.19077938344441225</c:v>
                </c:pt>
                <c:pt idx="1424">
                  <c:v>0.19110979150541321</c:v>
                </c:pt>
                <c:pt idx="1425">
                  <c:v>0.19144084345050921</c:v>
                </c:pt>
                <c:pt idx="1426">
                  <c:v>0.19177254151427306</c:v>
                </c:pt>
                <c:pt idx="1427">
                  <c:v>0.19210488802377787</c:v>
                </c:pt>
                <c:pt idx="1428">
                  <c:v>0.19243788538636936</c:v>
                </c:pt>
                <c:pt idx="1429">
                  <c:v>0.19277153607785397</c:v>
                </c:pt>
                <c:pt idx="1430">
                  <c:v>0.19310584263175287</c:v>
                </c:pt>
                <c:pt idx="1431">
                  <c:v>0.19344080762924906</c:v>
                </c:pt>
                <c:pt idx="1432">
                  <c:v>0.19377643369008604</c:v>
                </c:pt>
                <c:pt idx="1433">
                  <c:v>0.19411272346425887</c:v>
                </c:pt>
                <c:pt idx="1434">
                  <c:v>0.19444967962452206</c:v>
                </c:pt>
                <c:pt idx="1435">
                  <c:v>0.19478730485969226</c:v>
                </c:pt>
                <c:pt idx="1436">
                  <c:v>0.19512560186869088</c:v>
                </c:pt>
                <c:pt idx="1437">
                  <c:v>0.19546457335534506</c:v>
                </c:pt>
                <c:pt idx="1438">
                  <c:v>0.19580422202384087</c:v>
                </c:pt>
                <c:pt idx="1439">
                  <c:v>0.19614455057487121</c:v>
                </c:pt>
                <c:pt idx="1440">
                  <c:v>0.19648556170239909</c:v>
                </c:pt>
                <c:pt idx="1441">
                  <c:v>0.19682725809100121</c:v>
                </c:pt>
                <c:pt idx="1442">
                  <c:v>0.19716964241380106</c:v>
                </c:pt>
                <c:pt idx="1443">
                  <c:v>0.19751271733088588</c:v>
                </c:pt>
                <c:pt idx="1444">
                  <c:v>0.19785648548823914</c:v>
                </c:pt>
                <c:pt idx="1445">
                  <c:v>0.19820094951711326</c:v>
                </c:pt>
                <c:pt idx="1446">
                  <c:v>0.19854611203383504</c:v>
                </c:pt>
                <c:pt idx="1447">
                  <c:v>0.19889197564000005</c:v>
                </c:pt>
                <c:pt idx="1448">
                  <c:v>0.19923854292300405</c:v>
                </c:pt>
                <c:pt idx="1449">
                  <c:v>0.19958581645692691</c:v>
                </c:pt>
                <c:pt idx="1450">
                  <c:v>0.19993379880370321</c:v>
                </c:pt>
                <c:pt idx="1451">
                  <c:v>0.20028249251456437</c:v>
                </c:pt>
                <c:pt idx="1452">
                  <c:v>0.200631900131716</c:v>
                </c:pt>
                <c:pt idx="1453">
                  <c:v>0.20098202419025801</c:v>
                </c:pt>
                <c:pt idx="1454">
                  <c:v>0.20888796342302099</c:v>
                </c:pt>
                <c:pt idx="1455">
                  <c:v>0.211065879210242</c:v>
                </c:pt>
                <c:pt idx="1456">
                  <c:v>0.21167508785995401</c:v>
                </c:pt>
                <c:pt idx="1457">
                  <c:v>0.21202752356638699</c:v>
                </c:pt>
                <c:pt idx="1458">
                  <c:v>0.2124134678762436</c:v>
                </c:pt>
                <c:pt idx="1459">
                  <c:v>0.21279584329684131</c:v>
                </c:pt>
                <c:pt idx="1460">
                  <c:v>0.21318451658788201</c:v>
                </c:pt>
                <c:pt idx="1461">
                  <c:v>0.21357191362786199</c:v>
                </c:pt>
                <c:pt idx="1462">
                  <c:v>0.21395962945076999</c:v>
                </c:pt>
                <c:pt idx="1463">
                  <c:v>0.21434630253705847</c:v>
                </c:pt>
                <c:pt idx="1464">
                  <c:v>0.21473241681621141</c:v>
                </c:pt>
                <c:pt idx="1465">
                  <c:v>0.21511776218485501</c:v>
                </c:pt>
                <c:pt idx="1466">
                  <c:v>0.21550254781750044</c:v>
                </c:pt>
                <c:pt idx="1467">
                  <c:v>0.21588679776399741</c:v>
                </c:pt>
                <c:pt idx="1468">
                  <c:v>0.21627063693644141</c:v>
                </c:pt>
                <c:pt idx="1469">
                  <c:v>0.21665413277932996</c:v>
                </c:pt>
                <c:pt idx="1470">
                  <c:v>0.21703737468481901</c:v>
                </c:pt>
                <c:pt idx="1471">
                  <c:v>0.21742043006111564</c:v>
                </c:pt>
                <c:pt idx="1472">
                  <c:v>0.21780336771449696</c:v>
                </c:pt>
                <c:pt idx="1473">
                  <c:v>0.21818624550084417</c:v>
                </c:pt>
                <c:pt idx="1474">
                  <c:v>0.2185691176229963</c:v>
                </c:pt>
                <c:pt idx="1475">
                  <c:v>0.21895203133862351</c:v>
                </c:pt>
                <c:pt idx="1476">
                  <c:v>0.21933502946162844</c:v>
                </c:pt>
                <c:pt idx="1477">
                  <c:v>0.21971814967714412</c:v>
                </c:pt>
                <c:pt idx="1478">
                  <c:v>0.22010142555444606</c:v>
                </c:pt>
                <c:pt idx="1479">
                  <c:v>0.22048488658097457</c:v>
                </c:pt>
                <c:pt idx="1480">
                  <c:v>0.22086855867822205</c:v>
                </c:pt>
                <c:pt idx="1481">
                  <c:v>0.22125246440275906</c:v>
                </c:pt>
                <c:pt idx="1482">
                  <c:v>0.22163662327059167</c:v>
                </c:pt>
                <c:pt idx="1483">
                  <c:v>0.22202105196928487</c:v>
                </c:pt>
                <c:pt idx="1484">
                  <c:v>0.22240576459041694</c:v>
                </c:pt>
                <c:pt idx="1485">
                  <c:v>0.22279077281389006</c:v>
                </c:pt>
                <c:pt idx="1486">
                  <c:v>0.22317608608519721</c:v>
                </c:pt>
                <c:pt idx="1487">
                  <c:v>0.22356171176663006</c:v>
                </c:pt>
                <c:pt idx="1488">
                  <c:v>0.22394765527598109</c:v>
                </c:pt>
                <c:pt idx="1489">
                  <c:v>0.22433392020822687</c:v>
                </c:pt>
                <c:pt idx="1490">
                  <c:v>0.22472071255007506</c:v>
                </c:pt>
                <c:pt idx="1491">
                  <c:v>0.22510841877480106</c:v>
                </c:pt>
                <c:pt idx="1492">
                  <c:v>0.22549696647658721</c:v>
                </c:pt>
                <c:pt idx="1493">
                  <c:v>0.22588635525300188</c:v>
                </c:pt>
                <c:pt idx="1494">
                  <c:v>0.22627656040315786</c:v>
                </c:pt>
                <c:pt idx="1495">
                  <c:v>0.22666755525388185</c:v>
                </c:pt>
                <c:pt idx="1496">
                  <c:v>0.22705930408715724</c:v>
                </c:pt>
                <c:pt idx="1497">
                  <c:v>0.22745176579216397</c:v>
                </c:pt>
                <c:pt idx="1498">
                  <c:v>0.22784489162675306</c:v>
                </c:pt>
                <c:pt idx="1499">
                  <c:v>0.22823862641276221</c:v>
                </c:pt>
                <c:pt idx="1500">
                  <c:v>0.22863290769571187</c:v>
                </c:pt>
                <c:pt idx="1501">
                  <c:v>0.22902766606571387</c:v>
                </c:pt>
                <c:pt idx="1502">
                  <c:v>0.22942282556690521</c:v>
                </c:pt>
                <c:pt idx="1503">
                  <c:v>0.22981840082850324</c:v>
                </c:pt>
                <c:pt idx="1504">
                  <c:v>0.23021445871744406</c:v>
                </c:pt>
                <c:pt idx="1505">
                  <c:v>0.23061106231602299</c:v>
                </c:pt>
                <c:pt idx="1506">
                  <c:v>0.23100828193798217</c:v>
                </c:pt>
                <c:pt idx="1507">
                  <c:v>0.23140619325703196</c:v>
                </c:pt>
                <c:pt idx="1508">
                  <c:v>0.23180487760154908</c:v>
                </c:pt>
                <c:pt idx="1509">
                  <c:v>0.23220442180848699</c:v>
                </c:pt>
                <c:pt idx="1510">
                  <c:v>0.23260491821924587</c:v>
                </c:pt>
                <c:pt idx="1511">
                  <c:v>0.23300646456542706</c:v>
                </c:pt>
                <c:pt idx="1512">
                  <c:v>0.23340916389814317</c:v>
                </c:pt>
                <c:pt idx="1513">
                  <c:v>0.23381291471922241</c:v>
                </c:pt>
                <c:pt idx="1514">
                  <c:v>0.23421677147804501</c:v>
                </c:pt>
                <c:pt idx="1515">
                  <c:v>0.23462092525683587</c:v>
                </c:pt>
                <c:pt idx="1516">
                  <c:v>0.23502531293049644</c:v>
                </c:pt>
                <c:pt idx="1517">
                  <c:v>0.23542992112689717</c:v>
                </c:pt>
                <c:pt idx="1518">
                  <c:v>0.23583471996835187</c:v>
                </c:pt>
                <c:pt idx="1519">
                  <c:v>0.236239687293747</c:v>
                </c:pt>
                <c:pt idx="1520">
                  <c:v>0.23664479629764901</c:v>
                </c:pt>
                <c:pt idx="1521">
                  <c:v>0.23705002294353067</c:v>
                </c:pt>
                <c:pt idx="1522">
                  <c:v>0.23745534175294264</c:v>
                </c:pt>
                <c:pt idx="1523">
                  <c:v>0.23786072840361408</c:v>
                </c:pt>
                <c:pt idx="1524">
                  <c:v>0.23826615840601617</c:v>
                </c:pt>
                <c:pt idx="1525">
                  <c:v>0.23867160800576787</c:v>
                </c:pt>
                <c:pt idx="1526">
                  <c:v>0.23907705384455588</c:v>
                </c:pt>
                <c:pt idx="1527">
                  <c:v>0.23948247331301001</c:v>
                </c:pt>
                <c:pt idx="1528">
                  <c:v>0.23988784452559744</c:v>
                </c:pt>
                <c:pt idx="1529">
                  <c:v>0.24029314650494948</c:v>
                </c:pt>
                <c:pt idx="1530">
                  <c:v>0.24069835925290844</c:v>
                </c:pt>
                <c:pt idx="1531">
                  <c:v>0.24110346388341192</c:v>
                </c:pt>
                <c:pt idx="1532">
                  <c:v>0.24150844272050326</c:v>
                </c:pt>
                <c:pt idx="1533">
                  <c:v>0.24191327941289964</c:v>
                </c:pt>
                <c:pt idx="1534">
                  <c:v>0.24231795903580244</c:v>
                </c:pt>
                <c:pt idx="1535">
                  <c:v>0.24272246819460999</c:v>
                </c:pt>
                <c:pt idx="1536">
                  <c:v>0.24312679512120092</c:v>
                </c:pt>
                <c:pt idx="1537">
                  <c:v>0.24353092976660401</c:v>
                </c:pt>
                <c:pt idx="1538">
                  <c:v>0.24393486388676353</c:v>
                </c:pt>
                <c:pt idx="1539">
                  <c:v>0.24433859112192896</c:v>
                </c:pt>
                <c:pt idx="1540">
                  <c:v>0.2447421070683633</c:v>
                </c:pt>
                <c:pt idx="1541">
                  <c:v>0.24514540934201617</c:v>
                </c:pt>
                <c:pt idx="1542">
                  <c:v>0.24554849763349712</c:v>
                </c:pt>
                <c:pt idx="1543">
                  <c:v>0.24595137375391199</c:v>
                </c:pt>
                <c:pt idx="1544">
                  <c:v>0.24635404167124103</c:v>
                </c:pt>
                <c:pt idx="1545">
                  <c:v>0.24675650753684841</c:v>
                </c:pt>
                <c:pt idx="1546">
                  <c:v>0.24715877970212699</c:v>
                </c:pt>
                <c:pt idx="1547">
                  <c:v>0.24756084773362699</c:v>
                </c:pt>
                <c:pt idx="1548">
                  <c:v>0.247962724214282</c:v>
                </c:pt>
                <c:pt idx="1549">
                  <c:v>0.24836444653080092</c:v>
                </c:pt>
                <c:pt idx="1550">
                  <c:v>0.24876602921216617</c:v>
                </c:pt>
                <c:pt idx="1551">
                  <c:v>0.24916750147000399</c:v>
                </c:pt>
                <c:pt idx="1552">
                  <c:v>0.24956888308268596</c:v>
                </c:pt>
                <c:pt idx="1553">
                  <c:v>0.24997019929178099</c:v>
                </c:pt>
                <c:pt idx="1554">
                  <c:v>0.25037146327993615</c:v>
                </c:pt>
                <c:pt idx="1555">
                  <c:v>0.250772704085233</c:v>
                </c:pt>
                <c:pt idx="1556">
                  <c:v>0.25117395068242793</c:v>
                </c:pt>
                <c:pt idx="1557">
                  <c:v>0.25157523456851694</c:v>
                </c:pt>
                <c:pt idx="1558">
                  <c:v>0.25197658856530508</c:v>
                </c:pt>
                <c:pt idx="1559">
                  <c:v>0.25237804721507023</c:v>
                </c:pt>
                <c:pt idx="1560">
                  <c:v>0.25277964645455903</c:v>
                </c:pt>
                <c:pt idx="1561">
                  <c:v>0.25318142365608093</c:v>
                </c:pt>
                <c:pt idx="1562">
                  <c:v>0.25358341746236002</c:v>
                </c:pt>
                <c:pt idx="1563">
                  <c:v>0.25398566772893832</c:v>
                </c:pt>
                <c:pt idx="1564">
                  <c:v>0.25438821540455242</c:v>
                </c:pt>
                <c:pt idx="1565">
                  <c:v>0.25479110244402309</c:v>
                </c:pt>
                <c:pt idx="1566">
                  <c:v>0.25519437170340797</c:v>
                </c:pt>
                <c:pt idx="1567">
                  <c:v>0.25559806684564707</c:v>
                </c:pt>
                <c:pt idx="1568">
                  <c:v>0.25600223224243801</c:v>
                </c:pt>
                <c:pt idx="1569">
                  <c:v>0.25640691288086587</c:v>
                </c:pt>
                <c:pt idx="1570">
                  <c:v>0.25681215427072801</c:v>
                </c:pt>
                <c:pt idx="1571">
                  <c:v>0.257218002355599</c:v>
                </c:pt>
                <c:pt idx="1572">
                  <c:v>0.25762450342635701</c:v>
                </c:pt>
                <c:pt idx="1573">
                  <c:v>0.25803170403843873</c:v>
                </c:pt>
                <c:pt idx="1574">
                  <c:v>0.25843965093253679</c:v>
                </c:pt>
                <c:pt idx="1575">
                  <c:v>0.25884839095919598</c:v>
                </c:pt>
                <c:pt idx="1576">
                  <c:v>0.25925797100735598</c:v>
                </c:pt>
                <c:pt idx="1577">
                  <c:v>0.25966843793701438</c:v>
                </c:pt>
                <c:pt idx="1578">
                  <c:v>0.26007983851603539</c:v>
                </c:pt>
                <c:pt idx="1579">
                  <c:v>0.26049221936125438</c:v>
                </c:pt>
                <c:pt idx="1580">
                  <c:v>0.260905626883701</c:v>
                </c:pt>
                <c:pt idx="1581">
                  <c:v>0.26132010723817406</c:v>
                </c:pt>
                <c:pt idx="1582">
                  <c:v>0.26173570627687776</c:v>
                </c:pt>
                <c:pt idx="1583">
                  <c:v>0.26215246950727361</c:v>
                </c:pt>
                <c:pt idx="1584">
                  <c:v>0.26257044205383001</c:v>
                </c:pt>
                <c:pt idx="1585">
                  <c:v>0.26298966862382489</c:v>
                </c:pt>
                <c:pt idx="1586">
                  <c:v>0.263410193476798</c:v>
                </c:pt>
                <c:pt idx="1587">
                  <c:v>0.26383206039780954</c:v>
                </c:pt>
                <c:pt idx="1588">
                  <c:v>0.264255312674053</c:v>
                </c:pt>
                <c:pt idx="1589">
                  <c:v>0.26467999307500795</c:v>
                </c:pt>
                <c:pt idx="1590">
                  <c:v>0.26510614383560932</c:v>
                </c:pt>
                <c:pt idx="1591">
                  <c:v>0.265533806642615</c:v>
                </c:pt>
                <c:pt idx="1592">
                  <c:v>0.26596302262373323</c:v>
                </c:pt>
                <c:pt idx="1593">
                  <c:v>0.26639383233951602</c:v>
                </c:pt>
                <c:pt idx="1594">
                  <c:v>0.26682627577775869</c:v>
                </c:pt>
                <c:pt idx="1595">
                  <c:v>0.26726039235025406</c:v>
                </c:pt>
                <c:pt idx="1596">
                  <c:v>0.26769622089183293</c:v>
                </c:pt>
                <c:pt idx="1597">
                  <c:v>0.26813379966134793</c:v>
                </c:pt>
                <c:pt idx="1598">
                  <c:v>0.26857316634459188</c:v>
                </c:pt>
                <c:pt idx="1599">
                  <c:v>0.26901393160719</c:v>
                </c:pt>
                <c:pt idx="1600">
                  <c:v>0.26945513572633079</c:v>
                </c:pt>
                <c:pt idx="1601">
                  <c:v>0.26989686199079943</c:v>
                </c:pt>
                <c:pt idx="1602">
                  <c:v>0.27033857939399142</c:v>
                </c:pt>
                <c:pt idx="1603">
                  <c:v>0.27078038221363698</c:v>
                </c:pt>
                <c:pt idx="1604">
                  <c:v>0.27122216645763708</c:v>
                </c:pt>
                <c:pt idx="1605">
                  <c:v>0.27166398898916161</c:v>
                </c:pt>
                <c:pt idx="1606">
                  <c:v>0.27210585461194275</c:v>
                </c:pt>
                <c:pt idx="1607">
                  <c:v>0.27254780404286638</c:v>
                </c:pt>
                <c:pt idx="1608">
                  <c:v>0.27298986408981918</c:v>
                </c:pt>
                <c:pt idx="1609">
                  <c:v>0.273432068996595</c:v>
                </c:pt>
                <c:pt idx="1610">
                  <c:v>0.28135940999938608</c:v>
                </c:pt>
                <c:pt idx="1611">
                  <c:v>0.28361287439000843</c:v>
                </c:pt>
                <c:pt idx="1612">
                  <c:v>0.28432326145191938</c:v>
                </c:pt>
                <c:pt idx="1613">
                  <c:v>0.28476110992398501</c:v>
                </c:pt>
                <c:pt idx="1614">
                  <c:v>0.28524794018944732</c:v>
                </c:pt>
                <c:pt idx="1615">
                  <c:v>0.28573144207126594</c:v>
                </c:pt>
                <c:pt idx="1616">
                  <c:v>0.28622135634407497</c:v>
                </c:pt>
                <c:pt idx="1617">
                  <c:v>0.28670952797629201</c:v>
                </c:pt>
                <c:pt idx="1618">
                  <c:v>0.28719668909283663</c:v>
                </c:pt>
                <c:pt idx="1619">
                  <c:v>0.28768182630063732</c:v>
                </c:pt>
                <c:pt idx="1620">
                  <c:v>0.28816508833250998</c:v>
                </c:pt>
                <c:pt idx="1621">
                  <c:v>0.28864649779756063</c:v>
                </c:pt>
                <c:pt idx="1622">
                  <c:v>0.28912619059495503</c:v>
                </c:pt>
                <c:pt idx="1623">
                  <c:v>0.28960431549487015</c:v>
                </c:pt>
                <c:pt idx="1624">
                  <c:v>0.29008101215608201</c:v>
                </c:pt>
                <c:pt idx="1625">
                  <c:v>0.29055642323098163</c:v>
                </c:pt>
                <c:pt idx="1626">
                  <c:v>0.29103067604689498</c:v>
                </c:pt>
                <c:pt idx="1627">
                  <c:v>0.29150389233121232</c:v>
                </c:pt>
                <c:pt idx="1628">
                  <c:v>0.29197618213721177</c:v>
                </c:pt>
                <c:pt idx="1629">
                  <c:v>0.29244764794192402</c:v>
                </c:pt>
                <c:pt idx="1630">
                  <c:v>0.29291838336643816</c:v>
                </c:pt>
                <c:pt idx="1631">
                  <c:v>0.29338847494783876</c:v>
                </c:pt>
                <c:pt idx="1632">
                  <c:v>0.29385800225879061</c:v>
                </c:pt>
                <c:pt idx="1633">
                  <c:v>0.29432703885261663</c:v>
                </c:pt>
                <c:pt idx="1634">
                  <c:v>0.294795652694752</c:v>
                </c:pt>
                <c:pt idx="1635">
                  <c:v>0.29526390678462161</c:v>
                </c:pt>
                <c:pt idx="1636">
                  <c:v>0.29573185959798975</c:v>
                </c:pt>
                <c:pt idx="1637">
                  <c:v>0.29619956554960813</c:v>
                </c:pt>
                <c:pt idx="1638">
                  <c:v>0.29666707537708942</c:v>
                </c:pt>
                <c:pt idx="1639">
                  <c:v>0.29713443650464288</c:v>
                </c:pt>
                <c:pt idx="1640">
                  <c:v>0.29760210322254643</c:v>
                </c:pt>
                <c:pt idx="1641">
                  <c:v>0.29807019795764284</c:v>
                </c:pt>
                <c:pt idx="1642">
                  <c:v>0.29853874606321501</c:v>
                </c:pt>
                <c:pt idx="1643">
                  <c:v>0.29900777806964296</c:v>
                </c:pt>
                <c:pt idx="1644">
                  <c:v>0.29947731568080754</c:v>
                </c:pt>
                <c:pt idx="1645">
                  <c:v>0.29994737176311298</c:v>
                </c:pt>
                <c:pt idx="1646">
                  <c:v>0.30041795210562638</c:v>
                </c:pt>
                <c:pt idx="1647">
                  <c:v>0.30088905424622697</c:v>
                </c:pt>
                <c:pt idx="1648">
                  <c:v>0.30136066811693757</c:v>
                </c:pt>
                <c:pt idx="1649">
                  <c:v>0.30183277563830563</c:v>
                </c:pt>
                <c:pt idx="1650">
                  <c:v>0.30230535085874732</c:v>
                </c:pt>
                <c:pt idx="1651">
                  <c:v>0.30277835978326006</c:v>
                </c:pt>
                <c:pt idx="1652">
                  <c:v>0.30325182649404708</c:v>
                </c:pt>
                <c:pt idx="1653">
                  <c:v>0.30372586117776718</c:v>
                </c:pt>
                <c:pt idx="1654">
                  <c:v>0.30420056431125042</c:v>
                </c:pt>
                <c:pt idx="1655">
                  <c:v>0.30467604628295997</c:v>
                </c:pt>
                <c:pt idx="1656">
                  <c:v>0.30515242388038438</c:v>
                </c:pt>
                <c:pt idx="1657">
                  <c:v>0.30562982144321632</c:v>
                </c:pt>
                <c:pt idx="1658">
                  <c:v>0.30610837041783906</c:v>
                </c:pt>
                <c:pt idx="1659">
                  <c:v>0.30658820966339506</c:v>
                </c:pt>
                <c:pt idx="1660">
                  <c:v>0.30706948527598743</c:v>
                </c:pt>
                <c:pt idx="1661">
                  <c:v>0.30755235064975106</c:v>
                </c:pt>
                <c:pt idx="1662">
                  <c:v>0.30803635590029732</c:v>
                </c:pt>
                <c:pt idx="1663">
                  <c:v>0.30852106209748742</c:v>
                </c:pt>
                <c:pt idx="1664">
                  <c:v>0.30900661352670838</c:v>
                </c:pt>
                <c:pt idx="1665">
                  <c:v>0.309493012687589</c:v>
                </c:pt>
                <c:pt idx="1666">
                  <c:v>0.30998028546926853</c:v>
                </c:pt>
                <c:pt idx="1667">
                  <c:v>0.31046845177368843</c:v>
                </c:pt>
                <c:pt idx="1668">
                  <c:v>0.31095753468443038</c:v>
                </c:pt>
                <c:pt idx="1669">
                  <c:v>0.311447556574108</c:v>
                </c:pt>
                <c:pt idx="1670">
                  <c:v>0.311938541508119</c:v>
                </c:pt>
                <c:pt idx="1671">
                  <c:v>0.31243051322969018</c:v>
                </c:pt>
                <c:pt idx="1672">
                  <c:v>0.31292346237877072</c:v>
                </c:pt>
                <c:pt idx="1673">
                  <c:v>0.31341736910869455</c:v>
                </c:pt>
                <c:pt idx="1674">
                  <c:v>0.31391219564479922</c:v>
                </c:pt>
                <c:pt idx="1675">
                  <c:v>0.31440789533506447</c:v>
                </c:pt>
                <c:pt idx="1676">
                  <c:v>0.31490441630432942</c:v>
                </c:pt>
                <c:pt idx="1677">
                  <c:v>0.31540170351182206</c:v>
                </c:pt>
                <c:pt idx="1678">
                  <c:v>0.31589970017400743</c:v>
                </c:pt>
                <c:pt idx="1679">
                  <c:v>0.31639834828758906</c:v>
                </c:pt>
                <c:pt idx="1680">
                  <c:v>0.31689758911830807</c:v>
                </c:pt>
                <c:pt idx="1681">
                  <c:v>0.31739736343742941</c:v>
                </c:pt>
                <c:pt idx="1682">
                  <c:v>0.31789761176853698</c:v>
                </c:pt>
                <c:pt idx="1683">
                  <c:v>0.31839827457996406</c:v>
                </c:pt>
                <c:pt idx="1684">
                  <c:v>0.31889929248383397</c:v>
                </c:pt>
                <c:pt idx="1685">
                  <c:v>0.31940060642553508</c:v>
                </c:pt>
                <c:pt idx="1686">
                  <c:v>0.31990215787536241</c:v>
                </c:pt>
                <c:pt idx="1687">
                  <c:v>0.32040388901767369</c:v>
                </c:pt>
                <c:pt idx="1688">
                  <c:v>0.32090574293885155</c:v>
                </c:pt>
                <c:pt idx="1689">
                  <c:v>0.32140766381177555</c:v>
                </c:pt>
                <c:pt idx="1690">
                  <c:v>0.32190959707595918</c:v>
                </c:pt>
                <c:pt idx="1691">
                  <c:v>0.32241148961178606</c:v>
                </c:pt>
                <c:pt idx="1692">
                  <c:v>0.32291328990764817</c:v>
                </c:pt>
                <c:pt idx="1693">
                  <c:v>0.32341494821858002</c:v>
                </c:pt>
                <c:pt idx="1694">
                  <c:v>0.32391641671548843</c:v>
                </c:pt>
                <c:pt idx="1695">
                  <c:v>0.32441764962366143</c:v>
                </c:pt>
                <c:pt idx="1696">
                  <c:v>0.32491853641063506</c:v>
                </c:pt>
                <c:pt idx="1697">
                  <c:v>0.32541909936296742</c:v>
                </c:pt>
                <c:pt idx="1698">
                  <c:v>0.32591929007137138</c:v>
                </c:pt>
                <c:pt idx="1699">
                  <c:v>0.32641909099735283</c:v>
                </c:pt>
                <c:pt idx="1700">
                  <c:v>0.32691847005706992</c:v>
                </c:pt>
                <c:pt idx="1701">
                  <c:v>0.32741740022594817</c:v>
                </c:pt>
                <c:pt idx="1702">
                  <c:v>0.32791585278889063</c:v>
                </c:pt>
                <c:pt idx="1703">
                  <c:v>0.32841379572633961</c:v>
                </c:pt>
                <c:pt idx="1704">
                  <c:v>0.32891119784211226</c:v>
                </c:pt>
                <c:pt idx="1705">
                  <c:v>0.32940804046231698</c:v>
                </c:pt>
                <c:pt idx="1706">
                  <c:v>0.32990430610327698</c:v>
                </c:pt>
                <c:pt idx="1707">
                  <c:v>0.33039998045192398</c:v>
                </c:pt>
                <c:pt idx="1708">
                  <c:v>0.33089505162914407</c:v>
                </c:pt>
                <c:pt idx="1709">
                  <c:v>0.33138951043538406</c:v>
                </c:pt>
                <c:pt idx="1710">
                  <c:v>0.33188335018617998</c:v>
                </c:pt>
                <c:pt idx="1711">
                  <c:v>0.33237656673309718</c:v>
                </c:pt>
                <c:pt idx="1712">
                  <c:v>0.33286915836886294</c:v>
                </c:pt>
                <c:pt idx="1713">
                  <c:v>0.33336112578150207</c:v>
                </c:pt>
                <c:pt idx="1714">
                  <c:v>0.33385247197082235</c:v>
                </c:pt>
                <c:pt idx="1715">
                  <c:v>0.33434320217636498</c:v>
                </c:pt>
                <c:pt idx="1716">
                  <c:v>0.33483332379225739</c:v>
                </c:pt>
                <c:pt idx="1717">
                  <c:v>0.33532284628329911</c:v>
                </c:pt>
                <c:pt idx="1718">
                  <c:v>0.33581178109618615</c:v>
                </c:pt>
                <c:pt idx="1719">
                  <c:v>0.33630014157021343</c:v>
                </c:pt>
                <c:pt idx="1720">
                  <c:v>0.33678794284616698</c:v>
                </c:pt>
                <c:pt idx="1721">
                  <c:v>0.33727520177521642</c:v>
                </c:pt>
                <c:pt idx="1722">
                  <c:v>0.33776193682762407</c:v>
                </c:pt>
                <c:pt idx="1723">
                  <c:v>0.33824816800233898</c:v>
                </c:pt>
                <c:pt idx="1724">
                  <c:v>0.33873391673756997</c:v>
                </c:pt>
                <c:pt idx="1725">
                  <c:v>0.33921920582294118</c:v>
                </c:pt>
                <c:pt idx="1726">
                  <c:v>0.33970405931352332</c:v>
                </c:pt>
                <c:pt idx="1727">
                  <c:v>0.34018850244613674</c:v>
                </c:pt>
                <c:pt idx="1728">
                  <c:v>0.34067256155803288</c:v>
                </c:pt>
                <c:pt idx="1729">
                  <c:v>0.34115626400832511</c:v>
                </c:pt>
                <c:pt idx="1730">
                  <c:v>0.3416396381022711</c:v>
                </c:pt>
                <c:pt idx="1731">
                  <c:v>0.3421227130185383</c:v>
                </c:pt>
                <c:pt idx="1732">
                  <c:v>0.34260551873957312</c:v>
                </c:pt>
                <c:pt idx="1733">
                  <c:v>0.34308808598513374</c:v>
                </c:pt>
                <c:pt idx="1734">
                  <c:v>0.3435704461489833</c:v>
                </c:pt>
                <c:pt idx="1735">
                  <c:v>0.34405263123885765</c:v>
                </c:pt>
                <c:pt idx="1736">
                  <c:v>0.34453467381949754</c:v>
                </c:pt>
                <c:pt idx="1737">
                  <c:v>0.34501660695895447</c:v>
                </c:pt>
                <c:pt idx="1738">
                  <c:v>0.34549846417790447</c:v>
                </c:pt>
                <c:pt idx="1739">
                  <c:v>0.34598027940200954</c:v>
                </c:pt>
                <c:pt idx="1740">
                  <c:v>0.34646208691720976</c:v>
                </c:pt>
                <c:pt idx="1741">
                  <c:v>0.34694392132788066</c:v>
                </c:pt>
                <c:pt idx="1742">
                  <c:v>0.34742581751770474</c:v>
                </c:pt>
                <c:pt idx="1743">
                  <c:v>0.34790781061319975</c:v>
                </c:pt>
                <c:pt idx="1744">
                  <c:v>0.34838993594978129</c:v>
                </c:pt>
                <c:pt idx="1745">
                  <c:v>0.34887222904015441</c:v>
                </c:pt>
                <c:pt idx="1746">
                  <c:v>0.3493547255451333</c:v>
                </c:pt>
                <c:pt idx="1747">
                  <c:v>0.34983746124651882</c:v>
                </c:pt>
                <c:pt idx="1748">
                  <c:v>0.35032047202206817</c:v>
                </c:pt>
                <c:pt idx="1749">
                  <c:v>0.35080379382239463</c:v>
                </c:pt>
                <c:pt idx="1750">
                  <c:v>0.35128746264975236</c:v>
                </c:pt>
                <c:pt idx="1751">
                  <c:v>0.35177151453844502</c:v>
                </c:pt>
                <c:pt idx="1752">
                  <c:v>0.35225598553693199</c:v>
                </c:pt>
                <c:pt idx="1753">
                  <c:v>0.36017791804778132</c:v>
                </c:pt>
                <c:pt idx="1754">
                  <c:v>0.36246333844132173</c:v>
                </c:pt>
                <c:pt idx="1755">
                  <c:v>0.36321612555856098</c:v>
                </c:pt>
                <c:pt idx="1756">
                  <c:v>0.36367868736161718</c:v>
                </c:pt>
                <c:pt idx="1757">
                  <c:v>0.36420983650468902</c:v>
                </c:pt>
                <c:pt idx="1758">
                  <c:v>0.36473408695375098</c:v>
                </c:pt>
                <c:pt idx="1759">
                  <c:v>0.36526909366218502</c:v>
                </c:pt>
                <c:pt idx="1760">
                  <c:v>0.365801239526164</c:v>
                </c:pt>
                <c:pt idx="1761">
                  <c:v>0.36633346831847763</c:v>
                </c:pt>
                <c:pt idx="1762">
                  <c:v>0.36686327770726718</c:v>
                </c:pt>
                <c:pt idx="1763">
                  <c:v>0.36739146685839202</c:v>
                </c:pt>
                <c:pt idx="1764">
                  <c:v>0.36791769160322063</c:v>
                </c:pt>
                <c:pt idx="1765">
                  <c:v>0.36844230397066519</c:v>
                </c:pt>
                <c:pt idx="1766">
                  <c:v>0.36896538993523043</c:v>
                </c:pt>
                <c:pt idx="1767">
                  <c:v>0.36948718084197163</c:v>
                </c:pt>
                <c:pt idx="1768">
                  <c:v>0.37000783185662589</c:v>
                </c:pt>
                <c:pt idx="1769">
                  <c:v>0.37052752200156308</c:v>
                </c:pt>
                <c:pt idx="1770">
                  <c:v>0.37104640030563851</c:v>
                </c:pt>
                <c:pt idx="1771">
                  <c:v>0.37156461268286312</c:v>
                </c:pt>
                <c:pt idx="1772">
                  <c:v>0.37208228869948518</c:v>
                </c:pt>
                <c:pt idx="1773">
                  <c:v>0.37259954971957532</c:v>
                </c:pt>
                <c:pt idx="1774">
                  <c:v>0.37311650602199298</c:v>
                </c:pt>
                <c:pt idx="1775">
                  <c:v>0.37363325973206202</c:v>
                </c:pt>
                <c:pt idx="1776">
                  <c:v>0.37414990459108199</c:v>
                </c:pt>
                <c:pt idx="1777">
                  <c:v>0.37466652729535854</c:v>
                </c:pt>
                <c:pt idx="1778">
                  <c:v>0.3751834138598022</c:v>
                </c:pt>
                <c:pt idx="1779">
                  <c:v>0.37570090370252063</c:v>
                </c:pt>
                <c:pt idx="1780">
                  <c:v>0.37621902560405457</c:v>
                </c:pt>
                <c:pt idx="1781">
                  <c:v>0.37673785175123875</c:v>
                </c:pt>
                <c:pt idx="1782">
                  <c:v>0.37725743225009301</c:v>
                </c:pt>
                <c:pt idx="1783">
                  <c:v>0.37777780994130461</c:v>
                </c:pt>
                <c:pt idx="1784">
                  <c:v>0.37829901573987423</c:v>
                </c:pt>
                <c:pt idx="1785">
                  <c:v>0.37882107127133186</c:v>
                </c:pt>
                <c:pt idx="1786">
                  <c:v>0.37934398739497383</c:v>
                </c:pt>
                <c:pt idx="1787">
                  <c:v>0.3798677651204091</c:v>
                </c:pt>
                <c:pt idx="1788">
                  <c:v>0.38039239505028477</c:v>
                </c:pt>
                <c:pt idx="1789">
                  <c:v>0.38091785762926206</c:v>
                </c:pt>
                <c:pt idx="1790">
                  <c:v>0.38144417966321298</c:v>
                </c:pt>
                <c:pt idx="1791">
                  <c:v>0.38197147842102108</c:v>
                </c:pt>
                <c:pt idx="1792">
                  <c:v>0.38249986061500857</c:v>
                </c:pt>
                <c:pt idx="1793">
                  <c:v>0.38302944240386338</c:v>
                </c:pt>
                <c:pt idx="1794">
                  <c:v>0.38356034590094645</c:v>
                </c:pt>
                <c:pt idx="1795">
                  <c:v>0.38409270062504797</c:v>
                </c:pt>
                <c:pt idx="1796">
                  <c:v>0.38462664304193761</c:v>
                </c:pt>
                <c:pt idx="1797">
                  <c:v>0.38516231705952142</c:v>
                </c:pt>
                <c:pt idx="1798">
                  <c:v>0.38569987389691635</c:v>
                </c:pt>
                <c:pt idx="1799">
                  <c:v>0.38623947227281863</c:v>
                </c:pt>
                <c:pt idx="1800">
                  <c:v>0.38678027091277212</c:v>
                </c:pt>
                <c:pt idx="1801">
                  <c:v>0.38732229377063077</c:v>
                </c:pt>
                <c:pt idx="1802">
                  <c:v>0.38786557164696583</c:v>
                </c:pt>
                <c:pt idx="1803">
                  <c:v>0.38841012189731255</c:v>
                </c:pt>
                <c:pt idx="1804">
                  <c:v>0.38895595456978532</c:v>
                </c:pt>
                <c:pt idx="1805">
                  <c:v>0.38950308363408592</c:v>
                </c:pt>
                <c:pt idx="1806">
                  <c:v>0.39005151914101732</c:v>
                </c:pt>
                <c:pt idx="1807">
                  <c:v>0.39060127253982863</c:v>
                </c:pt>
                <c:pt idx="1808">
                  <c:v>0.39115235379776442</c:v>
                </c:pt>
                <c:pt idx="1809">
                  <c:v>0.39170400902523295</c:v>
                </c:pt>
                <c:pt idx="1810">
                  <c:v>0.39225463131063992</c:v>
                </c:pt>
                <c:pt idx="1811">
                  <c:v>0.39280435356265686</c:v>
                </c:pt>
                <c:pt idx="1812">
                  <c:v>0.39335209022984308</c:v>
                </c:pt>
                <c:pt idx="1813">
                  <c:v>0.39389800869194763</c:v>
                </c:pt>
                <c:pt idx="1814">
                  <c:v>0.39444181048399302</c:v>
                </c:pt>
                <c:pt idx="1815">
                  <c:v>0.39498357866795747</c:v>
                </c:pt>
                <c:pt idx="1816">
                  <c:v>0.39552325867274463</c:v>
                </c:pt>
                <c:pt idx="1817">
                  <c:v>0.39606089641851538</c:v>
                </c:pt>
                <c:pt idx="1818">
                  <c:v>0.396596500593276</c:v>
                </c:pt>
                <c:pt idx="1819">
                  <c:v>0.39713010609099197</c:v>
                </c:pt>
                <c:pt idx="1820">
                  <c:v>0.39766173843776798</c:v>
                </c:pt>
                <c:pt idx="1821">
                  <c:v>0.39819143099874732</c:v>
                </c:pt>
                <c:pt idx="1822">
                  <c:v>0.39871921565893997</c:v>
                </c:pt>
                <c:pt idx="1823">
                  <c:v>0.39924512773813076</c:v>
                </c:pt>
                <c:pt idx="1824">
                  <c:v>0.39976920354007583</c:v>
                </c:pt>
                <c:pt idx="1825">
                  <c:v>0.40029148186668101</c:v>
                </c:pt>
                <c:pt idx="1826">
                  <c:v>0.40081200341648132</c:v>
                </c:pt>
                <c:pt idx="1827">
                  <c:v>0.40133081130650167</c:v>
                </c:pt>
                <c:pt idx="1828">
                  <c:v>0.40184795096594988</c:v>
                </c:pt>
                <c:pt idx="1829">
                  <c:v>0.40236347034296094</c:v>
                </c:pt>
                <c:pt idx="1830">
                  <c:v>0.40287741991361642</c:v>
                </c:pt>
                <c:pt idx="1831">
                  <c:v>0.40338985276895306</c:v>
                </c:pt>
                <c:pt idx="1832">
                  <c:v>0.40390082463040738</c:v>
                </c:pt>
                <c:pt idx="1833">
                  <c:v>0.40441037990973422</c:v>
                </c:pt>
                <c:pt idx="1834">
                  <c:v>0.40491850408195418</c:v>
                </c:pt>
                <c:pt idx="1835">
                  <c:v>0.40542532411285243</c:v>
                </c:pt>
                <c:pt idx="1836">
                  <c:v>0.40593091287233402</c:v>
                </c:pt>
                <c:pt idx="1837">
                  <c:v>0.406435359145013</c:v>
                </c:pt>
                <c:pt idx="1838">
                  <c:v>0.40693874330109098</c:v>
                </c:pt>
                <c:pt idx="1839">
                  <c:v>0.40744114349240301</c:v>
                </c:pt>
                <c:pt idx="1840">
                  <c:v>0.40794263809598802</c:v>
                </c:pt>
                <c:pt idx="1841">
                  <c:v>0.40844330470925161</c:v>
                </c:pt>
                <c:pt idx="1842">
                  <c:v>0.40894320902558301</c:v>
                </c:pt>
                <c:pt idx="1843">
                  <c:v>0.40944243316453138</c:v>
                </c:pt>
                <c:pt idx="1844">
                  <c:v>0.40994106135233332</c:v>
                </c:pt>
                <c:pt idx="1845">
                  <c:v>0.41043917987641798</c:v>
                </c:pt>
                <c:pt idx="1846">
                  <c:v>0.41093687631614806</c:v>
                </c:pt>
                <c:pt idx="1847">
                  <c:v>0.41143423958486536</c:v>
                </c:pt>
                <c:pt idx="1848">
                  <c:v>0.41193135972785438</c:v>
                </c:pt>
                <c:pt idx="1849">
                  <c:v>0.41242832783519112</c:v>
                </c:pt>
                <c:pt idx="1850">
                  <c:v>0.41292523588465513</c:v>
                </c:pt>
                <c:pt idx="1851">
                  <c:v>0.41342217662183589</c:v>
                </c:pt>
                <c:pt idx="1852">
                  <c:v>0.41391924342066538</c:v>
                </c:pt>
                <c:pt idx="1853">
                  <c:v>0.41441653016060942</c:v>
                </c:pt>
                <c:pt idx="1854">
                  <c:v>0.41491413110232006</c:v>
                </c:pt>
                <c:pt idx="1855">
                  <c:v>0.41541214077386718</c:v>
                </c:pt>
                <c:pt idx="1856">
                  <c:v>0.41591065386201842</c:v>
                </c:pt>
                <c:pt idx="1857">
                  <c:v>0.41640976511265676</c:v>
                </c:pt>
                <c:pt idx="1858">
                  <c:v>0.41690956923889044</c:v>
                </c:pt>
                <c:pt idx="1859">
                  <c:v>0.41741016083827437</c:v>
                </c:pt>
                <c:pt idx="1860">
                  <c:v>0.41791163431872302</c:v>
                </c:pt>
                <c:pt idx="1861">
                  <c:v>0.41841408383373663</c:v>
                </c:pt>
                <c:pt idx="1862">
                  <c:v>0.41891760322667942</c:v>
                </c:pt>
                <c:pt idx="1863">
                  <c:v>0.41942227395875575</c:v>
                </c:pt>
                <c:pt idx="1864">
                  <c:v>0.41992813705816018</c:v>
                </c:pt>
                <c:pt idx="1865">
                  <c:v>0.42043523383044706</c:v>
                </c:pt>
                <c:pt idx="1866">
                  <c:v>0.42094357639018398</c:v>
                </c:pt>
                <c:pt idx="1867">
                  <c:v>0.42145317733647342</c:v>
                </c:pt>
                <c:pt idx="1868">
                  <c:v>0.42196403938355415</c:v>
                </c:pt>
                <c:pt idx="1869">
                  <c:v>0.42247616501981383</c:v>
                </c:pt>
                <c:pt idx="1870">
                  <c:v>0.42298955335128008</c:v>
                </c:pt>
                <c:pt idx="1871">
                  <c:v>0.42350420275403167</c:v>
                </c:pt>
                <c:pt idx="1872">
                  <c:v>0.42402010999256617</c:v>
                </c:pt>
                <c:pt idx="1873">
                  <c:v>0.42453727090138599</c:v>
                </c:pt>
                <c:pt idx="1874">
                  <c:v>0.42505568014989042</c:v>
                </c:pt>
                <c:pt idx="1875">
                  <c:v>0.42557533142361897</c:v>
                </c:pt>
                <c:pt idx="1876">
                  <c:v>0.42609621737267844</c:v>
                </c:pt>
                <c:pt idx="1877">
                  <c:v>0.42661832967491187</c:v>
                </c:pt>
                <c:pt idx="1878">
                  <c:v>0.427141659041406</c:v>
                </c:pt>
                <c:pt idx="1879">
                  <c:v>0.42766619525636707</c:v>
                </c:pt>
                <c:pt idx="1880">
                  <c:v>0.42819192720417798</c:v>
                </c:pt>
                <c:pt idx="1881">
                  <c:v>0.42871884290862561</c:v>
                </c:pt>
                <c:pt idx="1882">
                  <c:v>0.42924692957067606</c:v>
                </c:pt>
                <c:pt idx="1883">
                  <c:v>0.42977617361167042</c:v>
                </c:pt>
                <c:pt idx="1884">
                  <c:v>0.43030656071775919</c:v>
                </c:pt>
                <c:pt idx="1885">
                  <c:v>0.43083807588729012</c:v>
                </c:pt>
                <c:pt idx="1886">
                  <c:v>0.43137070347978118</c:v>
                </c:pt>
                <c:pt idx="1887">
                  <c:v>0.43930597605323657</c:v>
                </c:pt>
                <c:pt idx="1888">
                  <c:v>0.44163218740465482</c:v>
                </c:pt>
                <c:pt idx="1889">
                  <c:v>0.44243124414134705</c:v>
                </c:pt>
                <c:pt idx="1890">
                  <c:v>0.44292290813081547</c:v>
                </c:pt>
                <c:pt idx="1891">
                  <c:v>0.44350639250136575</c:v>
                </c:pt>
                <c:pt idx="1892">
                  <c:v>0.4440766565291841</c:v>
                </c:pt>
                <c:pt idx="1893">
                  <c:v>0.44466457450397412</c:v>
                </c:pt>
                <c:pt idx="1894">
                  <c:v>0.44524719952568675</c:v>
                </c:pt>
                <c:pt idx="1895">
                  <c:v>0.44583200322505812</c:v>
                </c:pt>
                <c:pt idx="1896">
                  <c:v>0.44641336713248148</c:v>
                </c:pt>
                <c:pt idx="1897">
                  <c:v>0.44699356102056031</c:v>
                </c:pt>
                <c:pt idx="1898">
                  <c:v>0.44757124034333579</c:v>
                </c:pt>
                <c:pt idx="1899">
                  <c:v>0.44814720359558075</c:v>
                </c:pt>
                <c:pt idx="1900">
                  <c:v>0.44872121552439376</c:v>
                </c:pt>
                <c:pt idx="1901">
                  <c:v>0.44929362446976079</c:v>
                </c:pt>
                <c:pt idx="1902">
                  <c:v>0.44986446810986286</c:v>
                </c:pt>
                <c:pt idx="1903">
                  <c:v>0.45043393640750479</c:v>
                </c:pt>
                <c:pt idx="1904">
                  <c:v>0.45100211719702898</c:v>
                </c:pt>
                <c:pt idx="1905">
                  <c:v>0.45156913127671999</c:v>
                </c:pt>
                <c:pt idx="1906">
                  <c:v>0.45213506002908899</c:v>
                </c:pt>
                <c:pt idx="1907">
                  <c:v>0.45269998586113103</c:v>
                </c:pt>
                <c:pt idx="1908">
                  <c:v>0.453263972058427</c:v>
                </c:pt>
                <c:pt idx="1909">
                  <c:v>0.45382750318442067</c:v>
                </c:pt>
                <c:pt idx="1910">
                  <c:v>0.45439058953336908</c:v>
                </c:pt>
                <c:pt idx="1911">
                  <c:v>0.45495328773256438</c:v>
                </c:pt>
                <c:pt idx="1912">
                  <c:v>0.45551562395432532</c:v>
                </c:pt>
                <c:pt idx="1913">
                  <c:v>0.45607761733134738</c:v>
                </c:pt>
                <c:pt idx="1914">
                  <c:v>0.456639270460868</c:v>
                </c:pt>
                <c:pt idx="1915">
                  <c:v>0.45720057569817102</c:v>
                </c:pt>
                <c:pt idx="1916">
                  <c:v>0.45776151191882802</c:v>
                </c:pt>
                <c:pt idx="1917">
                  <c:v>0.45832204685750288</c:v>
                </c:pt>
                <c:pt idx="1918">
                  <c:v>0.45888213604510097</c:v>
                </c:pt>
                <c:pt idx="1919">
                  <c:v>0.45944172361997698</c:v>
                </c:pt>
                <c:pt idx="1920">
                  <c:v>0.46000076674745388</c:v>
                </c:pt>
                <c:pt idx="1921">
                  <c:v>0.46055932928589532</c:v>
                </c:pt>
                <c:pt idx="1922">
                  <c:v>0.46111747386116808</c:v>
                </c:pt>
                <c:pt idx="1923">
                  <c:v>0.46167527126069863</c:v>
                </c:pt>
                <c:pt idx="1924">
                  <c:v>0.462232799038723</c:v>
                </c:pt>
                <c:pt idx="1925">
                  <c:v>0.46279014305552779</c:v>
                </c:pt>
                <c:pt idx="1926">
                  <c:v>0.46334739710728606</c:v>
                </c:pt>
                <c:pt idx="1927">
                  <c:v>0.46390466367512306</c:v>
                </c:pt>
                <c:pt idx="1928">
                  <c:v>0.46446205391027606</c:v>
                </c:pt>
                <c:pt idx="1929">
                  <c:v>0.46501968801038501</c:v>
                </c:pt>
                <c:pt idx="1930">
                  <c:v>0.46557669906409455</c:v>
                </c:pt>
                <c:pt idx="1931">
                  <c:v>0.46613308271716503</c:v>
                </c:pt>
                <c:pt idx="1932">
                  <c:v>0.46668882289082442</c:v>
                </c:pt>
                <c:pt idx="1933">
                  <c:v>0.46724389750383699</c:v>
                </c:pt>
                <c:pt idx="1934">
                  <c:v>0.46779827613401798</c:v>
                </c:pt>
                <c:pt idx="1935">
                  <c:v>0.46835193368701</c:v>
                </c:pt>
                <c:pt idx="1936">
                  <c:v>0.46890484133172688</c:v>
                </c:pt>
                <c:pt idx="1937">
                  <c:v>0.46945697267696063</c:v>
                </c:pt>
                <c:pt idx="1938">
                  <c:v>0.47000830041761332</c:v>
                </c:pt>
                <c:pt idx="1939">
                  <c:v>0.47055879859535332</c:v>
                </c:pt>
                <c:pt idx="1940">
                  <c:v>0.47110844159054138</c:v>
                </c:pt>
                <c:pt idx="1941">
                  <c:v>0.47165720497812275</c:v>
                </c:pt>
                <c:pt idx="1942">
                  <c:v>0.47220506533251438</c:v>
                </c:pt>
                <c:pt idx="1943">
                  <c:v>0.47275200062708</c:v>
                </c:pt>
                <c:pt idx="1944">
                  <c:v>0.47329799030854902</c:v>
                </c:pt>
                <c:pt idx="1945">
                  <c:v>0.47384301555826108</c:v>
                </c:pt>
                <c:pt idx="1946">
                  <c:v>0.47438705945568532</c:v>
                </c:pt>
                <c:pt idx="1947">
                  <c:v>0.47493010720025974</c:v>
                </c:pt>
                <c:pt idx="1948">
                  <c:v>0.47547214630367562</c:v>
                </c:pt>
                <c:pt idx="1949">
                  <c:v>0.47601316679896932</c:v>
                </c:pt>
                <c:pt idx="1950">
                  <c:v>0.47655316143845661</c:v>
                </c:pt>
                <c:pt idx="1951">
                  <c:v>0.47709212589317801</c:v>
                </c:pt>
                <c:pt idx="1952">
                  <c:v>0.47763005894413074</c:v>
                </c:pt>
                <c:pt idx="1953">
                  <c:v>0.47816696266749642</c:v>
                </c:pt>
                <c:pt idx="1954">
                  <c:v>0.47870284260954998</c:v>
                </c:pt>
                <c:pt idx="1955">
                  <c:v>0.47923770795055298</c:v>
                </c:pt>
                <c:pt idx="1956">
                  <c:v>0.47977157165475043</c:v>
                </c:pt>
                <c:pt idx="1957">
                  <c:v>0.48030445060507332</c:v>
                </c:pt>
                <c:pt idx="1958">
                  <c:v>0.48083636572055388</c:v>
                </c:pt>
                <c:pt idx="1959">
                  <c:v>0.48136734205467463</c:v>
                </c:pt>
                <c:pt idx="1960">
                  <c:v>0.48189740887346261</c:v>
                </c:pt>
                <c:pt idx="1961">
                  <c:v>0.4824265997118522</c:v>
                </c:pt>
                <c:pt idx="1962">
                  <c:v>0.48295533177125632</c:v>
                </c:pt>
                <c:pt idx="1963">
                  <c:v>0.48348364189915022</c:v>
                </c:pt>
                <c:pt idx="1964">
                  <c:v>0.48401175066490132</c:v>
                </c:pt>
                <c:pt idx="1965">
                  <c:v>0.48453965890445538</c:v>
                </c:pt>
                <c:pt idx="1966">
                  <c:v>0.48506748063567207</c:v>
                </c:pt>
                <c:pt idx="1967">
                  <c:v>0.48559531611208501</c:v>
                </c:pt>
                <c:pt idx="1968">
                  <c:v>0.48612321101417738</c:v>
                </c:pt>
                <c:pt idx="1969">
                  <c:v>0.486651215566684</c:v>
                </c:pt>
                <c:pt idx="1970">
                  <c:v>0.48717935448354999</c:v>
                </c:pt>
                <c:pt idx="1971">
                  <c:v>0.48770765784452602</c:v>
                </c:pt>
                <c:pt idx="1972">
                  <c:v>0.48823614446374675</c:v>
                </c:pt>
                <c:pt idx="1973">
                  <c:v>0.48876482498388762</c:v>
                </c:pt>
                <c:pt idx="1974">
                  <c:v>0.48929372942187299</c:v>
                </c:pt>
                <c:pt idx="1975">
                  <c:v>0.48982288693206977</c:v>
                </c:pt>
                <c:pt idx="1976">
                  <c:v>0.49035232884124863</c:v>
                </c:pt>
                <c:pt idx="1977">
                  <c:v>0.49088208813548317</c:v>
                </c:pt>
                <c:pt idx="1978">
                  <c:v>0.49141219938931918</c:v>
                </c:pt>
                <c:pt idx="1979">
                  <c:v>0.49194269875918206</c:v>
                </c:pt>
                <c:pt idx="1980">
                  <c:v>0.49247362385043442</c:v>
                </c:pt>
                <c:pt idx="1981">
                  <c:v>0.49300501363049298</c:v>
                </c:pt>
                <c:pt idx="1982">
                  <c:v>0.49353690830555963</c:v>
                </c:pt>
                <c:pt idx="1983">
                  <c:v>0.49406934920822698</c:v>
                </c:pt>
                <c:pt idx="1984">
                  <c:v>0.49460237867893098</c:v>
                </c:pt>
                <c:pt idx="1985">
                  <c:v>0.49513603995154698</c:v>
                </c:pt>
                <c:pt idx="1986">
                  <c:v>0.49567037704063854</c:v>
                </c:pt>
                <c:pt idx="1987">
                  <c:v>0.49620543463271499</c:v>
                </c:pt>
                <c:pt idx="1988">
                  <c:v>0.49674125798163993</c:v>
                </c:pt>
                <c:pt idx="1989">
                  <c:v>0.49727789280873902</c:v>
                </c:pt>
                <c:pt idx="1990">
                  <c:v>0.49781538520814922</c:v>
                </c:pt>
                <c:pt idx="1991">
                  <c:v>0.49835378155758148</c:v>
                </c:pt>
                <c:pt idx="1992">
                  <c:v>0.49889312843485706</c:v>
                </c:pt>
                <c:pt idx="1993">
                  <c:v>0.49943347254023301</c:v>
                </c:pt>
                <c:pt idx="1994">
                  <c:v>0.49997509910887361</c:v>
                </c:pt>
                <c:pt idx="1995">
                  <c:v>0.50051835293441549</c:v>
                </c:pt>
                <c:pt idx="1996">
                  <c:v>0.501061355315784</c:v>
                </c:pt>
                <c:pt idx="1997">
                  <c:v>0.50160435623529964</c:v>
                </c:pt>
                <c:pt idx="1998">
                  <c:v>0.50214634596990726</c:v>
                </c:pt>
                <c:pt idx="1999">
                  <c:v>0.5026873256116795</c:v>
                </c:pt>
              </c:numCache>
            </c:numRef>
          </c:val>
        </c:ser>
        <c:ser>
          <c:idx val="5"/>
          <c:order val="5"/>
          <c:marker>
            <c:symbol val="none"/>
          </c:marker>
          <c:val>
            <c:numRef>
              <c:f>Tabelle1!$F$1:$F$2000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2.0320566483899152E-2</c:v>
                </c:pt>
                <c:pt idx="2">
                  <c:v>1.9519374736735876E-2</c:v>
                </c:pt>
                <c:pt idx="3">
                  <c:v>1.9856886043838604E-2</c:v>
                </c:pt>
                <c:pt idx="4">
                  <c:v>1.9748963474598299E-2</c:v>
                </c:pt>
                <c:pt idx="5">
                  <c:v>1.9701717103289509E-2</c:v>
                </c:pt>
                <c:pt idx="6">
                  <c:v>1.9651287679120701E-2</c:v>
                </c:pt>
                <c:pt idx="7">
                  <c:v>1.9605700783576221E-2</c:v>
                </c:pt>
                <c:pt idx="8">
                  <c:v>1.9561645264464165E-2</c:v>
                </c:pt>
                <c:pt idx="9">
                  <c:v>1.9518510324636501E-2</c:v>
                </c:pt>
                <c:pt idx="10">
                  <c:v>1.9475817347615231E-2</c:v>
                </c:pt>
                <c:pt idx="11">
                  <c:v>1.9433327269429881E-2</c:v>
                </c:pt>
                <c:pt idx="12">
                  <c:v>1.9390895297889413E-2</c:v>
                </c:pt>
                <c:pt idx="13">
                  <c:v>1.9348432362505923E-2</c:v>
                </c:pt>
                <c:pt idx="14">
                  <c:v>1.9305881167449065E-2</c:v>
                </c:pt>
                <c:pt idx="15">
                  <c:v>1.9263204012311533E-2</c:v>
                </c:pt>
                <c:pt idx="16">
                  <c:v>1.9220375724808388E-2</c:v>
                </c:pt>
                <c:pt idx="17">
                  <c:v>1.9177379434848801E-2</c:v>
                </c:pt>
                <c:pt idx="18">
                  <c:v>1.9134203929269601E-2</c:v>
                </c:pt>
                <c:pt idx="19">
                  <c:v>1.909084194013573E-2</c:v>
                </c:pt>
                <c:pt idx="20">
                  <c:v>1.9047289004062499E-2</c:v>
                </c:pt>
                <c:pt idx="21">
                  <c:v>1.9003542682833843E-2</c:v>
                </c:pt>
                <c:pt idx="22">
                  <c:v>1.89596020191964E-2</c:v>
                </c:pt>
                <c:pt idx="23">
                  <c:v>1.8915467149611721E-2</c:v>
                </c:pt>
                <c:pt idx="24">
                  <c:v>1.8871139024103378E-2</c:v>
                </c:pt>
                <c:pt idx="25">
                  <c:v>1.8826619200616637E-2</c:v>
                </c:pt>
                <c:pt idx="26">
                  <c:v>1.8781909692139716E-2</c:v>
                </c:pt>
                <c:pt idx="27">
                  <c:v>1.8737012851779696E-2</c:v>
                </c:pt>
                <c:pt idx="28">
                  <c:v>1.8691931285534421E-2</c:v>
                </c:pt>
                <c:pt idx="29">
                  <c:v>1.8646667785531007E-2</c:v>
                </c:pt>
                <c:pt idx="30">
                  <c:v>1.8601225278580793E-2</c:v>
                </c:pt>
                <c:pt idx="31">
                  <c:v>1.8555606786308805E-2</c:v>
                </c:pt>
                <c:pt idx="32">
                  <c:v>1.8509815394131646E-2</c:v>
                </c:pt>
                <c:pt idx="33">
                  <c:v>1.8463854227044645E-2</c:v>
                </c:pt>
                <c:pt idx="34">
                  <c:v>1.841772643071822E-2</c:v>
                </c:pt>
                <c:pt idx="35">
                  <c:v>1.8371435156745507E-2</c:v>
                </c:pt>
                <c:pt idx="36">
                  <c:v>1.83249835511765E-2</c:v>
                </c:pt>
                <c:pt idx="37">
                  <c:v>1.827837474566767E-2</c:v>
                </c:pt>
                <c:pt idx="38">
                  <c:v>1.8231611850725898E-2</c:v>
                </c:pt>
                <c:pt idx="39">
                  <c:v>1.8184697950652799E-2</c:v>
                </c:pt>
                <c:pt idx="40">
                  <c:v>1.8137636099858703E-2</c:v>
                </c:pt>
                <c:pt idx="41">
                  <c:v>1.8090429320313354E-2</c:v>
                </c:pt>
                <c:pt idx="42">
                  <c:v>1.8043080599923621E-2</c:v>
                </c:pt>
                <c:pt idx="43">
                  <c:v>1.7995592891691798E-2</c:v>
                </c:pt>
                <c:pt idx="44">
                  <c:v>1.7947969113517738E-2</c:v>
                </c:pt>
                <c:pt idx="45">
                  <c:v>1.7900212148551906E-2</c:v>
                </c:pt>
                <c:pt idx="46">
                  <c:v>1.7852324846017408E-2</c:v>
                </c:pt>
                <c:pt idx="47">
                  <c:v>1.7805016601074298E-2</c:v>
                </c:pt>
                <c:pt idx="48">
                  <c:v>1.7758715807889507E-2</c:v>
                </c:pt>
                <c:pt idx="49">
                  <c:v>1.7713405505578411E-2</c:v>
                </c:pt>
                <c:pt idx="50">
                  <c:v>1.7669063565901606E-2</c:v>
                </c:pt>
                <c:pt idx="51">
                  <c:v>1.7625648183157407E-2</c:v>
                </c:pt>
                <c:pt idx="52">
                  <c:v>1.7583110249426721E-2</c:v>
                </c:pt>
                <c:pt idx="53">
                  <c:v>1.7541393019714021E-2</c:v>
                </c:pt>
                <c:pt idx="54">
                  <c:v>1.7500432351591006E-2</c:v>
                </c:pt>
                <c:pt idx="55">
                  <c:v>1.7460156679152301E-2</c:v>
                </c:pt>
                <c:pt idx="56">
                  <c:v>1.7420486996810921E-2</c:v>
                </c:pt>
                <c:pt idx="57">
                  <c:v>1.7381336836563711E-2</c:v>
                </c:pt>
                <c:pt idx="58">
                  <c:v>1.7342612246238925E-2</c:v>
                </c:pt>
                <c:pt idx="59">
                  <c:v>1.7304211770372006E-2</c:v>
                </c:pt>
                <c:pt idx="60">
                  <c:v>1.726602643601392E-2</c:v>
                </c:pt>
                <c:pt idx="61">
                  <c:v>1.7228014403889706E-2</c:v>
                </c:pt>
                <c:pt idx="62">
                  <c:v>1.7190290181984494E-2</c:v>
                </c:pt>
                <c:pt idx="63">
                  <c:v>1.7152979190719123E-2</c:v>
                </c:pt>
                <c:pt idx="64">
                  <c:v>1.7116218029281798E-2</c:v>
                </c:pt>
                <c:pt idx="65">
                  <c:v>1.7080150259196243E-2</c:v>
                </c:pt>
                <c:pt idx="66">
                  <c:v>1.7044926094470107E-2</c:v>
                </c:pt>
                <c:pt idx="67">
                  <c:v>1.7010702002758307E-2</c:v>
                </c:pt>
                <c:pt idx="68">
                  <c:v>1.6977640364529503E-2</c:v>
                </c:pt>
                <c:pt idx="69">
                  <c:v>1.6945909109160856E-2</c:v>
                </c:pt>
                <c:pt idx="70">
                  <c:v>1.6915681333026625E-2</c:v>
                </c:pt>
                <c:pt idx="71">
                  <c:v>1.6887134899851258E-2</c:v>
                </c:pt>
                <c:pt idx="72">
                  <c:v>1.686045202550332E-2</c:v>
                </c:pt>
                <c:pt idx="73">
                  <c:v>1.6835816570354597E-2</c:v>
                </c:pt>
                <c:pt idx="74">
                  <c:v>1.6811512649226697E-2</c:v>
                </c:pt>
                <c:pt idx="75">
                  <c:v>1.6787578099579502E-2</c:v>
                </c:pt>
                <c:pt idx="76">
                  <c:v>1.6763961778938383E-2</c:v>
                </c:pt>
                <c:pt idx="77">
                  <c:v>1.6740661698819308E-2</c:v>
                </c:pt>
                <c:pt idx="78">
                  <c:v>1.6717673941979205E-2</c:v>
                </c:pt>
                <c:pt idx="79">
                  <c:v>1.6694995635513361E-2</c:v>
                </c:pt>
                <c:pt idx="80">
                  <c:v>1.6672623878593501E-2</c:v>
                </c:pt>
                <c:pt idx="81">
                  <c:v>1.6650555803412074E-2</c:v>
                </c:pt>
                <c:pt idx="82">
                  <c:v>1.6628788548992537E-2</c:v>
                </c:pt>
                <c:pt idx="83">
                  <c:v>1.6607319258978348E-2</c:v>
                </c:pt>
                <c:pt idx="84">
                  <c:v>1.6586145077729909E-2</c:v>
                </c:pt>
                <c:pt idx="85">
                  <c:v>1.6565263147136623E-2</c:v>
                </c:pt>
                <c:pt idx="86">
                  <c:v>1.6544670603611866E-2</c:v>
                </c:pt>
                <c:pt idx="87">
                  <c:v>1.6524364575340799E-2</c:v>
                </c:pt>
                <c:pt idx="88">
                  <c:v>1.65043421797843E-2</c:v>
                </c:pt>
                <c:pt idx="89">
                  <c:v>1.6484600521444799E-2</c:v>
                </c:pt>
                <c:pt idx="90">
                  <c:v>1.6465136689913024E-2</c:v>
                </c:pt>
                <c:pt idx="91">
                  <c:v>1.64459477581952E-2</c:v>
                </c:pt>
                <c:pt idx="92">
                  <c:v>1.6427030781338198E-2</c:v>
                </c:pt>
                <c:pt idx="93">
                  <c:v>1.6408382795342423E-2</c:v>
                </c:pt>
                <c:pt idx="94">
                  <c:v>1.6390000816377728E-2</c:v>
                </c:pt>
                <c:pt idx="95">
                  <c:v>1.6371881840293197E-2</c:v>
                </c:pt>
                <c:pt idx="96">
                  <c:v>1.6354022842423203E-2</c:v>
                </c:pt>
                <c:pt idx="97">
                  <c:v>1.6336420777680723E-2</c:v>
                </c:pt>
                <c:pt idx="98">
                  <c:v>1.6319072580932403E-2</c:v>
                </c:pt>
                <c:pt idx="99">
                  <c:v>1.6301975167646761E-2</c:v>
                </c:pt>
                <c:pt idx="100">
                  <c:v>1.6285125434800807E-2</c:v>
                </c:pt>
                <c:pt idx="101">
                  <c:v>1.6268520262033511E-2</c:v>
                </c:pt>
                <c:pt idx="102">
                  <c:v>1.6252156513031201E-2</c:v>
                </c:pt>
                <c:pt idx="103">
                  <c:v>1.6236031037126907E-2</c:v>
                </c:pt>
                <c:pt idx="104">
                  <c:v>1.6220140671092325E-2</c:v>
                </c:pt>
                <c:pt idx="105">
                  <c:v>1.6204482241109736E-2</c:v>
                </c:pt>
                <c:pt idx="106">
                  <c:v>1.6189052564896899E-2</c:v>
                </c:pt>
                <c:pt idx="107">
                  <c:v>1.6173848453970303E-2</c:v>
                </c:pt>
                <c:pt idx="108">
                  <c:v>1.6158866716017881E-2</c:v>
                </c:pt>
                <c:pt idx="109">
                  <c:v>1.6144104157367344E-2</c:v>
                </c:pt>
                <c:pt idx="110">
                  <c:v>1.6129557585524503E-2</c:v>
                </c:pt>
                <c:pt idx="111">
                  <c:v>1.6115223811764706E-2</c:v>
                </c:pt>
                <c:pt idx="112">
                  <c:v>1.6101099546779025E-2</c:v>
                </c:pt>
                <c:pt idx="113">
                  <c:v>1.6087181536717572E-2</c:v>
                </c:pt>
                <c:pt idx="114">
                  <c:v>1.6073466816367118E-2</c:v>
                </c:pt>
                <c:pt idx="115">
                  <c:v>1.60599522332057E-2</c:v>
                </c:pt>
                <c:pt idx="116">
                  <c:v>1.6046634654906623E-2</c:v>
                </c:pt>
                <c:pt idx="117">
                  <c:v>1.6033510964657341E-2</c:v>
                </c:pt>
                <c:pt idx="118">
                  <c:v>1.6020578068048113E-2</c:v>
                </c:pt>
                <c:pt idx="119">
                  <c:v>1.6007832895233727E-2</c:v>
                </c:pt>
                <c:pt idx="120">
                  <c:v>1.5995272403261603E-2</c:v>
                </c:pt>
                <c:pt idx="121">
                  <c:v>1.5982893578189401E-2</c:v>
                </c:pt>
                <c:pt idx="122">
                  <c:v>1.5970693437103899E-2</c:v>
                </c:pt>
                <c:pt idx="123">
                  <c:v>1.5958669030020103E-2</c:v>
                </c:pt>
                <c:pt idx="124">
                  <c:v>1.5946817441658098E-2</c:v>
                </c:pt>
                <c:pt idx="125">
                  <c:v>1.5935135793095641E-2</c:v>
                </c:pt>
                <c:pt idx="126">
                  <c:v>1.59236212432932E-2</c:v>
                </c:pt>
                <c:pt idx="127">
                  <c:v>1.5912270990486605E-2</c:v>
                </c:pt>
                <c:pt idx="128">
                  <c:v>1.5901082273456209E-2</c:v>
                </c:pt>
                <c:pt idx="129">
                  <c:v>1.58900523726591E-2</c:v>
                </c:pt>
                <c:pt idx="130">
                  <c:v>1.5879178611239175E-2</c:v>
                </c:pt>
                <c:pt idx="131">
                  <c:v>1.5868458355908537E-2</c:v>
                </c:pt>
                <c:pt idx="132">
                  <c:v>1.5857889017708283E-2</c:v>
                </c:pt>
                <c:pt idx="133">
                  <c:v>1.5847468052647407E-2</c:v>
                </c:pt>
                <c:pt idx="134">
                  <c:v>1.583719296223E-2</c:v>
                </c:pt>
                <c:pt idx="135">
                  <c:v>1.582706129386726E-2</c:v>
                </c:pt>
                <c:pt idx="136">
                  <c:v>1.5817070641185964E-2</c:v>
                </c:pt>
                <c:pt idx="137">
                  <c:v>1.580721864423737E-2</c:v>
                </c:pt>
                <c:pt idx="138">
                  <c:v>1.5797502989606801E-2</c:v>
                </c:pt>
                <c:pt idx="139">
                  <c:v>1.5787921410436563E-2</c:v>
                </c:pt>
                <c:pt idx="140">
                  <c:v>1.5778471686360505E-2</c:v>
                </c:pt>
                <c:pt idx="141">
                  <c:v>1.5769151643361852E-2</c:v>
                </c:pt>
                <c:pt idx="142">
                  <c:v>1.57599591535568E-2</c:v>
                </c:pt>
                <c:pt idx="143">
                  <c:v>1.5750892134910901E-2</c:v>
                </c:pt>
                <c:pt idx="144">
                  <c:v>1.5741948550888701E-2</c:v>
                </c:pt>
                <c:pt idx="145">
                  <c:v>1.573312641005032E-2</c:v>
                </c:pt>
                <c:pt idx="146">
                  <c:v>1.5724423765593441E-2</c:v>
                </c:pt>
                <c:pt idx="147">
                  <c:v>1.5715838714847698E-2</c:v>
                </c:pt>
                <c:pt idx="148">
                  <c:v>1.5707369398726561E-2</c:v>
                </c:pt>
                <c:pt idx="149">
                  <c:v>1.5699014001141598E-2</c:v>
                </c:pt>
                <c:pt idx="150">
                  <c:v>1.5690770748382685E-2</c:v>
                </c:pt>
                <c:pt idx="151">
                  <c:v>1.5682637908465611E-2</c:v>
                </c:pt>
                <c:pt idx="152">
                  <c:v>1.5674613790461301E-2</c:v>
                </c:pt>
                <c:pt idx="153">
                  <c:v>1.5666696743793701E-2</c:v>
                </c:pt>
                <c:pt idx="154">
                  <c:v>1.5658885157525705E-2</c:v>
                </c:pt>
                <c:pt idx="155">
                  <c:v>1.5651177459627234E-2</c:v>
                </c:pt>
                <c:pt idx="156">
                  <c:v>1.5643572116230284E-2</c:v>
                </c:pt>
                <c:pt idx="157">
                  <c:v>1.56360676308764E-2</c:v>
                </c:pt>
                <c:pt idx="158">
                  <c:v>1.5628662543756302E-2</c:v>
                </c:pt>
                <c:pt idx="159">
                  <c:v>1.5621355430943621E-2</c:v>
                </c:pt>
                <c:pt idx="160">
                  <c:v>1.5614144903628099E-2</c:v>
                </c:pt>
                <c:pt idx="161">
                  <c:v>1.5607029607348071E-2</c:v>
                </c:pt>
                <c:pt idx="162">
                  <c:v>1.5600008221222891E-2</c:v>
                </c:pt>
                <c:pt idx="163">
                  <c:v>1.5593079457191407E-2</c:v>
                </c:pt>
                <c:pt idx="164">
                  <c:v>1.55862420592529E-2</c:v>
                </c:pt>
                <c:pt idx="165">
                  <c:v>1.5579494802714E-2</c:v>
                </c:pt>
                <c:pt idx="166">
                  <c:v>1.55728364934437E-2</c:v>
                </c:pt>
                <c:pt idx="167">
                  <c:v>1.5566265967136807E-2</c:v>
                </c:pt>
                <c:pt idx="168">
                  <c:v>1.5559782088585905E-2</c:v>
                </c:pt>
                <c:pt idx="169">
                  <c:v>1.5553383750963804E-2</c:v>
                </c:pt>
                <c:pt idx="170">
                  <c:v>1.5547069875116904E-2</c:v>
                </c:pt>
                <c:pt idx="171">
                  <c:v>1.5540839408869883E-2</c:v>
                </c:pt>
                <c:pt idx="172">
                  <c:v>1.5534691326340999E-2</c:v>
                </c:pt>
                <c:pt idx="173">
                  <c:v>1.5528624627274204E-2</c:v>
                </c:pt>
                <c:pt idx="174">
                  <c:v>1.5522638336377789E-2</c:v>
                </c:pt>
                <c:pt idx="175">
                  <c:v>1.5516731502680601E-2</c:v>
                </c:pt>
                <c:pt idx="176">
                  <c:v>1.5510903198900802E-2</c:v>
                </c:pt>
                <c:pt idx="177">
                  <c:v>1.55051525208268E-2</c:v>
                </c:pt>
                <c:pt idx="178">
                  <c:v>1.5499478586712677E-2</c:v>
                </c:pt>
                <c:pt idx="179">
                  <c:v>1.5493880536686905E-2</c:v>
                </c:pt>
                <c:pt idx="180">
                  <c:v>1.5488357532175799E-2</c:v>
                </c:pt>
                <c:pt idx="181">
                  <c:v>1.5482908755339145E-2</c:v>
                </c:pt>
                <c:pt idx="182">
                  <c:v>1.5477533408519801E-2</c:v>
                </c:pt>
                <c:pt idx="183">
                  <c:v>1.5472230713707921E-2</c:v>
                </c:pt>
                <c:pt idx="184">
                  <c:v>1.5466999912017193E-2</c:v>
                </c:pt>
                <c:pt idx="185">
                  <c:v>1.5461840263174443E-2</c:v>
                </c:pt>
                <c:pt idx="186">
                  <c:v>1.5456751045024121E-2</c:v>
                </c:pt>
                <c:pt idx="187">
                  <c:v>1.5451731553042899E-2</c:v>
                </c:pt>
                <c:pt idx="188">
                  <c:v>1.5446781099869682E-2</c:v>
                </c:pt>
                <c:pt idx="189">
                  <c:v>1.5441899014845268E-2</c:v>
                </c:pt>
                <c:pt idx="190">
                  <c:v>1.5437084643567705E-2</c:v>
                </c:pt>
                <c:pt idx="191">
                  <c:v>2.6717689070656511E-2</c:v>
                </c:pt>
                <c:pt idx="192">
                  <c:v>2.942128376376241E-2</c:v>
                </c:pt>
                <c:pt idx="193">
                  <c:v>2.9678429914776112E-2</c:v>
                </c:pt>
                <c:pt idx="194">
                  <c:v>2.9700179815647341E-2</c:v>
                </c:pt>
                <c:pt idx="195">
                  <c:v>2.96825083641498E-2</c:v>
                </c:pt>
                <c:pt idx="196">
                  <c:v>2.9665558502697198E-2</c:v>
                </c:pt>
                <c:pt idx="197">
                  <c:v>2.96538893361772E-2</c:v>
                </c:pt>
                <c:pt idx="198">
                  <c:v>2.9644667548206816E-2</c:v>
                </c:pt>
                <c:pt idx="199">
                  <c:v>2.9636889009718542E-2</c:v>
                </c:pt>
                <c:pt idx="200">
                  <c:v>2.9629778542005367E-2</c:v>
                </c:pt>
                <c:pt idx="201">
                  <c:v>2.9622987381569373E-2</c:v>
                </c:pt>
                <c:pt idx="202">
                  <c:v>2.9616306381044916E-2</c:v>
                </c:pt>
                <c:pt idx="203">
                  <c:v>2.9609619660648831E-2</c:v>
                </c:pt>
                <c:pt idx="204">
                  <c:v>2.9602856790179998E-2</c:v>
                </c:pt>
                <c:pt idx="205">
                  <c:v>2.9595975103751612E-2</c:v>
                </c:pt>
                <c:pt idx="206">
                  <c:v>2.9588948241843209E-2</c:v>
                </c:pt>
                <c:pt idx="207">
                  <c:v>2.9581760161778516E-2</c:v>
                </c:pt>
                <c:pt idx="208">
                  <c:v>2.9574401425886541E-2</c:v>
                </c:pt>
                <c:pt idx="209">
                  <c:v>2.9566866953183273E-2</c:v>
                </c:pt>
                <c:pt idx="210">
                  <c:v>2.955915457560521E-2</c:v>
                </c:pt>
                <c:pt idx="211">
                  <c:v>2.9551264098175312E-2</c:v>
                </c:pt>
                <c:pt idx="212">
                  <c:v>2.9543196670454009E-2</c:v>
                </c:pt>
                <c:pt idx="213">
                  <c:v>2.9534954359560502E-2</c:v>
                </c:pt>
                <c:pt idx="214">
                  <c:v>2.9526539855508127E-2</c:v>
                </c:pt>
                <c:pt idx="215">
                  <c:v>2.9517956265484289E-2</c:v>
                </c:pt>
                <c:pt idx="216">
                  <c:v>2.9509206968861012E-2</c:v>
                </c:pt>
                <c:pt idx="217">
                  <c:v>2.9500295514310795E-2</c:v>
                </c:pt>
                <c:pt idx="218">
                  <c:v>2.9491225546486012E-2</c:v>
                </c:pt>
                <c:pt idx="219">
                  <c:v>2.9482000753690212E-2</c:v>
                </c:pt>
                <c:pt idx="220">
                  <c:v>2.9472624830583088E-2</c:v>
                </c:pt>
                <c:pt idx="221">
                  <c:v>2.94631014517466E-2</c:v>
                </c:pt>
                <c:pt idx="222">
                  <c:v>2.9453434253136273E-2</c:v>
                </c:pt>
                <c:pt idx="223">
                  <c:v>2.9443626819291541E-2</c:v>
                </c:pt>
                <c:pt idx="224">
                  <c:v>2.9433682674755268E-2</c:v>
                </c:pt>
                <c:pt idx="225">
                  <c:v>2.9423605278581011E-2</c:v>
                </c:pt>
                <c:pt idx="226">
                  <c:v>2.9413398021108095E-2</c:v>
                </c:pt>
                <c:pt idx="227">
                  <c:v>2.9403064222374892E-2</c:v>
                </c:pt>
                <c:pt idx="228">
                  <c:v>2.9392607131743111E-2</c:v>
                </c:pt>
                <c:pt idx="229">
                  <c:v>2.9382029928378399E-2</c:v>
                </c:pt>
                <c:pt idx="230">
                  <c:v>2.9371335722341865E-2</c:v>
                </c:pt>
                <c:pt idx="231">
                  <c:v>2.9360527556106197E-2</c:v>
                </c:pt>
                <c:pt idx="232">
                  <c:v>2.9349608406361256E-2</c:v>
                </c:pt>
                <c:pt idx="233">
                  <c:v>2.9338581185991388E-2</c:v>
                </c:pt>
                <c:pt idx="234">
                  <c:v>2.9327448746163751E-2</c:v>
                </c:pt>
                <c:pt idx="235">
                  <c:v>2.9316213878459559E-2</c:v>
                </c:pt>
                <c:pt idx="236">
                  <c:v>2.930487931701101E-2</c:v>
                </c:pt>
                <c:pt idx="237">
                  <c:v>2.9293447740617286E-2</c:v>
                </c:pt>
                <c:pt idx="238">
                  <c:v>2.9281921774808442E-2</c:v>
                </c:pt>
                <c:pt idx="239">
                  <c:v>2.92703039938574E-2</c:v>
                </c:pt>
                <c:pt idx="240">
                  <c:v>2.925859692271731E-2</c:v>
                </c:pt>
                <c:pt idx="241">
                  <c:v>2.9246803038887888E-2</c:v>
                </c:pt>
                <c:pt idx="242">
                  <c:v>2.9234924774203763E-2</c:v>
                </c:pt>
                <c:pt idx="243">
                  <c:v>2.9222964516544516E-2</c:v>
                </c:pt>
                <c:pt idx="244">
                  <c:v>2.9210924611472316E-2</c:v>
                </c:pt>
                <c:pt idx="245">
                  <c:v>2.9198807363790089E-2</c:v>
                </c:pt>
                <c:pt idx="246">
                  <c:v>2.9186615039033002E-2</c:v>
                </c:pt>
                <c:pt idx="247">
                  <c:v>2.917434986488961E-2</c:v>
                </c:pt>
                <c:pt idx="248">
                  <c:v>2.9162014032560198E-2</c:v>
                </c:pt>
                <c:pt idx="249">
                  <c:v>2.9149609698056207E-2</c:v>
                </c:pt>
                <c:pt idx="250">
                  <c:v>2.9137138983441602E-2</c:v>
                </c:pt>
                <c:pt idx="251">
                  <c:v>2.9124603978024705E-2</c:v>
                </c:pt>
                <c:pt idx="252">
                  <c:v>2.9112006739501987E-2</c:v>
                </c:pt>
                <c:pt idx="253">
                  <c:v>2.9099349295057742E-2</c:v>
                </c:pt>
                <c:pt idx="254">
                  <c:v>2.9086633642424416E-2</c:v>
                </c:pt>
                <c:pt idx="255">
                  <c:v>2.9073861750907242E-2</c:v>
                </c:pt>
                <c:pt idx="256">
                  <c:v>2.9061035562376214E-2</c:v>
                </c:pt>
                <c:pt idx="257">
                  <c:v>2.9048156992227507E-2</c:v>
                </c:pt>
                <c:pt idx="258">
                  <c:v>2.9035227930324304E-2</c:v>
                </c:pt>
                <c:pt idx="259">
                  <c:v>2.9022250241904999E-2</c:v>
                </c:pt>
                <c:pt idx="260">
                  <c:v>2.9009225768484456E-2</c:v>
                </c:pt>
                <c:pt idx="261">
                  <c:v>2.8996156328724911E-2</c:v>
                </c:pt>
                <c:pt idx="262">
                  <c:v>2.8983043719303849E-2</c:v>
                </c:pt>
                <c:pt idx="263">
                  <c:v>2.896988971575911E-2</c:v>
                </c:pt>
                <c:pt idx="264">
                  <c:v>2.8956696073335668E-2</c:v>
                </c:pt>
                <c:pt idx="265">
                  <c:v>2.8943464527813892E-2</c:v>
                </c:pt>
                <c:pt idx="266">
                  <c:v>2.8930196796337477E-2</c:v>
                </c:pt>
                <c:pt idx="267">
                  <c:v>2.8916894578239198E-2</c:v>
                </c:pt>
                <c:pt idx="268">
                  <c:v>2.8903559555859611E-2</c:v>
                </c:pt>
                <c:pt idx="269">
                  <c:v>2.8890193395368993E-2</c:v>
                </c:pt>
                <c:pt idx="270">
                  <c:v>2.8876797747589042E-2</c:v>
                </c:pt>
                <c:pt idx="271">
                  <c:v>2.8863374248816402E-2</c:v>
                </c:pt>
                <c:pt idx="272">
                  <c:v>2.8849924521651082E-2</c:v>
                </c:pt>
                <c:pt idx="273">
                  <c:v>2.8837488360973051E-2</c:v>
                </c:pt>
                <c:pt idx="274">
                  <c:v>2.8826089271490777E-2</c:v>
                </c:pt>
                <c:pt idx="275">
                  <c:v>2.8815715226598242E-2</c:v>
                </c:pt>
                <c:pt idx="276">
                  <c:v>2.880631601009161E-2</c:v>
                </c:pt>
                <c:pt idx="277">
                  <c:v>2.8797835772117811E-2</c:v>
                </c:pt>
                <c:pt idx="278">
                  <c:v>2.8790212945605211E-2</c:v>
                </c:pt>
                <c:pt idx="279">
                  <c:v>2.8783381422987499E-2</c:v>
                </c:pt>
                <c:pt idx="280">
                  <c:v>2.8777270248261811E-2</c:v>
                </c:pt>
                <c:pt idx="281">
                  <c:v>2.877180359582052E-2</c:v>
                </c:pt>
                <c:pt idx="282">
                  <c:v>2.8766900608514012E-2</c:v>
                </c:pt>
                <c:pt idx="283">
                  <c:v>2.8762475284888227E-2</c:v>
                </c:pt>
                <c:pt idx="284">
                  <c:v>2.8758436346210923E-2</c:v>
                </c:pt>
                <c:pt idx="285">
                  <c:v>2.8754687113632368E-2</c:v>
                </c:pt>
                <c:pt idx="286">
                  <c:v>2.8751125385262408E-2</c:v>
                </c:pt>
                <c:pt idx="287">
                  <c:v>2.8747717320838202E-2</c:v>
                </c:pt>
                <c:pt idx="288">
                  <c:v>2.8744572493827409E-2</c:v>
                </c:pt>
                <c:pt idx="289">
                  <c:v>2.8741804841276402E-2</c:v>
                </c:pt>
                <c:pt idx="290">
                  <c:v>2.8739539182137997E-2</c:v>
                </c:pt>
                <c:pt idx="291">
                  <c:v>2.8737905806052042E-2</c:v>
                </c:pt>
                <c:pt idx="292">
                  <c:v>2.8737040645308402E-2</c:v>
                </c:pt>
                <c:pt idx="293">
                  <c:v>2.8737085023281699E-2</c:v>
                </c:pt>
                <c:pt idx="294">
                  <c:v>2.87381856109825E-2</c:v>
                </c:pt>
                <c:pt idx="295">
                  <c:v>2.8740494337184414E-2</c:v>
                </c:pt>
                <c:pt idx="296">
                  <c:v>2.8744168312526693E-2</c:v>
                </c:pt>
                <c:pt idx="297">
                  <c:v>2.8749369739530198E-2</c:v>
                </c:pt>
                <c:pt idx="298">
                  <c:v>2.875626582079541E-2</c:v>
                </c:pt>
                <c:pt idx="299">
                  <c:v>2.8764684916679988E-2</c:v>
                </c:pt>
                <c:pt idx="300">
                  <c:v>2.8773306604365955E-2</c:v>
                </c:pt>
                <c:pt idx="301">
                  <c:v>2.8782205031146198E-2</c:v>
                </c:pt>
                <c:pt idx="302">
                  <c:v>2.8791325038560602E-2</c:v>
                </c:pt>
                <c:pt idx="303">
                  <c:v>2.8800668681929969E-2</c:v>
                </c:pt>
                <c:pt idx="304">
                  <c:v>2.8810233267267411E-2</c:v>
                </c:pt>
                <c:pt idx="305">
                  <c:v>2.8820018127001641E-2</c:v>
                </c:pt>
                <c:pt idx="306">
                  <c:v>2.8830022208031998E-2</c:v>
                </c:pt>
                <c:pt idx="307">
                  <c:v>2.8840244568093937E-2</c:v>
                </c:pt>
                <c:pt idx="308">
                  <c:v>2.8850684155957183E-2</c:v>
                </c:pt>
                <c:pt idx="309">
                  <c:v>2.8861339895982878E-2</c:v>
                </c:pt>
                <c:pt idx="310">
                  <c:v>2.8872210641308446E-2</c:v>
                </c:pt>
                <c:pt idx="311">
                  <c:v>2.8883295191200246E-2</c:v>
                </c:pt>
                <c:pt idx="312">
                  <c:v>2.8894592276564011E-2</c:v>
                </c:pt>
                <c:pt idx="313">
                  <c:v>2.8906100561647111E-2</c:v>
                </c:pt>
                <c:pt idx="314">
                  <c:v>2.891781863765221E-2</c:v>
                </c:pt>
                <c:pt idx="315">
                  <c:v>2.8929745020710846E-2</c:v>
                </c:pt>
                <c:pt idx="316">
                  <c:v>2.8941878147868041E-2</c:v>
                </c:pt>
                <c:pt idx="317">
                  <c:v>2.8954216374392501E-2</c:v>
                </c:pt>
                <c:pt idx="318">
                  <c:v>2.8966757970726797E-2</c:v>
                </c:pt>
                <c:pt idx="319">
                  <c:v>2.8979501119989311E-2</c:v>
                </c:pt>
                <c:pt idx="320">
                  <c:v>2.8992443915583088E-2</c:v>
                </c:pt>
                <c:pt idx="321">
                  <c:v>2.9005584359176901E-2</c:v>
                </c:pt>
                <c:pt idx="322">
                  <c:v>2.9018920358948073E-2</c:v>
                </c:pt>
                <c:pt idx="323">
                  <c:v>2.9032449728177256E-2</c:v>
                </c:pt>
                <c:pt idx="324">
                  <c:v>2.9046170184175168E-2</c:v>
                </c:pt>
                <c:pt idx="325">
                  <c:v>2.9060079347578878E-2</c:v>
                </c:pt>
                <c:pt idx="326">
                  <c:v>2.9074174742032111E-2</c:v>
                </c:pt>
                <c:pt idx="327">
                  <c:v>2.9088453794253597E-2</c:v>
                </c:pt>
                <c:pt idx="328">
                  <c:v>2.9102913834525512E-2</c:v>
                </c:pt>
                <c:pt idx="329">
                  <c:v>2.9117552097604003E-2</c:v>
                </c:pt>
                <c:pt idx="330">
                  <c:v>2.9132365724067317E-2</c:v>
                </c:pt>
                <c:pt idx="331">
                  <c:v>2.9147351762108798E-2</c:v>
                </c:pt>
                <c:pt idx="332">
                  <c:v>2.9162507169790797E-2</c:v>
                </c:pt>
                <c:pt idx="333">
                  <c:v>2.9177828817751241E-2</c:v>
                </c:pt>
                <c:pt idx="334">
                  <c:v>2.9193313492379799E-2</c:v>
                </c:pt>
                <c:pt idx="335">
                  <c:v>2.9208957899453446E-2</c:v>
                </c:pt>
                <c:pt idx="336">
                  <c:v>2.9224758668242399E-2</c:v>
                </c:pt>
                <c:pt idx="337">
                  <c:v>2.9240712356061616E-2</c:v>
                </c:pt>
                <c:pt idx="338">
                  <c:v>2.9256815453278892E-2</c:v>
                </c:pt>
                <c:pt idx="339">
                  <c:v>2.9273064388755363E-2</c:v>
                </c:pt>
                <c:pt idx="340">
                  <c:v>2.9289455535709611E-2</c:v>
                </c:pt>
                <c:pt idx="341">
                  <c:v>2.9305985217983211E-2</c:v>
                </c:pt>
                <c:pt idx="342">
                  <c:v>2.9322649716685079E-2</c:v>
                </c:pt>
                <c:pt idx="343">
                  <c:v>2.933944527719377E-2</c:v>
                </c:pt>
                <c:pt idx="344">
                  <c:v>2.935636811648111E-2</c:v>
                </c:pt>
                <c:pt idx="345">
                  <c:v>2.9373414430732707E-2</c:v>
                </c:pt>
                <c:pt idx="346">
                  <c:v>2.9390580403220689E-2</c:v>
                </c:pt>
                <c:pt idx="347">
                  <c:v>2.9407862212398012E-2</c:v>
                </c:pt>
                <c:pt idx="348">
                  <c:v>2.9425256040166142E-2</c:v>
                </c:pt>
                <c:pt idx="349">
                  <c:v>2.9442758080276892E-2</c:v>
                </c:pt>
                <c:pt idx="350">
                  <c:v>2.9460364546817112E-2</c:v>
                </c:pt>
                <c:pt idx="351">
                  <c:v>2.9478071682734412E-2</c:v>
                </c:pt>
                <c:pt idx="352">
                  <c:v>2.9495875768346575E-2</c:v>
                </c:pt>
                <c:pt idx="353">
                  <c:v>2.9513773129793135E-2</c:v>
                </c:pt>
                <c:pt idx="354">
                  <c:v>2.953176014737377E-2</c:v>
                </c:pt>
                <c:pt idx="355">
                  <c:v>2.9549833263719492E-2</c:v>
                </c:pt>
                <c:pt idx="356">
                  <c:v>2.9567988991759598E-2</c:v>
                </c:pt>
                <c:pt idx="357">
                  <c:v>2.9586223922420392E-2</c:v>
                </c:pt>
                <c:pt idx="358">
                  <c:v>2.9604534732020998E-2</c:v>
                </c:pt>
                <c:pt idx="359">
                  <c:v>2.962291818931832E-2</c:v>
                </c:pt>
                <c:pt idx="360">
                  <c:v>2.9641371162156378E-2</c:v>
                </c:pt>
                <c:pt idx="361">
                  <c:v>2.9659890623687242E-2</c:v>
                </c:pt>
                <c:pt idx="362">
                  <c:v>2.9678473658127816E-2</c:v>
                </c:pt>
                <c:pt idx="363">
                  <c:v>2.9697117466015829E-2</c:v>
                </c:pt>
                <c:pt idx="364">
                  <c:v>2.9715819368944612E-2</c:v>
                </c:pt>
                <c:pt idx="365">
                  <c:v>2.9734576813761411E-2</c:v>
                </c:pt>
                <c:pt idx="366">
                  <c:v>2.9753387376190592E-2</c:v>
                </c:pt>
                <c:pt idx="367">
                  <c:v>2.9772248763892412E-2</c:v>
                </c:pt>
                <c:pt idx="368">
                  <c:v>2.9791158818937399E-2</c:v>
                </c:pt>
                <c:pt idx="369">
                  <c:v>2.9810115519696295E-2</c:v>
                </c:pt>
                <c:pt idx="370">
                  <c:v>2.9829116982144573E-2</c:v>
                </c:pt>
                <c:pt idx="371">
                  <c:v>2.9848161460597211E-2</c:v>
                </c:pt>
                <c:pt idx="372">
                  <c:v>2.9867247347871804E-2</c:v>
                </c:pt>
                <c:pt idx="373">
                  <c:v>2.9886373174902187E-2</c:v>
                </c:pt>
                <c:pt idx="374">
                  <c:v>2.9905537609825519E-2</c:v>
                </c:pt>
                <c:pt idx="375">
                  <c:v>2.9924739456551597E-2</c:v>
                </c:pt>
                <c:pt idx="376">
                  <c:v>2.9943977652858455E-2</c:v>
                </c:pt>
                <c:pt idx="377">
                  <c:v>2.9963250930385068E-2</c:v>
                </c:pt>
                <c:pt idx="378">
                  <c:v>2.9982557688627051E-2</c:v>
                </c:pt>
                <c:pt idx="379">
                  <c:v>3.0001898488291837E-2</c:v>
                </c:pt>
                <c:pt idx="380">
                  <c:v>3.0021272724195417E-2</c:v>
                </c:pt>
                <c:pt idx="381">
                  <c:v>3.0040680007110312E-2</c:v>
                </c:pt>
                <c:pt idx="382">
                  <c:v>3.0060120001380711E-2</c:v>
                </c:pt>
                <c:pt idx="383">
                  <c:v>3.007959248683769E-2</c:v>
                </c:pt>
                <c:pt idx="384">
                  <c:v>3.0099097345033212E-2</c:v>
                </c:pt>
                <c:pt idx="385">
                  <c:v>3.0118634558908189E-2</c:v>
                </c:pt>
                <c:pt idx="386">
                  <c:v>3.0138204206544807E-2</c:v>
                </c:pt>
                <c:pt idx="387">
                  <c:v>3.0157806456922051E-2</c:v>
                </c:pt>
                <c:pt idx="388">
                  <c:v>3.0177441564409595E-2</c:v>
                </c:pt>
                <c:pt idx="389">
                  <c:v>3.0197109863842688E-2</c:v>
                </c:pt>
                <c:pt idx="390">
                  <c:v>3.0216811765200451E-2</c:v>
                </c:pt>
                <c:pt idx="391">
                  <c:v>3.0236101904004092E-2</c:v>
                </c:pt>
                <c:pt idx="392">
                  <c:v>3.0255008244537401E-2</c:v>
                </c:pt>
                <c:pt idx="393">
                  <c:v>3.0273500054407692E-2</c:v>
                </c:pt>
                <c:pt idx="394">
                  <c:v>3.0291599821667611E-2</c:v>
                </c:pt>
                <c:pt idx="395">
                  <c:v>3.0309324128568942E-2</c:v>
                </c:pt>
                <c:pt idx="396">
                  <c:v>3.0326692645113142E-2</c:v>
                </c:pt>
                <c:pt idx="397">
                  <c:v>3.0343723151391506E-2</c:v>
                </c:pt>
                <c:pt idx="398">
                  <c:v>3.0360433313826797E-2</c:v>
                </c:pt>
                <c:pt idx="399">
                  <c:v>3.0376839738747399E-2</c:v>
                </c:pt>
                <c:pt idx="400">
                  <c:v>3.03929585482389E-2</c:v>
                </c:pt>
                <c:pt idx="401">
                  <c:v>3.0408805103385592E-2</c:v>
                </c:pt>
                <c:pt idx="402">
                  <c:v>3.0424394217048598E-2</c:v>
                </c:pt>
                <c:pt idx="403">
                  <c:v>3.0439740076223916E-2</c:v>
                </c:pt>
                <c:pt idx="404">
                  <c:v>3.0454856330613098E-2</c:v>
                </c:pt>
                <c:pt idx="405">
                  <c:v>3.0469756081071792E-2</c:v>
                </c:pt>
                <c:pt idx="406">
                  <c:v>3.0484451924389599E-2</c:v>
                </c:pt>
                <c:pt idx="407">
                  <c:v>3.0498955963205041E-2</c:v>
                </c:pt>
                <c:pt idx="408">
                  <c:v>3.0513279834634342E-2</c:v>
                </c:pt>
                <c:pt idx="409">
                  <c:v>3.0527434726427511E-2</c:v>
                </c:pt>
                <c:pt idx="410">
                  <c:v>3.0541431398990588E-2</c:v>
                </c:pt>
                <c:pt idx="411">
                  <c:v>3.05552802026379E-2</c:v>
                </c:pt>
                <c:pt idx="412">
                  <c:v>3.0568991096352027E-2</c:v>
                </c:pt>
                <c:pt idx="413">
                  <c:v>3.0582573664443446E-2</c:v>
                </c:pt>
                <c:pt idx="414">
                  <c:v>3.0596037133264586E-2</c:v>
                </c:pt>
                <c:pt idx="415">
                  <c:v>3.0609390386770009E-2</c:v>
                </c:pt>
                <c:pt idx="416">
                  <c:v>3.0622641981667906E-2</c:v>
                </c:pt>
                <c:pt idx="417">
                  <c:v>3.0635800161780396E-2</c:v>
                </c:pt>
                <c:pt idx="418">
                  <c:v>3.0648872871860102E-2</c:v>
                </c:pt>
                <c:pt idx="419">
                  <c:v>3.0661867770771734E-2</c:v>
                </c:pt>
                <c:pt idx="420">
                  <c:v>3.0674792244125719E-2</c:v>
                </c:pt>
                <c:pt idx="421">
                  <c:v>3.0687653416345995E-2</c:v>
                </c:pt>
                <c:pt idx="422">
                  <c:v>3.070045816222151E-2</c:v>
                </c:pt>
                <c:pt idx="423">
                  <c:v>3.0713213117944956E-2</c:v>
                </c:pt>
                <c:pt idx="424">
                  <c:v>3.0725924691667707E-2</c:v>
                </c:pt>
                <c:pt idx="425">
                  <c:v>3.0738599073593942E-2</c:v>
                </c:pt>
                <c:pt idx="426">
                  <c:v>3.0751242245619519E-2</c:v>
                </c:pt>
                <c:pt idx="427">
                  <c:v>3.0763859990547378E-2</c:v>
                </c:pt>
                <c:pt idx="428">
                  <c:v>3.0776457900896878E-2</c:v>
                </c:pt>
                <c:pt idx="429">
                  <c:v>3.078904138730951E-2</c:v>
                </c:pt>
                <c:pt idx="430">
                  <c:v>3.0801615686585515E-2</c:v>
                </c:pt>
                <c:pt idx="431">
                  <c:v>3.0814185869357316E-2</c:v>
                </c:pt>
                <c:pt idx="432">
                  <c:v>4.0303007499067803E-2</c:v>
                </c:pt>
                <c:pt idx="433">
                  <c:v>4.2594201153667119E-2</c:v>
                </c:pt>
                <c:pt idx="434">
                  <c:v>4.2860261284794011E-2</c:v>
                </c:pt>
                <c:pt idx="435">
                  <c:v>4.2883255114008034E-2</c:v>
                </c:pt>
                <c:pt idx="436">
                  <c:v>4.2898427709304097E-2</c:v>
                </c:pt>
                <c:pt idx="437">
                  <c:v>4.2905779771488496E-2</c:v>
                </c:pt>
                <c:pt idx="438">
                  <c:v>4.2921550641492695E-2</c:v>
                </c:pt>
                <c:pt idx="439">
                  <c:v>4.2936696854600907E-2</c:v>
                </c:pt>
                <c:pt idx="440">
                  <c:v>4.2954168796239055E-2</c:v>
                </c:pt>
                <c:pt idx="441">
                  <c:v>4.2971577190102E-2</c:v>
                </c:pt>
                <c:pt idx="442">
                  <c:v>4.2989671760567207E-2</c:v>
                </c:pt>
                <c:pt idx="443">
                  <c:v>4.30077844053545E-2</c:v>
                </c:pt>
                <c:pt idx="444">
                  <c:v>4.3026109251510999E-2</c:v>
                </c:pt>
                <c:pt idx="445">
                  <c:v>4.3044442410983555E-2</c:v>
                </c:pt>
                <c:pt idx="446">
                  <c:v>4.3062830712855313E-2</c:v>
                </c:pt>
                <c:pt idx="447">
                  <c:v>4.3081207435818933E-2</c:v>
                </c:pt>
                <c:pt idx="448">
                  <c:v>4.3099581764852485E-2</c:v>
                </c:pt>
                <c:pt idx="449">
                  <c:v>4.3117930603732514E-2</c:v>
                </c:pt>
                <c:pt idx="450">
                  <c:v>4.3136254713439792E-2</c:v>
                </c:pt>
                <c:pt idx="451">
                  <c:v>4.3154545932652846E-2</c:v>
                </c:pt>
                <c:pt idx="452">
                  <c:v>4.3172803935674985E-2</c:v>
                </c:pt>
                <c:pt idx="453">
                  <c:v>4.3191026116404505E-2</c:v>
                </c:pt>
                <c:pt idx="454">
                  <c:v>4.3209212592733387E-2</c:v>
                </c:pt>
                <c:pt idx="455">
                  <c:v>4.3227363019543899E-2</c:v>
                </c:pt>
                <c:pt idx="456">
                  <c:v>4.3245478068876755E-2</c:v>
                </c:pt>
                <c:pt idx="457">
                  <c:v>4.3263558398663846E-2</c:v>
                </c:pt>
                <c:pt idx="458">
                  <c:v>4.3281605078545095E-2</c:v>
                </c:pt>
                <c:pt idx="459">
                  <c:v>4.3299619243537014E-2</c:v>
                </c:pt>
                <c:pt idx="460">
                  <c:v>4.3317602208600932E-2</c:v>
                </c:pt>
                <c:pt idx="461">
                  <c:v>4.3335555346226504E-2</c:v>
                </c:pt>
                <c:pt idx="462">
                  <c:v>4.3353480112282503E-2</c:v>
                </c:pt>
                <c:pt idx="463">
                  <c:v>4.3371377999828924E-2</c:v>
                </c:pt>
                <c:pt idx="464">
                  <c:v>4.3389250541766997E-2</c:v>
                </c:pt>
                <c:pt idx="465">
                  <c:v>4.3407099292117002E-2</c:v>
                </c:pt>
                <c:pt idx="466">
                  <c:v>4.3424925823932523E-2</c:v>
                </c:pt>
                <c:pt idx="467">
                  <c:v>4.3442731721219423E-2</c:v>
                </c:pt>
                <c:pt idx="468">
                  <c:v>4.3460518576789446E-2</c:v>
                </c:pt>
                <c:pt idx="469">
                  <c:v>4.3478287988639813E-2</c:v>
                </c:pt>
                <c:pt idx="470">
                  <c:v>4.3496041558570522E-2</c:v>
                </c:pt>
                <c:pt idx="471">
                  <c:v>4.3513780890567004E-2</c:v>
                </c:pt>
                <c:pt idx="472">
                  <c:v>4.3531507590068887E-2</c:v>
                </c:pt>
                <c:pt idx="473">
                  <c:v>4.3549223263285676E-2</c:v>
                </c:pt>
                <c:pt idx="474">
                  <c:v>4.3566929516865104E-2</c:v>
                </c:pt>
                <c:pt idx="475">
                  <c:v>4.3584627957628859E-2</c:v>
                </c:pt>
                <c:pt idx="476">
                  <c:v>4.3602320192438794E-2</c:v>
                </c:pt>
                <c:pt idx="477">
                  <c:v>4.3620007828106523E-2</c:v>
                </c:pt>
                <c:pt idx="478">
                  <c:v>4.3637692471318504E-2</c:v>
                </c:pt>
                <c:pt idx="479">
                  <c:v>4.3655375728573656E-2</c:v>
                </c:pt>
                <c:pt idx="480">
                  <c:v>4.3673059206106306E-2</c:v>
                </c:pt>
                <c:pt idx="481">
                  <c:v>4.3690744509776197E-2</c:v>
                </c:pt>
                <c:pt idx="482">
                  <c:v>4.3708433244940295E-2</c:v>
                </c:pt>
                <c:pt idx="483">
                  <c:v>4.3726127016272813E-2</c:v>
                </c:pt>
                <c:pt idx="484">
                  <c:v>4.37438274275571E-2</c:v>
                </c:pt>
                <c:pt idx="485">
                  <c:v>4.3761536081423934E-2</c:v>
                </c:pt>
                <c:pt idx="486">
                  <c:v>4.3779254579050055E-2</c:v>
                </c:pt>
                <c:pt idx="487">
                  <c:v>4.3796984519817651E-2</c:v>
                </c:pt>
                <c:pt idx="488">
                  <c:v>4.3814727500914433E-2</c:v>
                </c:pt>
                <c:pt idx="489">
                  <c:v>4.3832485116917404E-2</c:v>
                </c:pt>
                <c:pt idx="490">
                  <c:v>4.3850258959300822E-2</c:v>
                </c:pt>
                <c:pt idx="491">
                  <c:v>4.3868050615932505E-2</c:v>
                </c:pt>
                <c:pt idx="492">
                  <c:v>4.3885861670510486E-2</c:v>
                </c:pt>
                <c:pt idx="493">
                  <c:v>4.3903693701969101E-2</c:v>
                </c:pt>
                <c:pt idx="494">
                  <c:v>4.3921548283843856E-2</c:v>
                </c:pt>
                <c:pt idx="495">
                  <c:v>4.3939426983601933E-2</c:v>
                </c:pt>
                <c:pt idx="496">
                  <c:v>4.3957331361927407E-2</c:v>
                </c:pt>
                <c:pt idx="497">
                  <c:v>4.3975262971982045E-2</c:v>
                </c:pt>
                <c:pt idx="498">
                  <c:v>4.3993223358622928E-2</c:v>
                </c:pt>
                <c:pt idx="499">
                  <c:v>4.401121405758212E-2</c:v>
                </c:pt>
                <c:pt idx="500">
                  <c:v>4.4029236594621032E-2</c:v>
                </c:pt>
                <c:pt idx="501">
                  <c:v>4.4047292484647234E-2</c:v>
                </c:pt>
                <c:pt idx="502">
                  <c:v>4.4065383230787784E-2</c:v>
                </c:pt>
                <c:pt idx="503">
                  <c:v>4.4083510323442238E-2</c:v>
                </c:pt>
                <c:pt idx="504">
                  <c:v>4.4101675239289199E-2</c:v>
                </c:pt>
                <c:pt idx="505">
                  <c:v>4.4119879440276503E-2</c:v>
                </c:pt>
                <c:pt idx="506">
                  <c:v>4.4138124372556403E-2</c:v>
                </c:pt>
                <c:pt idx="507">
                  <c:v>4.4156411465404832E-2</c:v>
                </c:pt>
                <c:pt idx="508">
                  <c:v>4.4174742130099476E-2</c:v>
                </c:pt>
                <c:pt idx="509">
                  <c:v>4.4193117758770592E-2</c:v>
                </c:pt>
                <c:pt idx="510">
                  <c:v>4.4211539723214822E-2</c:v>
                </c:pt>
                <c:pt idx="511">
                  <c:v>4.4230009373683099E-2</c:v>
                </c:pt>
                <c:pt idx="512">
                  <c:v>4.4248528037635813E-2</c:v>
                </c:pt>
                <c:pt idx="513">
                  <c:v>4.4267097018469523E-2</c:v>
                </c:pt>
                <c:pt idx="514">
                  <c:v>4.4285717594215693E-2</c:v>
                </c:pt>
                <c:pt idx="515">
                  <c:v>4.4304391016217387E-2</c:v>
                </c:pt>
                <c:pt idx="516">
                  <c:v>4.4323118507770223E-2</c:v>
                </c:pt>
                <c:pt idx="517">
                  <c:v>4.4341901262762586E-2</c:v>
                </c:pt>
                <c:pt idx="518">
                  <c:v>4.4360740444271934E-2</c:v>
                </c:pt>
                <c:pt idx="519">
                  <c:v>4.4379637183159022E-2</c:v>
                </c:pt>
                <c:pt idx="520">
                  <c:v>4.4398592576650103E-2</c:v>
                </c:pt>
                <c:pt idx="521">
                  <c:v>4.4418524075464122E-2</c:v>
                </c:pt>
                <c:pt idx="522">
                  <c:v>4.4439384506827523E-2</c:v>
                </c:pt>
                <c:pt idx="523">
                  <c:v>4.44611676751425E-2</c:v>
                </c:pt>
                <c:pt idx="524">
                  <c:v>4.4483829825981765E-2</c:v>
                </c:pt>
                <c:pt idx="525">
                  <c:v>4.4507327777740933E-2</c:v>
                </c:pt>
                <c:pt idx="526">
                  <c:v>4.4531613392955333E-2</c:v>
                </c:pt>
                <c:pt idx="527">
                  <c:v>4.45566371574335E-2</c:v>
                </c:pt>
                <c:pt idx="528">
                  <c:v>4.4582346413899805E-2</c:v>
                </c:pt>
                <c:pt idx="529">
                  <c:v>4.4608686437774332E-2</c:v>
                </c:pt>
                <c:pt idx="530">
                  <c:v>4.4635599733547013E-2</c:v>
                </c:pt>
                <c:pt idx="531">
                  <c:v>4.4663026435687522E-2</c:v>
                </c:pt>
                <c:pt idx="532">
                  <c:v>4.4690904014392401E-2</c:v>
                </c:pt>
                <c:pt idx="533">
                  <c:v>4.4719167421447124E-2</c:v>
                </c:pt>
                <c:pt idx="534">
                  <c:v>4.4747748961192886E-2</c:v>
                </c:pt>
                <c:pt idx="535">
                  <c:v>4.4776578339772104E-2</c:v>
                </c:pt>
                <c:pt idx="536">
                  <c:v>4.4805586632940923E-2</c:v>
                </c:pt>
                <c:pt idx="537">
                  <c:v>4.4834809032179804E-2</c:v>
                </c:pt>
                <c:pt idx="538">
                  <c:v>4.4864320102056834E-2</c:v>
                </c:pt>
                <c:pt idx="539">
                  <c:v>4.4894196750727311E-2</c:v>
                </c:pt>
                <c:pt idx="540">
                  <c:v>4.4924519615833512E-2</c:v>
                </c:pt>
                <c:pt idx="541">
                  <c:v>4.4955371440506514E-2</c:v>
                </c:pt>
                <c:pt idx="542">
                  <c:v>4.4986836907647987E-2</c:v>
                </c:pt>
                <c:pt idx="543">
                  <c:v>4.5019002486396099E-2</c:v>
                </c:pt>
                <c:pt idx="544">
                  <c:v>4.5051956249350801E-2</c:v>
                </c:pt>
                <c:pt idx="545">
                  <c:v>4.5085787735093433E-2</c:v>
                </c:pt>
                <c:pt idx="546">
                  <c:v>4.5120587776423499E-2</c:v>
                </c:pt>
                <c:pt idx="547">
                  <c:v>4.5156448351189614E-2</c:v>
                </c:pt>
                <c:pt idx="548">
                  <c:v>4.5193462417072998E-2</c:v>
                </c:pt>
                <c:pt idx="549">
                  <c:v>4.5231723758165303E-2</c:v>
                </c:pt>
                <c:pt idx="550">
                  <c:v>4.5271326825386024E-2</c:v>
                </c:pt>
                <c:pt idx="551">
                  <c:v>4.5311960118850483E-2</c:v>
                </c:pt>
                <c:pt idx="552">
                  <c:v>4.5352762408449404E-2</c:v>
                </c:pt>
                <c:pt idx="553">
                  <c:v>4.5393812577812012E-2</c:v>
                </c:pt>
                <c:pt idx="554">
                  <c:v>4.5435070620956232E-2</c:v>
                </c:pt>
                <c:pt idx="555">
                  <c:v>4.5476537402107102E-2</c:v>
                </c:pt>
                <c:pt idx="556">
                  <c:v>4.5518208335820813E-2</c:v>
                </c:pt>
                <c:pt idx="557">
                  <c:v>4.5560081326685924E-2</c:v>
                </c:pt>
                <c:pt idx="558">
                  <c:v>4.5602153188126722E-2</c:v>
                </c:pt>
                <c:pt idx="559">
                  <c:v>4.5644421388742501E-2</c:v>
                </c:pt>
                <c:pt idx="560">
                  <c:v>4.5686882911240984E-2</c:v>
                </c:pt>
                <c:pt idx="561">
                  <c:v>4.5729535021058407E-2</c:v>
                </c:pt>
                <c:pt idx="562">
                  <c:v>4.5772374745332765E-2</c:v>
                </c:pt>
                <c:pt idx="563">
                  <c:v>4.5815399239014412E-2</c:v>
                </c:pt>
                <c:pt idx="564">
                  <c:v>4.5858605539965284E-2</c:v>
                </c:pt>
                <c:pt idx="565">
                  <c:v>4.5901990746858502E-2</c:v>
                </c:pt>
                <c:pt idx="566">
                  <c:v>4.5945551904665607E-2</c:v>
                </c:pt>
                <c:pt idx="567">
                  <c:v>4.5989286093315734E-2</c:v>
                </c:pt>
                <c:pt idx="568">
                  <c:v>4.6033190375442234E-2</c:v>
                </c:pt>
                <c:pt idx="569">
                  <c:v>4.6077261842432E-2</c:v>
                </c:pt>
                <c:pt idx="570">
                  <c:v>4.6121285355308898E-2</c:v>
                </c:pt>
                <c:pt idx="571">
                  <c:v>4.6164908432006414E-2</c:v>
                </c:pt>
                <c:pt idx="572">
                  <c:v>4.6208120421522877E-2</c:v>
                </c:pt>
                <c:pt idx="573">
                  <c:v>4.6250877531227398E-2</c:v>
                </c:pt>
                <c:pt idx="574">
                  <c:v>4.6293185305321664E-2</c:v>
                </c:pt>
                <c:pt idx="575">
                  <c:v>4.6335045648676985E-2</c:v>
                </c:pt>
                <c:pt idx="576">
                  <c:v>4.6376464973327404E-2</c:v>
                </c:pt>
                <c:pt idx="577">
                  <c:v>4.6417448964653496E-2</c:v>
                </c:pt>
                <c:pt idx="578">
                  <c:v>4.6458004289513403E-2</c:v>
                </c:pt>
                <c:pt idx="579">
                  <c:v>4.6498137405077106E-2</c:v>
                </c:pt>
                <c:pt idx="580">
                  <c:v>4.6537855265853655E-2</c:v>
                </c:pt>
                <c:pt idx="581">
                  <c:v>4.6577164804410896E-2</c:v>
                </c:pt>
                <c:pt idx="582">
                  <c:v>4.6616073269911504E-2</c:v>
                </c:pt>
                <c:pt idx="583">
                  <c:v>4.6654587965642313E-2</c:v>
                </c:pt>
                <c:pt idx="584">
                  <c:v>4.6692716411332033E-2</c:v>
                </c:pt>
                <c:pt idx="585">
                  <c:v>4.6730466204695634E-2</c:v>
                </c:pt>
                <c:pt idx="586">
                  <c:v>4.6767844830302524E-2</c:v>
                </c:pt>
                <c:pt idx="587">
                  <c:v>4.6804860398726403E-2</c:v>
                </c:pt>
                <c:pt idx="588">
                  <c:v>4.6841521758026514E-2</c:v>
                </c:pt>
                <c:pt idx="589">
                  <c:v>4.6877836846795834E-2</c:v>
                </c:pt>
                <c:pt idx="590">
                  <c:v>4.6913813740224283E-2</c:v>
                </c:pt>
                <c:pt idx="591">
                  <c:v>4.6949460490331087E-2</c:v>
                </c:pt>
                <c:pt idx="592">
                  <c:v>4.6984785200620806E-2</c:v>
                </c:pt>
                <c:pt idx="593">
                  <c:v>4.7019795993661934E-2</c:v>
                </c:pt>
                <c:pt idx="594">
                  <c:v>4.705450101299339E-2</c:v>
                </c:pt>
                <c:pt idx="595">
                  <c:v>4.70889084047727E-2</c:v>
                </c:pt>
                <c:pt idx="596">
                  <c:v>4.7123026312159401E-2</c:v>
                </c:pt>
                <c:pt idx="597">
                  <c:v>4.7156862861524887E-2</c:v>
                </c:pt>
                <c:pt idx="598">
                  <c:v>4.7190426155174381E-2</c:v>
                </c:pt>
                <c:pt idx="599">
                  <c:v>4.7223724260210022E-2</c:v>
                </c:pt>
                <c:pt idx="600">
                  <c:v>4.7256765200974486E-2</c:v>
                </c:pt>
                <c:pt idx="601">
                  <c:v>4.7289556949745112E-2</c:v>
                </c:pt>
                <c:pt idx="602">
                  <c:v>4.7322107419512503E-2</c:v>
                </c:pt>
                <c:pt idx="603">
                  <c:v>4.7354424456089277E-2</c:v>
                </c:pt>
                <c:pt idx="604">
                  <c:v>4.7386514675804021E-2</c:v>
                </c:pt>
                <c:pt idx="605">
                  <c:v>4.7418386685469487E-2</c:v>
                </c:pt>
                <c:pt idx="606">
                  <c:v>4.7450048035102499E-2</c:v>
                </c:pt>
                <c:pt idx="607">
                  <c:v>4.7481506320296803E-2</c:v>
                </c:pt>
                <c:pt idx="608">
                  <c:v>4.7512768973657513E-2</c:v>
                </c:pt>
                <c:pt idx="609">
                  <c:v>4.7543843339858956E-2</c:v>
                </c:pt>
                <c:pt idx="610">
                  <c:v>4.7574736012553104E-2</c:v>
                </c:pt>
                <c:pt idx="611">
                  <c:v>4.7605453841588923E-2</c:v>
                </c:pt>
                <c:pt idx="612">
                  <c:v>4.7636003975891801E-2</c:v>
                </c:pt>
                <c:pt idx="613">
                  <c:v>4.7666393356478889E-2</c:v>
                </c:pt>
                <c:pt idx="614">
                  <c:v>4.7696628811897866E-2</c:v>
                </c:pt>
                <c:pt idx="615">
                  <c:v>4.7726717043866607E-2</c:v>
                </c:pt>
                <c:pt idx="616">
                  <c:v>4.7756664626610809E-2</c:v>
                </c:pt>
                <c:pt idx="617">
                  <c:v>4.778647800653444E-2</c:v>
                </c:pt>
                <c:pt idx="618">
                  <c:v>4.7816163499884101E-2</c:v>
                </c:pt>
                <c:pt idx="619">
                  <c:v>4.7845727292685714E-2</c:v>
                </c:pt>
                <c:pt idx="620">
                  <c:v>4.7875175439438901E-2</c:v>
                </c:pt>
                <c:pt idx="621">
                  <c:v>4.7904513863188114E-2</c:v>
                </c:pt>
                <c:pt idx="622">
                  <c:v>4.7933748355035423E-2</c:v>
                </c:pt>
                <c:pt idx="623">
                  <c:v>4.7962884574470822E-2</c:v>
                </c:pt>
                <c:pt idx="624">
                  <c:v>4.7991928049504584E-2</c:v>
                </c:pt>
                <c:pt idx="625">
                  <c:v>4.8020884177310007E-2</c:v>
                </c:pt>
                <c:pt idx="626">
                  <c:v>4.8049758224843087E-2</c:v>
                </c:pt>
                <c:pt idx="627">
                  <c:v>4.8078555329802375E-2</c:v>
                </c:pt>
                <c:pt idx="628">
                  <c:v>4.8107280501644333E-2</c:v>
                </c:pt>
                <c:pt idx="629">
                  <c:v>4.8135938622838423E-2</c:v>
                </c:pt>
                <c:pt idx="630">
                  <c:v>4.8164534450211204E-2</c:v>
                </c:pt>
                <c:pt idx="631">
                  <c:v>4.8193072616463314E-2</c:v>
                </c:pt>
                <c:pt idx="632">
                  <c:v>4.82215576317866E-2</c:v>
                </c:pt>
                <c:pt idx="633">
                  <c:v>4.8249993885610097E-2</c:v>
                </c:pt>
                <c:pt idx="634">
                  <c:v>4.82783856484372E-2</c:v>
                </c:pt>
                <c:pt idx="635">
                  <c:v>4.8306737073788165E-2</c:v>
                </c:pt>
                <c:pt idx="636">
                  <c:v>4.8335052200214557E-2</c:v>
                </c:pt>
                <c:pt idx="637">
                  <c:v>4.8363334953405779E-2</c:v>
                </c:pt>
                <c:pt idx="638">
                  <c:v>4.8391589148338195E-2</c:v>
                </c:pt>
                <c:pt idx="639">
                  <c:v>4.8419818491513895E-2</c:v>
                </c:pt>
                <c:pt idx="640">
                  <c:v>4.84480265832226E-2</c:v>
                </c:pt>
                <c:pt idx="641">
                  <c:v>4.8476216919862432E-2</c:v>
                </c:pt>
                <c:pt idx="642">
                  <c:v>4.8504392896293234E-2</c:v>
                </c:pt>
                <c:pt idx="643">
                  <c:v>4.853255780822123E-2</c:v>
                </c:pt>
                <c:pt idx="644">
                  <c:v>4.8560714854602595E-2</c:v>
                </c:pt>
                <c:pt idx="645">
                  <c:v>4.8588867140070886E-2</c:v>
                </c:pt>
                <c:pt idx="646">
                  <c:v>4.8617017677376313E-2</c:v>
                </c:pt>
                <c:pt idx="647">
                  <c:v>4.8645169389821045E-2</c:v>
                </c:pt>
                <c:pt idx="648">
                  <c:v>4.8673325113710086E-2</c:v>
                </c:pt>
                <c:pt idx="649">
                  <c:v>4.8701487600789121E-2</c:v>
                </c:pt>
                <c:pt idx="650">
                  <c:v>4.8729659520680223E-2</c:v>
                </c:pt>
                <c:pt idx="651">
                  <c:v>4.8757843463302288E-2</c:v>
                </c:pt>
                <c:pt idx="652">
                  <c:v>4.8786041941279404E-2</c:v>
                </c:pt>
                <c:pt idx="653">
                  <c:v>4.8814257392322521E-2</c:v>
                </c:pt>
                <c:pt idx="654">
                  <c:v>4.8842492181604101E-2</c:v>
                </c:pt>
                <c:pt idx="655">
                  <c:v>4.8870748604087647E-2</c:v>
                </c:pt>
                <c:pt idx="656">
                  <c:v>4.8899028886844033E-2</c:v>
                </c:pt>
                <c:pt idx="657">
                  <c:v>4.8927335191329496E-2</c:v>
                </c:pt>
                <c:pt idx="658">
                  <c:v>4.8955669615633995E-2</c:v>
                </c:pt>
                <c:pt idx="659">
                  <c:v>4.8984034196692332E-2</c:v>
                </c:pt>
                <c:pt idx="660">
                  <c:v>4.9012430912459264E-2</c:v>
                </c:pt>
                <c:pt idx="661">
                  <c:v>4.90408616840394E-2</c:v>
                </c:pt>
                <c:pt idx="662">
                  <c:v>4.9069328377795887E-2</c:v>
                </c:pt>
                <c:pt idx="663">
                  <c:v>4.9097832807390218E-2</c:v>
                </c:pt>
                <c:pt idx="664">
                  <c:v>4.9126376735797013E-2</c:v>
                </c:pt>
                <c:pt idx="665">
                  <c:v>4.9154961877275104E-2</c:v>
                </c:pt>
                <c:pt idx="666">
                  <c:v>4.9183589899284084E-2</c:v>
                </c:pt>
                <c:pt idx="667">
                  <c:v>4.9212262424361934E-2</c:v>
                </c:pt>
                <c:pt idx="668">
                  <c:v>4.9240981031958113E-2</c:v>
                </c:pt>
                <c:pt idx="669">
                  <c:v>4.9269747260215713E-2</c:v>
                </c:pt>
                <c:pt idx="670">
                  <c:v>5.7923163396652377E-2</c:v>
                </c:pt>
                <c:pt idx="671">
                  <c:v>6.0028591768114405E-2</c:v>
                </c:pt>
                <c:pt idx="672">
                  <c:v>6.0323587159543814E-2</c:v>
                </c:pt>
                <c:pt idx="673">
                  <c:v>6.0364810540074233E-2</c:v>
                </c:pt>
                <c:pt idx="674">
                  <c:v>6.0417171846887517E-2</c:v>
                </c:pt>
                <c:pt idx="675">
                  <c:v>6.0456870390473413E-2</c:v>
                </c:pt>
                <c:pt idx="676">
                  <c:v>6.051108786893479E-2</c:v>
                </c:pt>
                <c:pt idx="677">
                  <c:v>6.0559428674726599E-2</c:v>
                </c:pt>
                <c:pt idx="678">
                  <c:v>6.0613327298449024E-2</c:v>
                </c:pt>
                <c:pt idx="679">
                  <c:v>6.0663816658372408E-2</c:v>
                </c:pt>
                <c:pt idx="680">
                  <c:v>6.071637739003212E-2</c:v>
                </c:pt>
                <c:pt idx="681">
                  <c:v>6.0767104086646984E-2</c:v>
                </c:pt>
                <c:pt idx="682">
                  <c:v>6.0818489556731685E-2</c:v>
                </c:pt>
                <c:pt idx="683">
                  <c:v>6.086883160187135E-2</c:v>
                </c:pt>
                <c:pt idx="684">
                  <c:v>6.0919252782679845E-2</c:v>
                </c:pt>
                <c:pt idx="685">
                  <c:v>6.0969011494150106E-2</c:v>
                </c:pt>
                <c:pt idx="686">
                  <c:v>6.101861720854751E-2</c:v>
                </c:pt>
                <c:pt idx="687">
                  <c:v>6.1067749677473387E-2</c:v>
                </c:pt>
                <c:pt idx="688">
                  <c:v>6.1116644166062224E-2</c:v>
                </c:pt>
                <c:pt idx="689">
                  <c:v>6.1165165639335495E-2</c:v>
                </c:pt>
                <c:pt idx="690">
                  <c:v>6.1213426029244546E-2</c:v>
                </c:pt>
                <c:pt idx="691">
                  <c:v>6.1261371461506307E-2</c:v>
                </c:pt>
                <c:pt idx="692">
                  <c:v>6.1309057826617504E-2</c:v>
                </c:pt>
                <c:pt idx="693">
                  <c:v>6.1356466438382933E-2</c:v>
                </c:pt>
                <c:pt idx="694">
                  <c:v>6.1403627274405764E-2</c:v>
                </c:pt>
                <c:pt idx="695">
                  <c:v>6.1450536534831811E-2</c:v>
                </c:pt>
                <c:pt idx="696">
                  <c:v>6.1497211856691929E-2</c:v>
                </c:pt>
                <c:pt idx="697">
                  <c:v>6.1543655401360066E-2</c:v>
                </c:pt>
                <c:pt idx="698">
                  <c:v>6.1589878641545796E-2</c:v>
                </c:pt>
                <c:pt idx="699">
                  <c:v>6.1635885819847101E-2</c:v>
                </c:pt>
                <c:pt idx="700">
                  <c:v>6.1681685103656805E-2</c:v>
                </c:pt>
                <c:pt idx="701">
                  <c:v>6.1727281170257324E-2</c:v>
                </c:pt>
                <c:pt idx="702">
                  <c:v>6.1772680243433874E-2</c:v>
                </c:pt>
                <c:pt idx="703">
                  <c:v>6.18178867719993E-2</c:v>
                </c:pt>
                <c:pt idx="704">
                  <c:v>6.1862905714791104E-2</c:v>
                </c:pt>
                <c:pt idx="705">
                  <c:v>6.1907741056742134E-2</c:v>
                </c:pt>
                <c:pt idx="706">
                  <c:v>6.1952396853189123E-2</c:v>
                </c:pt>
                <c:pt idx="707">
                  <c:v>6.1996876571103803E-2</c:v>
                </c:pt>
                <c:pt idx="708">
                  <c:v>6.2041183572061946E-2</c:v>
                </c:pt>
                <c:pt idx="709">
                  <c:v>6.2085320823755494E-2</c:v>
                </c:pt>
                <c:pt idx="710">
                  <c:v>6.2129291127737421E-2</c:v>
                </c:pt>
                <c:pt idx="711">
                  <c:v>6.2173096996660113E-2</c:v>
                </c:pt>
                <c:pt idx="712">
                  <c:v>6.2216740765112397E-2</c:v>
                </c:pt>
                <c:pt idx="713">
                  <c:v>6.2260224540570994E-2</c:v>
                </c:pt>
                <c:pt idx="714">
                  <c:v>6.2303550260036429E-2</c:v>
                </c:pt>
                <c:pt idx="715">
                  <c:v>6.2346719673353333E-2</c:v>
                </c:pt>
                <c:pt idx="716">
                  <c:v>6.2389734374244124E-2</c:v>
                </c:pt>
                <c:pt idx="717">
                  <c:v>6.2432595797451113E-2</c:v>
                </c:pt>
                <c:pt idx="718">
                  <c:v>6.2475305237314295E-2</c:v>
                </c:pt>
                <c:pt idx="719">
                  <c:v>6.2517863850492184E-2</c:v>
                </c:pt>
                <c:pt idx="720">
                  <c:v>6.2560272668192599E-2</c:v>
                </c:pt>
                <c:pt idx="721">
                  <c:v>6.2602532600861904E-2</c:v>
                </c:pt>
                <c:pt idx="722">
                  <c:v>6.2644644446983283E-2</c:v>
                </c:pt>
                <c:pt idx="723">
                  <c:v>6.2686608898184712E-2</c:v>
                </c:pt>
                <c:pt idx="724">
                  <c:v>6.2728426546044894E-2</c:v>
                </c:pt>
                <c:pt idx="725">
                  <c:v>6.2770097887011322E-2</c:v>
                </c:pt>
                <c:pt idx="726">
                  <c:v>6.2811623327949345E-2</c:v>
                </c:pt>
                <c:pt idx="727">
                  <c:v>6.2853003190674703E-2</c:v>
                </c:pt>
                <c:pt idx="728">
                  <c:v>6.2894237716660834E-2</c:v>
                </c:pt>
                <c:pt idx="729">
                  <c:v>6.2935327071148503E-2</c:v>
                </c:pt>
                <c:pt idx="730">
                  <c:v>6.2976271347263954E-2</c:v>
                </c:pt>
                <c:pt idx="731">
                  <c:v>6.3017070569763634E-2</c:v>
                </c:pt>
                <c:pt idx="732">
                  <c:v>6.3057724698715331E-2</c:v>
                </c:pt>
                <c:pt idx="733">
                  <c:v>6.3098233632949113E-2</c:v>
                </c:pt>
                <c:pt idx="734">
                  <c:v>6.3138597213420924E-2</c:v>
                </c:pt>
                <c:pt idx="735">
                  <c:v>6.3178815226446E-2</c:v>
                </c:pt>
                <c:pt idx="736">
                  <c:v>6.3218887406841534E-2</c:v>
                </c:pt>
                <c:pt idx="737">
                  <c:v>6.3258813440992906E-2</c:v>
                </c:pt>
                <c:pt idx="738">
                  <c:v>6.32985929698658E-2</c:v>
                </c:pt>
                <c:pt idx="739">
                  <c:v>6.3338225591966724E-2</c:v>
                </c:pt>
                <c:pt idx="740">
                  <c:v>6.3377710866278331E-2</c:v>
                </c:pt>
                <c:pt idx="741">
                  <c:v>6.341704831517192E-2</c:v>
                </c:pt>
                <c:pt idx="742">
                  <c:v>6.3456237427318998E-2</c:v>
                </c:pt>
                <c:pt idx="743">
                  <c:v>6.3495277660596511E-2</c:v>
                </c:pt>
                <c:pt idx="744">
                  <c:v>6.3534168445025713E-2</c:v>
                </c:pt>
                <c:pt idx="745">
                  <c:v>6.3572909185710402E-2</c:v>
                </c:pt>
                <c:pt idx="746">
                  <c:v>6.3611954138993482E-2</c:v>
                </c:pt>
                <c:pt idx="747">
                  <c:v>6.3651652812283813E-2</c:v>
                </c:pt>
                <c:pt idx="748">
                  <c:v>6.3691949756982696E-2</c:v>
                </c:pt>
                <c:pt idx="749">
                  <c:v>6.3732826561998523E-2</c:v>
                </c:pt>
                <c:pt idx="750">
                  <c:v>6.3774245753071807E-2</c:v>
                </c:pt>
                <c:pt idx="751">
                  <c:v>6.3816168957192124E-2</c:v>
                </c:pt>
                <c:pt idx="752">
                  <c:v>6.3858554330567099E-2</c:v>
                </c:pt>
                <c:pt idx="753">
                  <c:v>6.3901357805645903E-2</c:v>
                </c:pt>
                <c:pt idx="754">
                  <c:v>6.3944532474912788E-2</c:v>
                </c:pt>
                <c:pt idx="755">
                  <c:v>6.3988028997568919E-2</c:v>
                </c:pt>
                <c:pt idx="756">
                  <c:v>6.4031795307216824E-2</c:v>
                </c:pt>
                <c:pt idx="757">
                  <c:v>6.407577680257813E-2</c:v>
                </c:pt>
                <c:pt idx="758">
                  <c:v>6.4119916201268404E-2</c:v>
                </c:pt>
                <c:pt idx="759">
                  <c:v>6.4164153631794604E-2</c:v>
                </c:pt>
                <c:pt idx="760">
                  <c:v>6.4208426561736892E-2</c:v>
                </c:pt>
                <c:pt idx="761">
                  <c:v>6.4252670026463884E-2</c:v>
                </c:pt>
                <c:pt idx="762">
                  <c:v>6.4296895533734924E-2</c:v>
                </c:pt>
                <c:pt idx="763">
                  <c:v>6.4341171522371912E-2</c:v>
                </c:pt>
                <c:pt idx="764">
                  <c:v>6.4385564560674693E-2</c:v>
                </c:pt>
                <c:pt idx="765">
                  <c:v>6.443014588477218E-2</c:v>
                </c:pt>
                <c:pt idx="766">
                  <c:v>6.4474988800892002E-2</c:v>
                </c:pt>
                <c:pt idx="767">
                  <c:v>6.4520168778746098E-2</c:v>
                </c:pt>
                <c:pt idx="768">
                  <c:v>6.4565763176979998E-2</c:v>
                </c:pt>
                <c:pt idx="769">
                  <c:v>6.4611851120089894E-2</c:v>
                </c:pt>
                <c:pt idx="770">
                  <c:v>6.4658513302018703E-2</c:v>
                </c:pt>
                <c:pt idx="771">
                  <c:v>6.4705831834819719E-2</c:v>
                </c:pt>
                <c:pt idx="772">
                  <c:v>6.47538900615649E-2</c:v>
                </c:pt>
                <c:pt idx="773">
                  <c:v>6.4802772392798594E-2</c:v>
                </c:pt>
                <c:pt idx="774">
                  <c:v>6.4852564125027504E-2</c:v>
                </c:pt>
                <c:pt idx="775">
                  <c:v>6.4903351273099402E-2</c:v>
                </c:pt>
                <c:pt idx="776">
                  <c:v>6.4954955304666911E-2</c:v>
                </c:pt>
                <c:pt idx="777">
                  <c:v>6.5006494358544109E-2</c:v>
                </c:pt>
                <c:pt idx="778">
                  <c:v>6.5058082592502398E-2</c:v>
                </c:pt>
                <c:pt idx="779">
                  <c:v>6.5109677697691104E-2</c:v>
                </c:pt>
                <c:pt idx="780">
                  <c:v>6.5161283701493822E-2</c:v>
                </c:pt>
                <c:pt idx="781">
                  <c:v>6.5212895477785401E-2</c:v>
                </c:pt>
                <c:pt idx="782">
                  <c:v>6.5264512821098922E-2</c:v>
                </c:pt>
                <c:pt idx="783">
                  <c:v>6.5316132808816055E-2</c:v>
                </c:pt>
                <c:pt idx="784">
                  <c:v>6.5367754632622593E-2</c:v>
                </c:pt>
                <c:pt idx="785">
                  <c:v>6.5419376136643531E-2</c:v>
                </c:pt>
                <c:pt idx="786">
                  <c:v>6.5470996336552997E-2</c:v>
                </c:pt>
                <c:pt idx="787">
                  <c:v>6.5522613579513084E-2</c:v>
                </c:pt>
                <c:pt idx="788">
                  <c:v>6.5574226897596982E-2</c:v>
                </c:pt>
                <c:pt idx="789">
                  <c:v>6.562583501783939E-2</c:v>
                </c:pt>
                <c:pt idx="790">
                  <c:v>6.5677437093507721E-2</c:v>
                </c:pt>
                <c:pt idx="791">
                  <c:v>6.5729032169056109E-2</c:v>
                </c:pt>
                <c:pt idx="792">
                  <c:v>6.5780619577122834E-2</c:v>
                </c:pt>
                <c:pt idx="793">
                  <c:v>6.583219864804403E-2</c:v>
                </c:pt>
                <c:pt idx="794">
                  <c:v>6.5883768926294925E-2</c:v>
                </c:pt>
                <c:pt idx="795">
                  <c:v>6.5935330011971924E-2</c:v>
                </c:pt>
                <c:pt idx="796">
                  <c:v>6.5986881679139034E-2</c:v>
                </c:pt>
                <c:pt idx="797">
                  <c:v>6.6038423788714704E-2</c:v>
                </c:pt>
                <c:pt idx="798">
                  <c:v>6.6089956353173329E-2</c:v>
                </c:pt>
                <c:pt idx="799">
                  <c:v>6.6141479488122795E-2</c:v>
                </c:pt>
                <c:pt idx="800">
                  <c:v>6.6192993447421494E-2</c:v>
                </c:pt>
                <c:pt idx="801">
                  <c:v>6.6244498595694756E-2</c:v>
                </c:pt>
                <c:pt idx="802">
                  <c:v>6.6295995426969886E-2</c:v>
                </c:pt>
                <c:pt idx="803">
                  <c:v>6.6347484275167234E-2</c:v>
                </c:pt>
                <c:pt idx="804">
                  <c:v>6.6398965969730411E-2</c:v>
                </c:pt>
                <c:pt idx="805">
                  <c:v>6.6450442683041996E-2</c:v>
                </c:pt>
                <c:pt idx="806">
                  <c:v>6.650191527248929E-2</c:v>
                </c:pt>
                <c:pt idx="807">
                  <c:v>6.6553384845919022E-2</c:v>
                </c:pt>
                <c:pt idx="808">
                  <c:v>6.660485249152226E-2</c:v>
                </c:pt>
                <c:pt idx="809">
                  <c:v>6.6656318986591634E-2</c:v>
                </c:pt>
                <c:pt idx="810">
                  <c:v>6.6707784939767006E-2</c:v>
                </c:pt>
                <c:pt idx="811">
                  <c:v>6.6759253142543509E-2</c:v>
                </c:pt>
                <c:pt idx="812">
                  <c:v>6.6810724982728997E-2</c:v>
                </c:pt>
                <c:pt idx="813">
                  <c:v>6.6862200836096453E-2</c:v>
                </c:pt>
                <c:pt idx="814">
                  <c:v>6.6913683019529879E-2</c:v>
                </c:pt>
                <c:pt idx="815">
                  <c:v>6.6965173374695389E-2</c:v>
                </c:pt>
                <c:pt idx="816">
                  <c:v>6.7016673841406721E-2</c:v>
                </c:pt>
                <c:pt idx="817">
                  <c:v>6.7068186404228874E-2</c:v>
                </c:pt>
                <c:pt idx="818">
                  <c:v>6.7119713121133531E-2</c:v>
                </c:pt>
                <c:pt idx="819">
                  <c:v>6.7171256112657896E-2</c:v>
                </c:pt>
                <c:pt idx="820">
                  <c:v>6.7222817562450299E-2</c:v>
                </c:pt>
                <c:pt idx="821">
                  <c:v>6.7274399709963406E-2</c:v>
                </c:pt>
                <c:pt idx="822">
                  <c:v>6.7326004848182797E-2</c:v>
                </c:pt>
                <c:pt idx="823">
                  <c:v>6.7377635317524734E-2</c:v>
                </c:pt>
                <c:pt idx="824">
                  <c:v>6.7429293132365384E-2</c:v>
                </c:pt>
                <c:pt idx="825">
                  <c:v>6.7480979685641124E-2</c:v>
                </c:pt>
                <c:pt idx="826">
                  <c:v>6.7532697732050534E-2</c:v>
                </c:pt>
                <c:pt idx="827">
                  <c:v>6.7584449814413833E-2</c:v>
                </c:pt>
                <c:pt idx="828">
                  <c:v>6.7636238545081884E-2</c:v>
                </c:pt>
                <c:pt idx="829">
                  <c:v>6.76880665410525E-2</c:v>
                </c:pt>
                <c:pt idx="830">
                  <c:v>6.7739936438047488E-2</c:v>
                </c:pt>
                <c:pt idx="831">
                  <c:v>6.7791850878469104E-2</c:v>
                </c:pt>
                <c:pt idx="832">
                  <c:v>6.7843812512752705E-2</c:v>
                </c:pt>
                <c:pt idx="833">
                  <c:v>6.7895823991834164E-2</c:v>
                </c:pt>
                <c:pt idx="834">
                  <c:v>6.7947887966315623E-2</c:v>
                </c:pt>
                <c:pt idx="835">
                  <c:v>6.8000007080815439E-2</c:v>
                </c:pt>
                <c:pt idx="836">
                  <c:v>6.8052183972190303E-2</c:v>
                </c:pt>
                <c:pt idx="837">
                  <c:v>6.8104421265070825E-2</c:v>
                </c:pt>
                <c:pt idx="838">
                  <c:v>6.8156721569698403E-2</c:v>
                </c:pt>
                <c:pt idx="839">
                  <c:v>6.8209087478284788E-2</c:v>
                </c:pt>
                <c:pt idx="840">
                  <c:v>6.8261521562773819E-2</c:v>
                </c:pt>
                <c:pt idx="841">
                  <c:v>6.8314026371825182E-2</c:v>
                </c:pt>
                <c:pt idx="842">
                  <c:v>6.8366604428680991E-2</c:v>
                </c:pt>
                <c:pt idx="843">
                  <c:v>6.8419258228653634E-2</c:v>
                </c:pt>
                <c:pt idx="844">
                  <c:v>6.8471990237210803E-2</c:v>
                </c:pt>
                <c:pt idx="845">
                  <c:v>6.8524802887895697E-2</c:v>
                </c:pt>
                <c:pt idx="846">
                  <c:v>6.8577698580672294E-2</c:v>
                </c:pt>
                <c:pt idx="847">
                  <c:v>6.8630679680251633E-2</c:v>
                </c:pt>
                <c:pt idx="848">
                  <c:v>6.8683748514722087E-2</c:v>
                </c:pt>
                <c:pt idx="849">
                  <c:v>6.8736907374242484E-2</c:v>
                </c:pt>
                <c:pt idx="850">
                  <c:v>6.8790158509969557E-2</c:v>
                </c:pt>
                <c:pt idx="851">
                  <c:v>6.8843504133095423E-2</c:v>
                </c:pt>
                <c:pt idx="852">
                  <c:v>6.8896946414068821E-2</c:v>
                </c:pt>
                <c:pt idx="853">
                  <c:v>6.8950487481942921E-2</c:v>
                </c:pt>
                <c:pt idx="854">
                  <c:v>6.9004129423890129E-2</c:v>
                </c:pt>
                <c:pt idx="855">
                  <c:v>6.9057874284835993E-2</c:v>
                </c:pt>
                <c:pt idx="856">
                  <c:v>6.9111724067244334E-2</c:v>
                </c:pt>
                <c:pt idx="857">
                  <c:v>6.9165680731017323E-2</c:v>
                </c:pt>
                <c:pt idx="858">
                  <c:v>6.921974619352772E-2</c:v>
                </c:pt>
                <c:pt idx="859">
                  <c:v>6.9273922329768339E-2</c:v>
                </c:pt>
                <c:pt idx="860">
                  <c:v>6.9328210972602194E-2</c:v>
                </c:pt>
                <c:pt idx="861">
                  <c:v>6.9382613913129915E-2</c:v>
                </c:pt>
                <c:pt idx="862">
                  <c:v>6.943713290114148E-2</c:v>
                </c:pt>
                <c:pt idx="863">
                  <c:v>6.9491769645680421E-2</c:v>
                </c:pt>
                <c:pt idx="864">
                  <c:v>6.9546525815675803E-2</c:v>
                </c:pt>
                <c:pt idx="865">
                  <c:v>6.9601403040657414E-2</c:v>
                </c:pt>
                <c:pt idx="866">
                  <c:v>6.9656402911552132E-2</c:v>
                </c:pt>
                <c:pt idx="867">
                  <c:v>6.9711526981542732E-2</c:v>
                </c:pt>
                <c:pt idx="868">
                  <c:v>6.9766776766982883E-2</c:v>
                </c:pt>
                <c:pt idx="869">
                  <c:v>6.9822153748387503E-2</c:v>
                </c:pt>
                <c:pt idx="870">
                  <c:v>6.9877659371447132E-2</c:v>
                </c:pt>
                <c:pt idx="871">
                  <c:v>6.9933295048107413E-2</c:v>
                </c:pt>
                <c:pt idx="872">
                  <c:v>6.9989062157673781E-2</c:v>
                </c:pt>
                <c:pt idx="873">
                  <c:v>7.0044962047970394E-2</c:v>
                </c:pt>
                <c:pt idx="874">
                  <c:v>7.0100996036502938E-2</c:v>
                </c:pt>
                <c:pt idx="875">
                  <c:v>7.0157165411665071E-2</c:v>
                </c:pt>
                <c:pt idx="876">
                  <c:v>7.0213471433958424E-2</c:v>
                </c:pt>
                <c:pt idx="877">
                  <c:v>7.026991533722711E-2</c:v>
                </c:pt>
                <c:pt idx="878">
                  <c:v>7.0326498329909504E-2</c:v>
                </c:pt>
                <c:pt idx="879">
                  <c:v>7.0383221596291443E-2</c:v>
                </c:pt>
                <c:pt idx="880">
                  <c:v>7.0440086297764201E-2</c:v>
                </c:pt>
                <c:pt idx="881">
                  <c:v>7.0497093574094033E-2</c:v>
                </c:pt>
                <c:pt idx="882">
                  <c:v>7.0554244544671504E-2</c:v>
                </c:pt>
                <c:pt idx="883">
                  <c:v>7.0611540309769086E-2</c:v>
                </c:pt>
                <c:pt idx="884">
                  <c:v>7.0668981951785323E-2</c:v>
                </c:pt>
                <c:pt idx="885">
                  <c:v>7.0726570536475922E-2</c:v>
                </c:pt>
                <c:pt idx="886">
                  <c:v>7.0784307114179004E-2</c:v>
                </c:pt>
                <c:pt idx="887">
                  <c:v>7.9007139476033522E-2</c:v>
                </c:pt>
                <c:pt idx="888">
                  <c:v>8.1033128231841695E-2</c:v>
                </c:pt>
                <c:pt idx="889">
                  <c:v>8.1349488556616847E-2</c:v>
                </c:pt>
                <c:pt idx="890">
                  <c:v>8.1408270631324109E-2</c:v>
                </c:pt>
                <c:pt idx="891">
                  <c:v>8.1480536178541479E-2</c:v>
                </c:pt>
                <c:pt idx="892">
                  <c:v>8.1540970945337743E-2</c:v>
                </c:pt>
                <c:pt idx="893">
                  <c:v>8.1614565820808227E-2</c:v>
                </c:pt>
                <c:pt idx="894">
                  <c:v>8.1682250123406283E-2</c:v>
                </c:pt>
                <c:pt idx="895">
                  <c:v>8.1755042739925607E-2</c:v>
                </c:pt>
                <c:pt idx="896">
                  <c:v>8.1824349820418266E-2</c:v>
                </c:pt>
                <c:pt idx="897">
                  <c:v>8.1895737178538444E-2</c:v>
                </c:pt>
                <c:pt idx="898">
                  <c:v>8.1965136282966297E-2</c:v>
                </c:pt>
                <c:pt idx="899">
                  <c:v>8.2035336959573865E-2</c:v>
                </c:pt>
                <c:pt idx="900">
                  <c:v>8.2104377784131224E-2</c:v>
                </c:pt>
                <c:pt idx="901">
                  <c:v>8.2173658364209243E-2</c:v>
                </c:pt>
                <c:pt idx="902">
                  <c:v>8.2242231832387963E-2</c:v>
                </c:pt>
                <c:pt idx="903">
                  <c:v>8.2310805336502507E-2</c:v>
                </c:pt>
                <c:pt idx="904">
                  <c:v>8.2378925597750965E-2</c:v>
                </c:pt>
                <c:pt idx="905">
                  <c:v>8.2446954576280207E-2</c:v>
                </c:pt>
                <c:pt idx="906">
                  <c:v>8.2514679566408566E-2</c:v>
                </c:pt>
                <c:pt idx="907">
                  <c:v>8.2582289795991679E-2</c:v>
                </c:pt>
                <c:pt idx="908">
                  <c:v>8.2649689438717339E-2</c:v>
                </c:pt>
                <c:pt idx="909">
                  <c:v>8.2716980689911582E-2</c:v>
                </c:pt>
                <c:pt idx="910">
                  <c:v>8.2784124022682523E-2</c:v>
                </c:pt>
                <c:pt idx="911">
                  <c:v>8.2851177283272723E-2</c:v>
                </c:pt>
                <c:pt idx="912">
                  <c:v>8.2918127609900139E-2</c:v>
                </c:pt>
                <c:pt idx="913">
                  <c:v>8.298500984328569E-2</c:v>
                </c:pt>
                <c:pt idx="914">
                  <c:v>8.3051823350687823E-2</c:v>
                </c:pt>
                <c:pt idx="915">
                  <c:v>8.3118590709564663E-2</c:v>
                </c:pt>
                <c:pt idx="916">
                  <c:v>8.3185316542303794E-2</c:v>
                </c:pt>
                <c:pt idx="917">
                  <c:v>8.3252016625950581E-2</c:v>
                </c:pt>
                <c:pt idx="918">
                  <c:v>8.3318697520094243E-2</c:v>
                </c:pt>
                <c:pt idx="919">
                  <c:v>8.3385371024493268E-2</c:v>
                </c:pt>
                <c:pt idx="920">
                  <c:v>8.3452044101054848E-2</c:v>
                </c:pt>
                <c:pt idx="921">
                  <c:v>8.3518726067000726E-2</c:v>
                </c:pt>
                <c:pt idx="922">
                  <c:v>8.3585423613945525E-2</c:v>
                </c:pt>
                <c:pt idx="923">
                  <c:v>8.3652144395985048E-2</c:v>
                </c:pt>
                <c:pt idx="924">
                  <c:v>8.3718894572564068E-2</c:v>
                </c:pt>
                <c:pt idx="925">
                  <c:v>8.3785680605232726E-2</c:v>
                </c:pt>
                <c:pt idx="926">
                  <c:v>8.3852508049754748E-2</c:v>
                </c:pt>
                <c:pt idx="927">
                  <c:v>8.3919382461133243E-2</c:v>
                </c:pt>
                <c:pt idx="928">
                  <c:v>8.3986308803573745E-2</c:v>
                </c:pt>
                <c:pt idx="929">
                  <c:v>8.4053291910438782E-2</c:v>
                </c:pt>
                <c:pt idx="930">
                  <c:v>8.4120336199230955E-2</c:v>
                </c:pt>
                <c:pt idx="931">
                  <c:v>8.4187445908520245E-2</c:v>
                </c:pt>
                <c:pt idx="932">
                  <c:v>8.425462496300791E-2</c:v>
                </c:pt>
                <c:pt idx="933">
                  <c:v>8.4321877098013268E-2</c:v>
                </c:pt>
                <c:pt idx="934">
                  <c:v>8.4389205797889263E-2</c:v>
                </c:pt>
                <c:pt idx="935">
                  <c:v>8.4456614363319527E-2</c:v>
                </c:pt>
                <c:pt idx="936">
                  <c:v>8.4524105885162321E-2</c:v>
                </c:pt>
                <c:pt idx="937">
                  <c:v>8.4591683282217028E-2</c:v>
                </c:pt>
                <c:pt idx="938">
                  <c:v>8.4659349291852662E-2</c:v>
                </c:pt>
                <c:pt idx="939">
                  <c:v>8.4727106492175547E-2</c:v>
                </c:pt>
                <c:pt idx="940">
                  <c:v>8.4794957300287424E-2</c:v>
                </c:pt>
                <c:pt idx="941">
                  <c:v>8.4862903985971266E-2</c:v>
                </c:pt>
                <c:pt idx="942">
                  <c:v>8.4930948673127268E-2</c:v>
                </c:pt>
                <c:pt idx="943">
                  <c:v>8.4999093348658766E-2</c:v>
                </c:pt>
                <c:pt idx="944">
                  <c:v>8.5067339864965813E-2</c:v>
                </c:pt>
                <c:pt idx="945">
                  <c:v>8.5135689945977644E-2</c:v>
                </c:pt>
                <c:pt idx="946">
                  <c:v>8.5204145189749475E-2</c:v>
                </c:pt>
                <c:pt idx="947">
                  <c:v>8.5272707072677104E-2</c:v>
                </c:pt>
                <c:pt idx="948">
                  <c:v>8.5341376951829723E-2</c:v>
                </c:pt>
                <c:pt idx="949">
                  <c:v>8.5410156067944859E-2</c:v>
                </c:pt>
                <c:pt idx="950">
                  <c:v>8.5479045547363547E-2</c:v>
                </c:pt>
                <c:pt idx="951">
                  <c:v>8.5548046404196207E-2</c:v>
                </c:pt>
                <c:pt idx="952">
                  <c:v>8.5617159541863566E-2</c:v>
                </c:pt>
                <c:pt idx="953">
                  <c:v>8.5686385754685748E-2</c:v>
                </c:pt>
                <c:pt idx="954">
                  <c:v>8.5756438558395834E-2</c:v>
                </c:pt>
                <c:pt idx="955">
                  <c:v>8.5827303045308168E-2</c:v>
                </c:pt>
                <c:pt idx="956">
                  <c:v>8.5898972141455227E-2</c:v>
                </c:pt>
                <c:pt idx="957">
                  <c:v>8.5971414621866082E-2</c:v>
                </c:pt>
                <c:pt idx="958">
                  <c:v>8.6044599437728284E-2</c:v>
                </c:pt>
                <c:pt idx="959">
                  <c:v>8.6118489046518129E-2</c:v>
                </c:pt>
                <c:pt idx="960">
                  <c:v>8.6193045106871521E-2</c:v>
                </c:pt>
                <c:pt idx="961">
                  <c:v>8.6268224670250582E-2</c:v>
                </c:pt>
                <c:pt idx="962">
                  <c:v>8.634398292256168E-2</c:v>
                </c:pt>
                <c:pt idx="963">
                  <c:v>8.6420271209181485E-2</c:v>
                </c:pt>
                <c:pt idx="964">
                  <c:v>8.6497038425230044E-2</c:v>
                </c:pt>
                <c:pt idx="965">
                  <c:v>8.6574229997725294E-2</c:v>
                </c:pt>
                <c:pt idx="966">
                  <c:v>8.6651788590491247E-2</c:v>
                </c:pt>
                <c:pt idx="967">
                  <c:v>8.6729653578350746E-2</c:v>
                </c:pt>
                <c:pt idx="968">
                  <c:v>8.6807761433967193E-2</c:v>
                </c:pt>
                <c:pt idx="969">
                  <c:v>8.6886120693550492E-2</c:v>
                </c:pt>
                <c:pt idx="970">
                  <c:v>8.6964800378935711E-2</c:v>
                </c:pt>
                <c:pt idx="971">
                  <c:v>8.7043865879056548E-2</c:v>
                </c:pt>
                <c:pt idx="972">
                  <c:v>8.7123387734042296E-2</c:v>
                </c:pt>
                <c:pt idx="973">
                  <c:v>8.7203438701549396E-2</c:v>
                </c:pt>
                <c:pt idx="974">
                  <c:v>8.7284093997805845E-2</c:v>
                </c:pt>
                <c:pt idx="975">
                  <c:v>8.7365430941760525E-2</c:v>
                </c:pt>
                <c:pt idx="976">
                  <c:v>8.7447528881361189E-2</c:v>
                </c:pt>
                <c:pt idx="977">
                  <c:v>8.7530468951580412E-2</c:v>
                </c:pt>
                <c:pt idx="978">
                  <c:v>8.7614333944953174E-2</c:v>
                </c:pt>
                <c:pt idx="979">
                  <c:v>8.7699208095013567E-2</c:v>
                </c:pt>
                <c:pt idx="980">
                  <c:v>8.7785176919473545E-2</c:v>
                </c:pt>
                <c:pt idx="981">
                  <c:v>8.7872327017562993E-2</c:v>
                </c:pt>
                <c:pt idx="982">
                  <c:v>8.7960745900781803E-2</c:v>
                </c:pt>
                <c:pt idx="983">
                  <c:v>8.8049409384257982E-2</c:v>
                </c:pt>
                <c:pt idx="984">
                  <c:v>8.8138371894724704E-2</c:v>
                </c:pt>
                <c:pt idx="985">
                  <c:v>8.8227598807031266E-2</c:v>
                </c:pt>
                <c:pt idx="986">
                  <c:v>8.8317089899497714E-2</c:v>
                </c:pt>
                <c:pt idx="987">
                  <c:v>8.8406837398677954E-2</c:v>
                </c:pt>
                <c:pt idx="988">
                  <c:v>8.8496839288200263E-2</c:v>
                </c:pt>
                <c:pt idx="989">
                  <c:v>8.8587089884669568E-2</c:v>
                </c:pt>
                <c:pt idx="990">
                  <c:v>8.8677586277921702E-2</c:v>
                </c:pt>
                <c:pt idx="991">
                  <c:v>8.8768323614280498E-2</c:v>
                </c:pt>
                <c:pt idx="992">
                  <c:v>8.8859298558504204E-2</c:v>
                </c:pt>
                <c:pt idx="993">
                  <c:v>8.8950506769965021E-2</c:v>
                </c:pt>
                <c:pt idx="994">
                  <c:v>8.9041944770160766E-2</c:v>
                </c:pt>
                <c:pt idx="995">
                  <c:v>8.9133608588655266E-2</c:v>
                </c:pt>
                <c:pt idx="996">
                  <c:v>8.9225494774079844E-2</c:v>
                </c:pt>
                <c:pt idx="997">
                  <c:v>8.9317599667911904E-2</c:v>
                </c:pt>
                <c:pt idx="998">
                  <c:v>8.940991995494818E-2</c:v>
                </c:pt>
                <c:pt idx="999">
                  <c:v>8.9502452274618768E-2</c:v>
                </c:pt>
                <c:pt idx="1000">
                  <c:v>8.9595193523065803E-2</c:v>
                </c:pt>
                <c:pt idx="1001">
                  <c:v>8.9688140646189227E-2</c:v>
                </c:pt>
                <c:pt idx="1002">
                  <c:v>8.978129080720805E-2</c:v>
                </c:pt>
                <c:pt idx="1003">
                  <c:v>8.9874641277516668E-2</c:v>
                </c:pt>
                <c:pt idx="1004">
                  <c:v>8.9968189530936785E-2</c:v>
                </c:pt>
                <c:pt idx="1005">
                  <c:v>9.0061933187101165E-2</c:v>
                </c:pt>
                <c:pt idx="1006">
                  <c:v>9.0155870065373525E-2</c:v>
                </c:pt>
                <c:pt idx="1007">
                  <c:v>9.0249998156176264E-2</c:v>
                </c:pt>
                <c:pt idx="1008">
                  <c:v>9.0344315652394702E-2</c:v>
                </c:pt>
                <c:pt idx="1009">
                  <c:v>9.0438819961088546E-2</c:v>
                </c:pt>
                <c:pt idx="1010">
                  <c:v>9.0533511797786764E-2</c:v>
                </c:pt>
                <c:pt idx="1011">
                  <c:v>9.0628389721305463E-2</c:v>
                </c:pt>
                <c:pt idx="1012">
                  <c:v>9.0723449811409798E-2</c:v>
                </c:pt>
                <c:pt idx="1013">
                  <c:v>9.0818693941319042E-2</c:v>
                </c:pt>
                <c:pt idx="1014">
                  <c:v>9.0914122322231186E-2</c:v>
                </c:pt>
                <c:pt idx="1015">
                  <c:v>9.1009734789232702E-2</c:v>
                </c:pt>
                <c:pt idx="1016">
                  <c:v>9.1105531101961013E-2</c:v>
                </c:pt>
                <c:pt idx="1017">
                  <c:v>9.12015092460777E-2</c:v>
                </c:pt>
                <c:pt idx="1018">
                  <c:v>9.1297670417311488E-2</c:v>
                </c:pt>
                <c:pt idx="1019">
                  <c:v>9.1394014925223047E-2</c:v>
                </c:pt>
                <c:pt idx="1020">
                  <c:v>9.1490543497755997E-2</c:v>
                </c:pt>
                <c:pt idx="1021">
                  <c:v>9.1587256994728194E-2</c:v>
                </c:pt>
                <c:pt idx="1022">
                  <c:v>9.1684156495063243E-2</c:v>
                </c:pt>
                <c:pt idx="1023">
                  <c:v>9.1781243262989046E-2</c:v>
                </c:pt>
                <c:pt idx="1024">
                  <c:v>9.1878518759636568E-2</c:v>
                </c:pt>
                <c:pt idx="1025">
                  <c:v>9.1975984628019647E-2</c:v>
                </c:pt>
                <c:pt idx="1026">
                  <c:v>9.2073640801617687E-2</c:v>
                </c:pt>
                <c:pt idx="1027">
                  <c:v>9.217148952634148E-2</c:v>
                </c:pt>
                <c:pt idx="1028">
                  <c:v>9.226953306253749E-2</c:v>
                </c:pt>
                <c:pt idx="1029">
                  <c:v>9.23677738794286E-2</c:v>
                </c:pt>
                <c:pt idx="1030">
                  <c:v>9.2466214580010406E-2</c:v>
                </c:pt>
                <c:pt idx="1031">
                  <c:v>9.2564857919248067E-2</c:v>
                </c:pt>
                <c:pt idx="1032">
                  <c:v>9.2663706782707009E-2</c:v>
                </c:pt>
                <c:pt idx="1033">
                  <c:v>9.2762764189502744E-2</c:v>
                </c:pt>
                <c:pt idx="1034">
                  <c:v>9.2862033277794187E-2</c:v>
                </c:pt>
                <c:pt idx="1035">
                  <c:v>9.2961517302841884E-2</c:v>
                </c:pt>
                <c:pt idx="1036">
                  <c:v>9.3061219625637501E-2</c:v>
                </c:pt>
                <c:pt idx="1037">
                  <c:v>9.3161143708478708E-2</c:v>
                </c:pt>
                <c:pt idx="1038">
                  <c:v>9.3261293105393564E-2</c:v>
                </c:pt>
                <c:pt idx="1039">
                  <c:v>9.3361671456478584E-2</c:v>
                </c:pt>
                <c:pt idx="1040">
                  <c:v>9.3462282479453068E-2</c:v>
                </c:pt>
                <c:pt idx="1041">
                  <c:v>9.3563129963458766E-2</c:v>
                </c:pt>
                <c:pt idx="1042">
                  <c:v>9.3664217761421267E-2</c:v>
                </c:pt>
                <c:pt idx="1043">
                  <c:v>9.3765549783766555E-2</c:v>
                </c:pt>
                <c:pt idx="1044">
                  <c:v>9.3867129991420606E-2</c:v>
                </c:pt>
                <c:pt idx="1045">
                  <c:v>9.3968962389700622E-2</c:v>
                </c:pt>
                <c:pt idx="1046">
                  <c:v>9.4071051021914279E-2</c:v>
                </c:pt>
                <c:pt idx="1047">
                  <c:v>9.4173399963594098E-2</c:v>
                </c:pt>
                <c:pt idx="1048">
                  <c:v>9.4276013316667226E-2</c:v>
                </c:pt>
                <c:pt idx="1049">
                  <c:v>9.4378895204124347E-2</c:v>
                </c:pt>
                <c:pt idx="1050">
                  <c:v>9.4482049764793713E-2</c:v>
                </c:pt>
                <c:pt idx="1051">
                  <c:v>9.4585481148498726E-2</c:v>
                </c:pt>
                <c:pt idx="1052">
                  <c:v>9.4689193511411543E-2</c:v>
                </c:pt>
                <c:pt idx="1053">
                  <c:v>9.479319101176549E-2</c:v>
                </c:pt>
                <c:pt idx="1054">
                  <c:v>9.4897477805779798E-2</c:v>
                </c:pt>
                <c:pt idx="1055">
                  <c:v>9.5002058043918494E-2</c:v>
                </c:pt>
                <c:pt idx="1056">
                  <c:v>9.5106935867400225E-2</c:v>
                </c:pt>
                <c:pt idx="1057">
                  <c:v>9.5212115404999104E-2</c:v>
                </c:pt>
                <c:pt idx="1058">
                  <c:v>9.5317600770113198E-2</c:v>
                </c:pt>
                <c:pt idx="1059">
                  <c:v>9.5423396058100712E-2</c:v>
                </c:pt>
                <c:pt idx="1060">
                  <c:v>9.5529505343879481E-2</c:v>
                </c:pt>
                <c:pt idx="1061">
                  <c:v>9.5635932679768068E-2</c:v>
                </c:pt>
                <c:pt idx="1062">
                  <c:v>9.5742682093600845E-2</c:v>
                </c:pt>
                <c:pt idx="1063">
                  <c:v>9.5849757587050194E-2</c:v>
                </c:pt>
                <c:pt idx="1064">
                  <c:v>9.5957163134190851E-2</c:v>
                </c:pt>
                <c:pt idx="1065">
                  <c:v>9.6064902680276204E-2</c:v>
                </c:pt>
                <c:pt idx="1066">
                  <c:v>9.6172980140739328E-2</c:v>
                </c:pt>
                <c:pt idx="1067">
                  <c:v>9.6281399400379691E-2</c:v>
                </c:pt>
                <c:pt idx="1068">
                  <c:v>9.6390164312732243E-2</c:v>
                </c:pt>
                <c:pt idx="1069">
                  <c:v>9.6499278699631014E-2</c:v>
                </c:pt>
                <c:pt idx="1070">
                  <c:v>9.6608746350931168E-2</c:v>
                </c:pt>
                <c:pt idx="1071">
                  <c:v>9.6718571024389702E-2</c:v>
                </c:pt>
                <c:pt idx="1072">
                  <c:v>9.6828756445694664E-2</c:v>
                </c:pt>
                <c:pt idx="1073">
                  <c:v>9.6939306308630568E-2</c:v>
                </c:pt>
                <c:pt idx="1074">
                  <c:v>9.7050224275367344E-2</c:v>
                </c:pt>
                <c:pt idx="1075">
                  <c:v>9.7161513976877348E-2</c:v>
                </c:pt>
                <c:pt idx="1076">
                  <c:v>9.7273179013444289E-2</c:v>
                </c:pt>
                <c:pt idx="1077">
                  <c:v>9.7385222955282708E-2</c:v>
                </c:pt>
                <c:pt idx="1078">
                  <c:v>9.7497649343239567E-2</c:v>
                </c:pt>
                <c:pt idx="1079">
                  <c:v>9.7610461689581207E-2</c:v>
                </c:pt>
                <c:pt idx="1080">
                  <c:v>9.7723663478849268E-2</c:v>
                </c:pt>
                <c:pt idx="1081">
                  <c:v>9.7837258168778293E-2</c:v>
                </c:pt>
                <c:pt idx="1082">
                  <c:v>9.7951249191278067E-2</c:v>
                </c:pt>
                <c:pt idx="1083">
                  <c:v>9.8065639953451633E-2</c:v>
                </c:pt>
                <c:pt idx="1084">
                  <c:v>9.8180433838666398E-2</c:v>
                </c:pt>
                <c:pt idx="1085">
                  <c:v>9.8295634207662727E-2</c:v>
                </c:pt>
                <c:pt idx="1086">
                  <c:v>9.8411244399673747E-2</c:v>
                </c:pt>
                <c:pt idx="1087">
                  <c:v>9.8527267733591176E-2</c:v>
                </c:pt>
                <c:pt idx="1088">
                  <c:v>9.8643707509122991E-2</c:v>
                </c:pt>
                <c:pt idx="1089">
                  <c:v>9.8760567008002328E-2</c:v>
                </c:pt>
                <c:pt idx="1090">
                  <c:v>9.8877849495155226E-2</c:v>
                </c:pt>
                <c:pt idx="1091">
                  <c:v>0.10687416325520722</c:v>
                </c:pt>
                <c:pt idx="1092">
                  <c:v>0.10889359121433102</c:v>
                </c:pt>
                <c:pt idx="1093">
                  <c:v>0.10928022481460579</c:v>
                </c:pt>
                <c:pt idx="1094">
                  <c:v>0.10939858923725412</c:v>
                </c:pt>
                <c:pt idx="1095">
                  <c:v>0.10953647970915514</c:v>
                </c:pt>
                <c:pt idx="1096">
                  <c:v>0.10966446881060322</c:v>
                </c:pt>
                <c:pt idx="1097">
                  <c:v>0.10980430309861312</c:v>
                </c:pt>
                <c:pt idx="1098">
                  <c:v>0.109939323329314</c:v>
                </c:pt>
                <c:pt idx="1099">
                  <c:v>0.11007854364613406</c:v>
                </c:pt>
                <c:pt idx="1100">
                  <c:v>0.11021494717154016</c:v>
                </c:pt>
                <c:pt idx="1101">
                  <c:v>0.11035294974777585</c:v>
                </c:pt>
                <c:pt idx="1102">
                  <c:v>0.11048941211599325</c:v>
                </c:pt>
                <c:pt idx="1103">
                  <c:v>0.11062646984686803</c:v>
                </c:pt>
                <c:pt idx="1104">
                  <c:v>0.11076270098202727</c:v>
                </c:pt>
                <c:pt idx="1105">
                  <c:v>0.11089914009376201</c:v>
                </c:pt>
                <c:pt idx="1106">
                  <c:v>0.11103515057027627</c:v>
                </c:pt>
                <c:pt idx="1107">
                  <c:v>0.11117124096404819</c:v>
                </c:pt>
                <c:pt idx="1108">
                  <c:v>0.11130713567812785</c:v>
                </c:pt>
                <c:pt idx="1109">
                  <c:v>0.11144309199580595</c:v>
                </c:pt>
                <c:pt idx="1110">
                  <c:v>0.11157899930547541</c:v>
                </c:pt>
                <c:pt idx="1111">
                  <c:v>0.11171499406911503</c:v>
                </c:pt>
                <c:pt idx="1112">
                  <c:v>0.11185103991075585</c:v>
                </c:pt>
                <c:pt idx="1113">
                  <c:v>0.11198721434471998</c:v>
                </c:pt>
                <c:pt idx="1114">
                  <c:v>0.11212351337479801</c:v>
                </c:pt>
                <c:pt idx="1115">
                  <c:v>0.11225998500181103</c:v>
                </c:pt>
                <c:pt idx="1116">
                  <c:v>0.11239663847679519</c:v>
                </c:pt>
                <c:pt idx="1117">
                  <c:v>0.11253350639814201</c:v>
                </c:pt>
                <c:pt idx="1118">
                  <c:v>0.11267060266376601</c:v>
                </c:pt>
                <c:pt idx="1119">
                  <c:v>0.11280795133554095</c:v>
                </c:pt>
                <c:pt idx="1120">
                  <c:v>0.11294556721075999</c:v>
                </c:pt>
                <c:pt idx="1121">
                  <c:v>0.11308346924089598</c:v>
                </c:pt>
                <c:pt idx="1122">
                  <c:v>0.11322167158790289</c:v>
                </c:pt>
                <c:pt idx="1123">
                  <c:v>0.11336018987137803</c:v>
                </c:pt>
                <c:pt idx="1124">
                  <c:v>0.11349903707374298</c:v>
                </c:pt>
                <c:pt idx="1125">
                  <c:v>0.11363822645920529</c:v>
                </c:pt>
                <c:pt idx="1126">
                  <c:v>0.11377776971494298</c:v>
                </c:pt>
                <c:pt idx="1127">
                  <c:v>0.11391767832499435</c:v>
                </c:pt>
                <c:pt idx="1128">
                  <c:v>0.11405796273854688</c:v>
                </c:pt>
                <c:pt idx="1129">
                  <c:v>0.11419863302521516</c:v>
                </c:pt>
                <c:pt idx="1130">
                  <c:v>0.11433969851238998</c:v>
                </c:pt>
                <c:pt idx="1131">
                  <c:v>0.11448116810486988</c:v>
                </c:pt>
                <c:pt idx="1132">
                  <c:v>0.11462305013437006</c:v>
                </c:pt>
                <c:pt idx="1133">
                  <c:v>0.11476535252099809</c:v>
                </c:pt>
                <c:pt idx="1134">
                  <c:v>0.11490808271716903</c:v>
                </c:pt>
                <c:pt idx="1135">
                  <c:v>0.11505124779336801</c:v>
                </c:pt>
                <c:pt idx="1136">
                  <c:v>0.11519485442276006</c:v>
                </c:pt>
                <c:pt idx="1137">
                  <c:v>0.11533890892971498</c:v>
                </c:pt>
                <c:pt idx="1138">
                  <c:v>0.11548341729087389</c:v>
                </c:pt>
                <c:pt idx="1139">
                  <c:v>0.11562838516455103</c:v>
                </c:pt>
                <c:pt idx="1140">
                  <c:v>0.11577381789749293</c:v>
                </c:pt>
                <c:pt idx="1141">
                  <c:v>0.11591972054383406</c:v>
                </c:pt>
                <c:pt idx="1142">
                  <c:v>0.11606609787294002</c:v>
                </c:pt>
                <c:pt idx="1143">
                  <c:v>0.11621295438218809</c:v>
                </c:pt>
                <c:pt idx="1144">
                  <c:v>0.11636029430407598</c:v>
                </c:pt>
                <c:pt idx="1145">
                  <c:v>0.11650812161503803</c:v>
                </c:pt>
                <c:pt idx="1146">
                  <c:v>0.11665644004121312</c:v>
                </c:pt>
                <c:pt idx="1147">
                  <c:v>0.11680525306455949</c:v>
                </c:pt>
                <c:pt idx="1148">
                  <c:v>0.11695532907277501</c:v>
                </c:pt>
                <c:pt idx="1149">
                  <c:v>0.11710653753106706</c:v>
                </c:pt>
                <c:pt idx="1150">
                  <c:v>0.11725889201201201</c:v>
                </c:pt>
                <c:pt idx="1151">
                  <c:v>0.11741236066866001</c:v>
                </c:pt>
                <c:pt idx="1152">
                  <c:v>0.11756691805492503</c:v>
                </c:pt>
                <c:pt idx="1153">
                  <c:v>0.11772252931428066</c:v>
                </c:pt>
                <c:pt idx="1154">
                  <c:v>0.11787915914822801</c:v>
                </c:pt>
                <c:pt idx="1155">
                  <c:v>0.11803676611528616</c:v>
                </c:pt>
                <c:pt idx="1156">
                  <c:v>0.11819530644586806</c:v>
                </c:pt>
                <c:pt idx="1157">
                  <c:v>0.11835473140942303</c:v>
                </c:pt>
                <c:pt idx="1158">
                  <c:v>0.11851498904334301</c:v>
                </c:pt>
                <c:pt idx="1159">
                  <c:v>0.11867602292796126</c:v>
                </c:pt>
                <c:pt idx="1160">
                  <c:v>0.11883777295710719</c:v>
                </c:pt>
                <c:pt idx="1161">
                  <c:v>0.11900017552072926</c:v>
                </c:pt>
                <c:pt idx="1162">
                  <c:v>0.11916325457900527</c:v>
                </c:pt>
                <c:pt idx="1163">
                  <c:v>0.11932708381012103</c:v>
                </c:pt>
                <c:pt idx="1164">
                  <c:v>0.11949173406402216</c:v>
                </c:pt>
                <c:pt idx="1165">
                  <c:v>0.11965728154841419</c:v>
                </c:pt>
                <c:pt idx="1166">
                  <c:v>0.11982380559464098</c:v>
                </c:pt>
                <c:pt idx="1167">
                  <c:v>0.11999138867775301</c:v>
                </c:pt>
                <c:pt idx="1168">
                  <c:v>0.12016011622081722</c:v>
                </c:pt>
                <c:pt idx="1169">
                  <c:v>0.12033007641020124</c:v>
                </c:pt>
                <c:pt idx="1170">
                  <c:v>0.120501360022975</c:v>
                </c:pt>
                <c:pt idx="1171">
                  <c:v>0.12067406023374302</c:v>
                </c:pt>
                <c:pt idx="1172">
                  <c:v>0.12084827242598822</c:v>
                </c:pt>
                <c:pt idx="1173">
                  <c:v>0.12102409399339922</c:v>
                </c:pt>
                <c:pt idx="1174">
                  <c:v>0.12120144799471599</c:v>
                </c:pt>
                <c:pt idx="1175">
                  <c:v>0.12137935661102495</c:v>
                </c:pt>
                <c:pt idx="1176">
                  <c:v>0.121558005555918</c:v>
                </c:pt>
                <c:pt idx="1177">
                  <c:v>0.12173734300343519</c:v>
                </c:pt>
                <c:pt idx="1178">
                  <c:v>0.12191737419251998</c:v>
                </c:pt>
                <c:pt idx="1179">
                  <c:v>0.12209808938514922</c:v>
                </c:pt>
                <c:pt idx="1180">
                  <c:v>0.12227948626725312</c:v>
                </c:pt>
                <c:pt idx="1181">
                  <c:v>0.12246155803941119</c:v>
                </c:pt>
                <c:pt idx="1182">
                  <c:v>0.12264430092611399</c:v>
                </c:pt>
                <c:pt idx="1183">
                  <c:v>0.12282770912691122</c:v>
                </c:pt>
                <c:pt idx="1184">
                  <c:v>0.12301177827867112</c:v>
                </c:pt>
                <c:pt idx="1185">
                  <c:v>0.12319650313274499</c:v>
                </c:pt>
                <c:pt idx="1186">
                  <c:v>0.123381879165952</c:v>
                </c:pt>
                <c:pt idx="1187">
                  <c:v>0.12356790152267499</c:v>
                </c:pt>
                <c:pt idx="1188">
                  <c:v>0.12375456576744399</c:v>
                </c:pt>
                <c:pt idx="1189">
                  <c:v>0.123941867410905</c:v>
                </c:pt>
                <c:pt idx="1190">
                  <c:v>0.12412980226719079</c:v>
                </c:pt>
                <c:pt idx="1191">
                  <c:v>0.12431836624798999</c:v>
                </c:pt>
                <c:pt idx="1192">
                  <c:v>0.12450755553806002</c:v>
                </c:pt>
                <c:pt idx="1193">
                  <c:v>0.124697366511866</c:v>
                </c:pt>
                <c:pt idx="1194">
                  <c:v>0.12488779582494776</c:v>
                </c:pt>
                <c:pt idx="1195">
                  <c:v>0.12507884038602399</c:v>
                </c:pt>
                <c:pt idx="1196">
                  <c:v>0.12527049740877697</c:v>
                </c:pt>
                <c:pt idx="1197">
                  <c:v>0.125462764408348</c:v>
                </c:pt>
                <c:pt idx="1198">
                  <c:v>0.12565563923376949</c:v>
                </c:pt>
                <c:pt idx="1199">
                  <c:v>0.12584912007434601</c:v>
                </c:pt>
                <c:pt idx="1200">
                  <c:v>0.12604320548177292</c:v>
                </c:pt>
                <c:pt idx="1201">
                  <c:v>0.12623789437956401</c:v>
                </c:pt>
                <c:pt idx="1202">
                  <c:v>0.12643318607890244</c:v>
                </c:pt>
                <c:pt idx="1203">
                  <c:v>0.12662907914625188</c:v>
                </c:pt>
                <c:pt idx="1204">
                  <c:v>0.1268255749947968</c:v>
                </c:pt>
                <c:pt idx="1205">
                  <c:v>0.12702267054504687</c:v>
                </c:pt>
                <c:pt idx="1206">
                  <c:v>0.127220370069203</c:v>
                </c:pt>
                <c:pt idx="1207">
                  <c:v>0.12741867684139974</c:v>
                </c:pt>
                <c:pt idx="1208">
                  <c:v>0.12761759402883288</c:v>
                </c:pt>
                <c:pt idx="1209">
                  <c:v>0.12781712377611801</c:v>
                </c:pt>
                <c:pt idx="1210">
                  <c:v>0.12801726771320901</c:v>
                </c:pt>
                <c:pt idx="1211">
                  <c:v>0.12821802709344399</c:v>
                </c:pt>
                <c:pt idx="1212">
                  <c:v>0.12841940615276806</c:v>
                </c:pt>
                <c:pt idx="1213">
                  <c:v>0.12862140868565367</c:v>
                </c:pt>
                <c:pt idx="1214">
                  <c:v>0.128824039115357</c:v>
                </c:pt>
                <c:pt idx="1215">
                  <c:v>0.12902729909184499</c:v>
                </c:pt>
                <c:pt idx="1216">
                  <c:v>0.12923119429896701</c:v>
                </c:pt>
                <c:pt idx="1217">
                  <c:v>0.12943573041300499</c:v>
                </c:pt>
                <c:pt idx="1218">
                  <c:v>0.12964091363126801</c:v>
                </c:pt>
                <c:pt idx="1219">
                  <c:v>0.12984675047275401</c:v>
                </c:pt>
                <c:pt idx="1220">
                  <c:v>0.13005324783606806</c:v>
                </c:pt>
                <c:pt idx="1221">
                  <c:v>0.13026041294910601</c:v>
                </c:pt>
                <c:pt idx="1222">
                  <c:v>0.13046825338060641</c:v>
                </c:pt>
                <c:pt idx="1223">
                  <c:v>0.1306767770108718</c:v>
                </c:pt>
                <c:pt idx="1224">
                  <c:v>0.13088599202851287</c:v>
                </c:pt>
                <c:pt idx="1225">
                  <c:v>0.131095906908933</c:v>
                </c:pt>
                <c:pt idx="1226">
                  <c:v>0.13130653040444501</c:v>
                </c:pt>
                <c:pt idx="1227">
                  <c:v>0.13151787152613617</c:v>
                </c:pt>
                <c:pt idx="1228">
                  <c:v>0.131729939530942</c:v>
                </c:pt>
                <c:pt idx="1229">
                  <c:v>0.13194274390509492</c:v>
                </c:pt>
                <c:pt idx="1230">
                  <c:v>0.132156294349973</c:v>
                </c:pt>
                <c:pt idx="1231">
                  <c:v>0.13237060076645787</c:v>
                </c:pt>
                <c:pt idx="1232">
                  <c:v>0.13258567324050757</c:v>
                </c:pt>
                <c:pt idx="1233">
                  <c:v>0.13280152202827267</c:v>
                </c:pt>
                <c:pt idx="1234">
                  <c:v>0.13301815754193627</c:v>
                </c:pt>
                <c:pt idx="1235">
                  <c:v>0.13323559033561</c:v>
                </c:pt>
                <c:pt idx="1236">
                  <c:v>0.13345383109184092</c:v>
                </c:pt>
                <c:pt idx="1237">
                  <c:v>0.13367289060834367</c:v>
                </c:pt>
                <c:pt idx="1238">
                  <c:v>0.133892779785377</c:v>
                </c:pt>
                <c:pt idx="1239">
                  <c:v>0.13411350961348767</c:v>
                </c:pt>
                <c:pt idx="1240">
                  <c:v>0.13433509116185999</c:v>
                </c:pt>
                <c:pt idx="1241">
                  <c:v>0.13455753556717517</c:v>
                </c:pt>
                <c:pt idx="1242">
                  <c:v>0.13478085402303897</c:v>
                </c:pt>
                <c:pt idx="1243">
                  <c:v>0.13500505777000699</c:v>
                </c:pt>
                <c:pt idx="1244">
                  <c:v>0.13523015808615799</c:v>
                </c:pt>
                <c:pt idx="1245">
                  <c:v>0.13545616627829099</c:v>
                </c:pt>
                <c:pt idx="1246">
                  <c:v>0.13568309367369497</c:v>
                </c:pt>
                <c:pt idx="1247">
                  <c:v>0.13591095161251601</c:v>
                </c:pt>
                <c:pt idx="1248">
                  <c:v>0.13613975144070001</c:v>
                </c:pt>
                <c:pt idx="1249">
                  <c:v>0.136369504503523</c:v>
                </c:pt>
                <c:pt idx="1250">
                  <c:v>0.13660022213967488</c:v>
                </c:pt>
                <c:pt idx="1251">
                  <c:v>0.13683191567590897</c:v>
                </c:pt>
                <c:pt idx="1252">
                  <c:v>0.13706459642222496</c:v>
                </c:pt>
                <c:pt idx="1253">
                  <c:v>0.13729827566756644</c:v>
                </c:pt>
                <c:pt idx="1254">
                  <c:v>0.13753296467605897</c:v>
                </c:pt>
                <c:pt idx="1255">
                  <c:v>0.13776867468368867</c:v>
                </c:pt>
                <c:pt idx="1256">
                  <c:v>0.1380054168954922</c:v>
                </c:pt>
                <c:pt idx="1257">
                  <c:v>0.13824320248315541</c:v>
                </c:pt>
                <c:pt idx="1258">
                  <c:v>0.13848204258310351</c:v>
                </c:pt>
                <c:pt idx="1259">
                  <c:v>0.13872194829491</c:v>
                </c:pt>
                <c:pt idx="1260">
                  <c:v>0.13896293068018892</c:v>
                </c:pt>
                <c:pt idx="1261">
                  <c:v>0.13920500076176617</c:v>
                </c:pt>
                <c:pt idx="1262">
                  <c:v>0.13944816952325806</c:v>
                </c:pt>
                <c:pt idx="1263">
                  <c:v>0.139692447908939</c:v>
                </c:pt>
                <c:pt idx="1264">
                  <c:v>0.13993784682393437</c:v>
                </c:pt>
                <c:pt idx="1265">
                  <c:v>0.14018437713465487</c:v>
                </c:pt>
                <c:pt idx="1266">
                  <c:v>0.14043204966956099</c:v>
                </c:pt>
                <c:pt idx="1267">
                  <c:v>0.14068087522009787</c:v>
                </c:pt>
                <c:pt idx="1268">
                  <c:v>0.14093086454190551</c:v>
                </c:pt>
                <c:pt idx="1269">
                  <c:v>0.141182028356203</c:v>
                </c:pt>
                <c:pt idx="1270">
                  <c:v>0.14143437735140199</c:v>
                </c:pt>
                <c:pt idx="1271">
                  <c:v>0.14168792218482501</c:v>
                </c:pt>
                <c:pt idx="1272">
                  <c:v>0.14194267348466241</c:v>
                </c:pt>
                <c:pt idx="1273">
                  <c:v>0.14219864185199954</c:v>
                </c:pt>
                <c:pt idx="1274">
                  <c:v>0.14245583786300003</c:v>
                </c:pt>
                <c:pt idx="1275">
                  <c:v>0.14271427207120879</c:v>
                </c:pt>
                <c:pt idx="1276">
                  <c:v>0.14297395500994001</c:v>
                </c:pt>
                <c:pt idx="1277">
                  <c:v>0.14323489719475699</c:v>
                </c:pt>
                <c:pt idx="1278">
                  <c:v>0.14349710912602406</c:v>
                </c:pt>
                <c:pt idx="1279">
                  <c:v>0.15146131337549706</c:v>
                </c:pt>
                <c:pt idx="1280">
                  <c:v>0.15358810311268603</c:v>
                </c:pt>
                <c:pt idx="1281">
                  <c:v>0.154144570692751</c:v>
                </c:pt>
                <c:pt idx="1282">
                  <c:v>0.15441134047763044</c:v>
                </c:pt>
                <c:pt idx="1283">
                  <c:v>0.15470877286837043</c:v>
                </c:pt>
                <c:pt idx="1284">
                  <c:v>0.15499911312064099</c:v>
                </c:pt>
                <c:pt idx="1285">
                  <c:v>0.15529955828932851</c:v>
                </c:pt>
                <c:pt idx="1286">
                  <c:v>0.15559770693013444</c:v>
                </c:pt>
                <c:pt idx="1287">
                  <c:v>0.15589859674620579</c:v>
                </c:pt>
                <c:pt idx="1288">
                  <c:v>0.15619843343645323</c:v>
                </c:pt>
                <c:pt idx="1289">
                  <c:v>0.15649923999426846</c:v>
                </c:pt>
                <c:pt idx="1290">
                  <c:v>0.15679976448065641</c:v>
                </c:pt>
                <c:pt idx="1291">
                  <c:v>0.15710084505349792</c:v>
                </c:pt>
                <c:pt idx="1292">
                  <c:v>0.15740208810273706</c:v>
                </c:pt>
                <c:pt idx="1293">
                  <c:v>0.15770386647302992</c:v>
                </c:pt>
                <c:pt idx="1294">
                  <c:v>0.15800608773639335</c:v>
                </c:pt>
                <c:pt idx="1295">
                  <c:v>0.15830893995608641</c:v>
                </c:pt>
                <c:pt idx="1296">
                  <c:v>0.15861243398753247</c:v>
                </c:pt>
                <c:pt idx="1297">
                  <c:v>0.15891668145629589</c:v>
                </c:pt>
                <c:pt idx="1298">
                  <c:v>0.159221725123673</c:v>
                </c:pt>
                <c:pt idx="1299">
                  <c:v>0.15952764231759944</c:v>
                </c:pt>
                <c:pt idx="1300">
                  <c:v>0.15983448239725806</c:v>
                </c:pt>
                <c:pt idx="1301">
                  <c:v>0.16014230522373388</c:v>
                </c:pt>
                <c:pt idx="1302">
                  <c:v>0.16045115830606521</c:v>
                </c:pt>
                <c:pt idx="1303">
                  <c:v>0.16076109116082499</c:v>
                </c:pt>
                <c:pt idx="1304">
                  <c:v>0.16107214708710121</c:v>
                </c:pt>
                <c:pt idx="1305">
                  <c:v>0.16138436859124394</c:v>
                </c:pt>
                <c:pt idx="1306">
                  <c:v>0.16169779451659291</c:v>
                </c:pt>
                <c:pt idx="1307">
                  <c:v>0.16201246215338291</c:v>
                </c:pt>
                <c:pt idx="1308">
                  <c:v>0.16232840630614906</c:v>
                </c:pt>
                <c:pt idx="1309">
                  <c:v>0.16264566016502521</c:v>
                </c:pt>
                <c:pt idx="1310">
                  <c:v>0.16296425505933351</c:v>
                </c:pt>
                <c:pt idx="1311">
                  <c:v>0.16328422085690594</c:v>
                </c:pt>
                <c:pt idx="1312">
                  <c:v>0.1636055859495576</c:v>
                </c:pt>
                <c:pt idx="1313">
                  <c:v>0.16392837746451605</c:v>
                </c:pt>
                <c:pt idx="1314">
                  <c:v>0.16425262131927287</c:v>
                </c:pt>
                <c:pt idx="1315">
                  <c:v>0.16457834235166124</c:v>
                </c:pt>
                <c:pt idx="1316">
                  <c:v>0.16490556438776921</c:v>
                </c:pt>
                <c:pt idx="1317">
                  <c:v>0.16523431033171809</c:v>
                </c:pt>
                <c:pt idx="1318">
                  <c:v>0.16556460222842106</c:v>
                </c:pt>
                <c:pt idx="1319">
                  <c:v>0.16589646132991506</c:v>
                </c:pt>
                <c:pt idx="1320">
                  <c:v>0.16622990814814806</c:v>
                </c:pt>
                <c:pt idx="1321">
                  <c:v>0.16656496250554806</c:v>
                </c:pt>
                <c:pt idx="1322">
                  <c:v>0.16690164357756657</c:v>
                </c:pt>
                <c:pt idx="1323">
                  <c:v>0.16723996993153806</c:v>
                </c:pt>
                <c:pt idx="1324">
                  <c:v>0.16758010438262291</c:v>
                </c:pt>
                <c:pt idx="1325">
                  <c:v>0.16792261192634206</c:v>
                </c:pt>
                <c:pt idx="1326">
                  <c:v>0.16826739176986999</c:v>
                </c:pt>
                <c:pt idx="1327">
                  <c:v>0.16861446628785806</c:v>
                </c:pt>
                <c:pt idx="1328">
                  <c:v>0.16896315140687934</c:v>
                </c:pt>
                <c:pt idx="1329">
                  <c:v>0.16931305356815021</c:v>
                </c:pt>
                <c:pt idx="1330">
                  <c:v>0.16966384157835204</c:v>
                </c:pt>
                <c:pt idx="1331">
                  <c:v>0.17001525048858501</c:v>
                </c:pt>
                <c:pt idx="1332">
                  <c:v>0.17036717634352</c:v>
                </c:pt>
                <c:pt idx="1333">
                  <c:v>0.170719516175589</c:v>
                </c:pt>
                <c:pt idx="1334">
                  <c:v>0.17107220582104901</c:v>
                </c:pt>
                <c:pt idx="1335">
                  <c:v>0.171425175408568</c:v>
                </c:pt>
                <c:pt idx="1336">
                  <c:v>0.17177835900677399</c:v>
                </c:pt>
                <c:pt idx="1337">
                  <c:v>0.17213169523188487</c:v>
                </c:pt>
                <c:pt idx="1338">
                  <c:v>0.17248524277201696</c:v>
                </c:pt>
                <c:pt idx="1339">
                  <c:v>0.17283907378365887</c:v>
                </c:pt>
                <c:pt idx="1340">
                  <c:v>0.17319326368123941</c:v>
                </c:pt>
                <c:pt idx="1341">
                  <c:v>0.17354789270901044</c:v>
                </c:pt>
                <c:pt idx="1342">
                  <c:v>0.17390304631553041</c:v>
                </c:pt>
                <c:pt idx="1343">
                  <c:v>0.17425881435133544</c:v>
                </c:pt>
                <c:pt idx="1344">
                  <c:v>0.17461529143339896</c:v>
                </c:pt>
                <c:pt idx="1345">
                  <c:v>0.17497257649686801</c:v>
                </c:pt>
                <c:pt idx="1346">
                  <c:v>0.17533077283536241</c:v>
                </c:pt>
                <c:pt idx="1347">
                  <c:v>0.17568998782224557</c:v>
                </c:pt>
                <c:pt idx="1348">
                  <c:v>0.17605033280702406</c:v>
                </c:pt>
                <c:pt idx="1349">
                  <c:v>0.17641107698300901</c:v>
                </c:pt>
                <c:pt idx="1350">
                  <c:v>0.17677195387486599</c:v>
                </c:pt>
                <c:pt idx="1351">
                  <c:v>0.17713303534747096</c:v>
                </c:pt>
                <c:pt idx="1352">
                  <c:v>0.17749430325438992</c:v>
                </c:pt>
                <c:pt idx="1353">
                  <c:v>0.17785575255416999</c:v>
                </c:pt>
                <c:pt idx="1354">
                  <c:v>0.17821737688635275</c:v>
                </c:pt>
                <c:pt idx="1355">
                  <c:v>0.17857916998916801</c:v>
                </c:pt>
                <c:pt idx="1356">
                  <c:v>0.17894112615127558</c:v>
                </c:pt>
                <c:pt idx="1357">
                  <c:v>0.17930323996521699</c:v>
                </c:pt>
                <c:pt idx="1358">
                  <c:v>0.17966550652406099</c:v>
                </c:pt>
                <c:pt idx="1359">
                  <c:v>0.18002792140766199</c:v>
                </c:pt>
                <c:pt idx="1360">
                  <c:v>0.18039048074725664</c:v>
                </c:pt>
                <c:pt idx="1361">
                  <c:v>0.18075318126074241</c:v>
                </c:pt>
                <c:pt idx="1362">
                  <c:v>0.181116020294807</c:v>
                </c:pt>
                <c:pt idx="1363">
                  <c:v>0.18147899586450192</c:v>
                </c:pt>
                <c:pt idx="1364">
                  <c:v>0.18184210669088299</c:v>
                </c:pt>
                <c:pt idx="1365">
                  <c:v>0.18220535223797948</c:v>
                </c:pt>
                <c:pt idx="1366">
                  <c:v>0.18256873274720681</c:v>
                </c:pt>
                <c:pt idx="1367">
                  <c:v>0.18293224927032406</c:v>
                </c:pt>
                <c:pt idx="1368">
                  <c:v>0.18329590369980217</c:v>
                </c:pt>
                <c:pt idx="1369">
                  <c:v>0.18365969879697699</c:v>
                </c:pt>
                <c:pt idx="1370">
                  <c:v>0.18402363821743117</c:v>
                </c:pt>
                <c:pt idx="1371">
                  <c:v>0.184387726533629</c:v>
                </c:pt>
                <c:pt idx="1372">
                  <c:v>0.18475196925456897</c:v>
                </c:pt>
                <c:pt idx="1373">
                  <c:v>0.18511637284231447</c:v>
                </c:pt>
                <c:pt idx="1374">
                  <c:v>0.18548094472529658</c:v>
                </c:pt>
                <c:pt idx="1375">
                  <c:v>0.18584569330833497</c:v>
                </c:pt>
                <c:pt idx="1376">
                  <c:v>0.18621062797926141</c:v>
                </c:pt>
                <c:pt idx="1377">
                  <c:v>0.18657575911214541</c:v>
                </c:pt>
                <c:pt idx="1378">
                  <c:v>0.18694109784526738</c:v>
                </c:pt>
                <c:pt idx="1379">
                  <c:v>0.18730665540140251</c:v>
                </c:pt>
                <c:pt idx="1380">
                  <c:v>0.18767243904208292</c:v>
                </c:pt>
                <c:pt idx="1381">
                  <c:v>0.18803846711292471</c:v>
                </c:pt>
                <c:pt idx="1382">
                  <c:v>0.18840476116631624</c:v>
                </c:pt>
                <c:pt idx="1383">
                  <c:v>0.18877133613396968</c:v>
                </c:pt>
                <c:pt idx="1384">
                  <c:v>0.18913821342260417</c:v>
                </c:pt>
                <c:pt idx="1385">
                  <c:v>0.18950541055848141</c:v>
                </c:pt>
                <c:pt idx="1386">
                  <c:v>0.18987294674578001</c:v>
                </c:pt>
                <c:pt idx="1387">
                  <c:v>0.19024083771512457</c:v>
                </c:pt>
                <c:pt idx="1388">
                  <c:v>0.19060910212599474</c:v>
                </c:pt>
                <c:pt idx="1389">
                  <c:v>0.19097775695441488</c:v>
                </c:pt>
                <c:pt idx="1390">
                  <c:v>0.19134682504408188</c:v>
                </c:pt>
                <c:pt idx="1391">
                  <c:v>0.19171632933188221</c:v>
                </c:pt>
                <c:pt idx="1392">
                  <c:v>0.19208629365549357</c:v>
                </c:pt>
                <c:pt idx="1393">
                  <c:v>0.19245674238933821</c:v>
                </c:pt>
                <c:pt idx="1394">
                  <c:v>0.19282770053401097</c:v>
                </c:pt>
                <c:pt idx="1395">
                  <c:v>0.19319919361607921</c:v>
                </c:pt>
                <c:pt idx="1396">
                  <c:v>0.19357124769032341</c:v>
                </c:pt>
                <c:pt idx="1397">
                  <c:v>0.19394388928212741</c:v>
                </c:pt>
                <c:pt idx="1398">
                  <c:v>0.19431714536407804</c:v>
                </c:pt>
                <c:pt idx="1399">
                  <c:v>0.19469104331278506</c:v>
                </c:pt>
                <c:pt idx="1400">
                  <c:v>0.19506561087765906</c:v>
                </c:pt>
                <c:pt idx="1401">
                  <c:v>0.19544087614375497</c:v>
                </c:pt>
                <c:pt idx="1402">
                  <c:v>0.19581686749925806</c:v>
                </c:pt>
                <c:pt idx="1403">
                  <c:v>0.19619361360179888</c:v>
                </c:pt>
                <c:pt idx="1404">
                  <c:v>0.19657114334716091</c:v>
                </c:pt>
                <c:pt idx="1405">
                  <c:v>0.19694948558405212</c:v>
                </c:pt>
                <c:pt idx="1406">
                  <c:v>0.19732865719099621</c:v>
                </c:pt>
                <c:pt idx="1407">
                  <c:v>0.19770867078163021</c:v>
                </c:pt>
                <c:pt idx="1408">
                  <c:v>0.19808953224695006</c:v>
                </c:pt>
                <c:pt idx="1409">
                  <c:v>0.19847124438678521</c:v>
                </c:pt>
                <c:pt idx="1410">
                  <c:v>0.19885380850849621</c:v>
                </c:pt>
                <c:pt idx="1411">
                  <c:v>0.19923722527739557</c:v>
                </c:pt>
                <c:pt idx="1412">
                  <c:v>0.19962149527368267</c:v>
                </c:pt>
                <c:pt idx="1413">
                  <c:v>0.20000661915748799</c:v>
                </c:pt>
                <c:pt idx="1414">
                  <c:v>0.200392597794878</c:v>
                </c:pt>
                <c:pt idx="1415">
                  <c:v>0.20077943227452241</c:v>
                </c:pt>
                <c:pt idx="1416">
                  <c:v>0.20116712391839101</c:v>
                </c:pt>
                <c:pt idx="1417">
                  <c:v>0.20155567426869467</c:v>
                </c:pt>
                <c:pt idx="1418">
                  <c:v>0.20194508507402506</c:v>
                </c:pt>
                <c:pt idx="1419">
                  <c:v>0.20233535827155497</c:v>
                </c:pt>
                <c:pt idx="1420">
                  <c:v>0.20272649596976094</c:v>
                </c:pt>
                <c:pt idx="1421">
                  <c:v>0.20311850043117199</c:v>
                </c:pt>
                <c:pt idx="1422">
                  <c:v>0.20351137405605699</c:v>
                </c:pt>
                <c:pt idx="1423">
                  <c:v>0.20390511936694092</c:v>
                </c:pt>
                <c:pt idx="1424">
                  <c:v>0.20429973899412951</c:v>
                </c:pt>
                <c:pt idx="1425">
                  <c:v>0.20469523566223896</c:v>
                </c:pt>
                <c:pt idx="1426">
                  <c:v>0.20509161217773644</c:v>
                </c:pt>
                <c:pt idx="1427">
                  <c:v>0.20548887141750899</c:v>
                </c:pt>
                <c:pt idx="1428">
                  <c:v>0.205887016318405</c:v>
                </c:pt>
                <c:pt idx="1429">
                  <c:v>0.20628604986777796</c:v>
                </c:pt>
                <c:pt idx="1430">
                  <c:v>0.206685975094969</c:v>
                </c:pt>
                <c:pt idx="1431">
                  <c:v>0.20708679506375388</c:v>
                </c:pt>
                <c:pt idx="1432">
                  <c:v>0.20748851286564099</c:v>
                </c:pt>
                <c:pt idx="1433">
                  <c:v>0.20789113161407141</c:v>
                </c:pt>
                <c:pt idx="1434">
                  <c:v>0.20829465443944023</c:v>
                </c:pt>
                <c:pt idx="1435">
                  <c:v>0.20869908448491117</c:v>
                </c:pt>
                <c:pt idx="1436">
                  <c:v>0.20910442490299441</c:v>
                </c:pt>
                <c:pt idx="1437">
                  <c:v>0.20951067885284599</c:v>
                </c:pt>
                <c:pt idx="1438">
                  <c:v>0.2099178494982383</c:v>
                </c:pt>
                <c:pt idx="1439">
                  <c:v>0.21032594000616744</c:v>
                </c:pt>
                <c:pt idx="1440">
                  <c:v>0.21073495354610453</c:v>
                </c:pt>
                <c:pt idx="1441">
                  <c:v>0.21114489328973801</c:v>
                </c:pt>
                <c:pt idx="1442">
                  <c:v>0.21155576241132731</c:v>
                </c:pt>
                <c:pt idx="1443">
                  <c:v>0.21196756408845299</c:v>
                </c:pt>
                <c:pt idx="1444">
                  <c:v>0.21238030150331041</c:v>
                </c:pt>
                <c:pt idx="1445">
                  <c:v>0.21279397784433751</c:v>
                </c:pt>
                <c:pt idx="1446">
                  <c:v>0.21320859630826999</c:v>
                </c:pt>
                <c:pt idx="1447">
                  <c:v>0.22122034549470021</c:v>
                </c:pt>
                <c:pt idx="1448">
                  <c:v>0.22347845036140193</c:v>
                </c:pt>
                <c:pt idx="1449">
                  <c:v>0.22421518053481657</c:v>
                </c:pt>
                <c:pt idx="1450">
                  <c:v>0.22463225381804505</c:v>
                </c:pt>
                <c:pt idx="1451">
                  <c:v>0.22509922556837397</c:v>
                </c:pt>
                <c:pt idx="1452">
                  <c:v>0.22555864913041809</c:v>
                </c:pt>
                <c:pt idx="1453">
                  <c:v>0.22602775407588988</c:v>
                </c:pt>
                <c:pt idx="1454">
                  <c:v>0.22649435688051026</c:v>
                </c:pt>
                <c:pt idx="1455">
                  <c:v>0.22696185306484409</c:v>
                </c:pt>
                <c:pt idx="1456">
                  <c:v>0.22742762614498188</c:v>
                </c:pt>
                <c:pt idx="1457">
                  <c:v>0.22789274885655605</c:v>
                </c:pt>
                <c:pt idx="1458">
                  <c:v>0.22835669155314106</c:v>
                </c:pt>
                <c:pt idx="1459">
                  <c:v>0.22881987442174606</c:v>
                </c:pt>
                <c:pt idx="1460">
                  <c:v>0.22928226253892225</c:v>
                </c:pt>
                <c:pt idx="1461">
                  <c:v>0.22974407242176897</c:v>
                </c:pt>
                <c:pt idx="1462">
                  <c:v>0.23020538053692371</c:v>
                </c:pt>
                <c:pt idx="1463">
                  <c:v>0.23066632697685288</c:v>
                </c:pt>
                <c:pt idx="1464">
                  <c:v>0.231127002733725</c:v>
                </c:pt>
                <c:pt idx="1465">
                  <c:v>0.23158751058889601</c:v>
                </c:pt>
                <c:pt idx="1466">
                  <c:v>0.232047932236182</c:v>
                </c:pt>
                <c:pt idx="1467">
                  <c:v>0.23250834719124347</c:v>
                </c:pt>
                <c:pt idx="1468">
                  <c:v>0.23296882339122396</c:v>
                </c:pt>
                <c:pt idx="1469">
                  <c:v>0.23342942341721723</c:v>
                </c:pt>
                <c:pt idx="1470">
                  <c:v>0.23389020205653799</c:v>
                </c:pt>
                <c:pt idx="1471">
                  <c:v>0.23435120858394501</c:v>
                </c:pt>
                <c:pt idx="1472">
                  <c:v>0.23481248635588592</c:v>
                </c:pt>
                <c:pt idx="1473">
                  <c:v>0.23527407381259199</c:v>
                </c:pt>
                <c:pt idx="1474">
                  <c:v>0.23573600462479499</c:v>
                </c:pt>
                <c:pt idx="1475">
                  <c:v>0.23619830824298299</c:v>
                </c:pt>
                <c:pt idx="1476">
                  <c:v>0.23666101015858487</c:v>
                </c:pt>
                <c:pt idx="1477">
                  <c:v>0.237124132265599</c:v>
                </c:pt>
                <c:pt idx="1478">
                  <c:v>0.23758769311332614</c:v>
                </c:pt>
                <c:pt idx="1479">
                  <c:v>0.238051708171651</c:v>
                </c:pt>
                <c:pt idx="1480">
                  <c:v>0.23851619004667649</c:v>
                </c:pt>
                <c:pt idx="1481">
                  <c:v>0.23898114868570899</c:v>
                </c:pt>
                <c:pt idx="1482">
                  <c:v>0.23944659155422923</c:v>
                </c:pt>
                <c:pt idx="1483">
                  <c:v>0.23991284042972996</c:v>
                </c:pt>
                <c:pt idx="1484">
                  <c:v>0.240380167454609</c:v>
                </c:pt>
                <c:pt idx="1485">
                  <c:v>0.24084850124854587</c:v>
                </c:pt>
                <c:pt idx="1486">
                  <c:v>0.24131783990858688</c:v>
                </c:pt>
                <c:pt idx="1487">
                  <c:v>0.24178815953034427</c:v>
                </c:pt>
                <c:pt idx="1488">
                  <c:v>0.24225943307080447</c:v>
                </c:pt>
                <c:pt idx="1489">
                  <c:v>0.24273162475695001</c:v>
                </c:pt>
                <c:pt idx="1490">
                  <c:v>0.24320469278784176</c:v>
                </c:pt>
                <c:pt idx="1491">
                  <c:v>0.243678587636354</c:v>
                </c:pt>
                <c:pt idx="1492">
                  <c:v>0.24415325302926141</c:v>
                </c:pt>
                <c:pt idx="1493">
                  <c:v>0.24462862524793788</c:v>
                </c:pt>
                <c:pt idx="1494">
                  <c:v>0.24510463343869901</c:v>
                </c:pt>
                <c:pt idx="1495">
                  <c:v>0.24558120383054699</c:v>
                </c:pt>
                <c:pt idx="1496">
                  <c:v>0.24605837503552999</c:v>
                </c:pt>
                <c:pt idx="1497">
                  <c:v>0.24653621183279964</c:v>
                </c:pt>
                <c:pt idx="1498">
                  <c:v>0.24701477604532454</c:v>
                </c:pt>
                <c:pt idx="1499">
                  <c:v>0.24749413549714339</c:v>
                </c:pt>
                <c:pt idx="1500">
                  <c:v>0.24797436325076241</c:v>
                </c:pt>
                <c:pt idx="1501">
                  <c:v>0.24845553749535251</c:v>
                </c:pt>
                <c:pt idx="1502">
                  <c:v>0.24893774171399696</c:v>
                </c:pt>
                <c:pt idx="1503">
                  <c:v>0.24942106451841595</c:v>
                </c:pt>
                <c:pt idx="1504">
                  <c:v>0.24990559966385201</c:v>
                </c:pt>
                <c:pt idx="1505">
                  <c:v>0.25039144594160101</c:v>
                </c:pt>
                <c:pt idx="1506">
                  <c:v>0.25087834209233201</c:v>
                </c:pt>
                <c:pt idx="1507">
                  <c:v>0.25136544006614903</c:v>
                </c:pt>
                <c:pt idx="1508">
                  <c:v>0.25185298137383494</c:v>
                </c:pt>
                <c:pt idx="1509">
                  <c:v>0.25234089608042198</c:v>
                </c:pt>
                <c:pt idx="1510">
                  <c:v>0.25282917202756938</c:v>
                </c:pt>
                <c:pt idx="1511">
                  <c:v>0.253317775996587</c:v>
                </c:pt>
                <c:pt idx="1512">
                  <c:v>0.25380668431241254</c:v>
                </c:pt>
                <c:pt idx="1513">
                  <c:v>0.254295867452559</c:v>
                </c:pt>
                <c:pt idx="1514">
                  <c:v>0.25478529970204561</c:v>
                </c:pt>
                <c:pt idx="1515">
                  <c:v>0.25527495342776002</c:v>
                </c:pt>
                <c:pt idx="1516">
                  <c:v>0.25576480276749508</c:v>
                </c:pt>
                <c:pt idx="1517">
                  <c:v>0.25625482163001601</c:v>
                </c:pt>
                <c:pt idx="1518">
                  <c:v>0.25674498506710802</c:v>
                </c:pt>
                <c:pt idx="1519">
                  <c:v>0.25723526867813357</c:v>
                </c:pt>
                <c:pt idx="1520">
                  <c:v>0.25772564915287732</c:v>
                </c:pt>
                <c:pt idx="1521">
                  <c:v>0.25821610416472301</c:v>
                </c:pt>
                <c:pt idx="1522">
                  <c:v>0.258706612634796</c:v>
                </c:pt>
                <c:pt idx="1523">
                  <c:v>0.25919715478613342</c:v>
                </c:pt>
                <c:pt idx="1524">
                  <c:v>0.25968771231546589</c:v>
                </c:pt>
                <c:pt idx="1525">
                  <c:v>0.26017826849626802</c:v>
                </c:pt>
                <c:pt idx="1526">
                  <c:v>0.26066880831689498</c:v>
                </c:pt>
                <c:pt idx="1527">
                  <c:v>0.26115931859374703</c:v>
                </c:pt>
                <c:pt idx="1528">
                  <c:v>0.26164978809186401</c:v>
                </c:pt>
                <c:pt idx="1529">
                  <c:v>0.26214020763333379</c:v>
                </c:pt>
                <c:pt idx="1530">
                  <c:v>0.26263057020312403</c:v>
                </c:pt>
                <c:pt idx="1531">
                  <c:v>0.26312087104558651</c:v>
                </c:pt>
                <c:pt idx="1532">
                  <c:v>0.26361110775416402</c:v>
                </c:pt>
                <c:pt idx="1533">
                  <c:v>0.264101280351763</c:v>
                </c:pt>
                <c:pt idx="1534">
                  <c:v>0.26459139136205706</c:v>
                </c:pt>
                <c:pt idx="1535">
                  <c:v>0.26508144587068838</c:v>
                </c:pt>
                <c:pt idx="1536">
                  <c:v>0.26557145157619294</c:v>
                </c:pt>
                <c:pt idx="1537">
                  <c:v>0.26606139727693701</c:v>
                </c:pt>
                <c:pt idx="1538">
                  <c:v>0.26655129356364232</c:v>
                </c:pt>
                <c:pt idx="1539">
                  <c:v>0.267041193528958</c:v>
                </c:pt>
                <c:pt idx="1540">
                  <c:v>0.26753110197275298</c:v>
                </c:pt>
                <c:pt idx="1541">
                  <c:v>0.26802104889216999</c:v>
                </c:pt>
                <c:pt idx="1542">
                  <c:v>0.26851105594736002</c:v>
                </c:pt>
                <c:pt idx="1543">
                  <c:v>0.26900115411392733</c:v>
                </c:pt>
                <c:pt idx="1544">
                  <c:v>0.26949137064639239</c:v>
                </c:pt>
                <c:pt idx="1545">
                  <c:v>0.26998173837512301</c:v>
                </c:pt>
                <c:pt idx="1546">
                  <c:v>0.27047228394186018</c:v>
                </c:pt>
                <c:pt idx="1547">
                  <c:v>0.27096303575256497</c:v>
                </c:pt>
                <c:pt idx="1548">
                  <c:v>0.27145403469804202</c:v>
                </c:pt>
                <c:pt idx="1549">
                  <c:v>0.27194532228510199</c:v>
                </c:pt>
                <c:pt idx="1550">
                  <c:v>0.27243694271126201</c:v>
                </c:pt>
                <c:pt idx="1551">
                  <c:v>0.27292894212156632</c:v>
                </c:pt>
                <c:pt idx="1552">
                  <c:v>0.27342136864679201</c:v>
                </c:pt>
                <c:pt idx="1553">
                  <c:v>0.27391427225848541</c:v>
                </c:pt>
                <c:pt idx="1554">
                  <c:v>0.274407704689759</c:v>
                </c:pt>
                <c:pt idx="1555">
                  <c:v>0.27490171931367186</c:v>
                </c:pt>
                <c:pt idx="1556">
                  <c:v>0.27539637104283154</c:v>
                </c:pt>
                <c:pt idx="1557">
                  <c:v>0.275891716210794</c:v>
                </c:pt>
                <c:pt idx="1558">
                  <c:v>0.27638781246276606</c:v>
                </c:pt>
                <c:pt idx="1559">
                  <c:v>0.27688471863965547</c:v>
                </c:pt>
                <c:pt idx="1560">
                  <c:v>0.27738249466663406</c:v>
                </c:pt>
                <c:pt idx="1561">
                  <c:v>0.27788120144064743</c:v>
                </c:pt>
                <c:pt idx="1562">
                  <c:v>0.27838090072100663</c:v>
                </c:pt>
                <c:pt idx="1563">
                  <c:v>0.27888165502165962</c:v>
                </c:pt>
                <c:pt idx="1564">
                  <c:v>0.27938352750666806</c:v>
                </c:pt>
                <c:pt idx="1565">
                  <c:v>0.27988658188872312</c:v>
                </c:pt>
                <c:pt idx="1566">
                  <c:v>0.28039088233137138</c:v>
                </c:pt>
                <c:pt idx="1567">
                  <c:v>0.28089649335518962</c:v>
                </c:pt>
                <c:pt idx="1568">
                  <c:v>0.28140347974806063</c:v>
                </c:pt>
                <c:pt idx="1569">
                  <c:v>0.28191190647997161</c:v>
                </c:pt>
                <c:pt idx="1570">
                  <c:v>0.28242183862234832</c:v>
                </c:pt>
                <c:pt idx="1571">
                  <c:v>0.282933341272118</c:v>
                </c:pt>
                <c:pt idx="1572">
                  <c:v>0.28344647948057738</c:v>
                </c:pt>
                <c:pt idx="1573">
                  <c:v>0.28396131818711301</c:v>
                </c:pt>
                <c:pt idx="1574">
                  <c:v>0.28447792215784262</c:v>
                </c:pt>
                <c:pt idx="1575">
                  <c:v>0.28499466109044508</c:v>
                </c:pt>
                <c:pt idx="1576">
                  <c:v>0.28551194834388038</c:v>
                </c:pt>
                <c:pt idx="1577">
                  <c:v>0.28602870122102042</c:v>
                </c:pt>
                <c:pt idx="1578">
                  <c:v>0.28654513079141974</c:v>
                </c:pt>
                <c:pt idx="1579">
                  <c:v>0.28706094558525325</c:v>
                </c:pt>
                <c:pt idx="1580">
                  <c:v>0.28757627230479654</c:v>
                </c:pt>
                <c:pt idx="1581">
                  <c:v>0.28809108082633123</c:v>
                </c:pt>
                <c:pt idx="1582">
                  <c:v>0.288605459641047</c:v>
                </c:pt>
                <c:pt idx="1583">
                  <c:v>0.28911944888183799</c:v>
                </c:pt>
                <c:pt idx="1584">
                  <c:v>0.28963312070212693</c:v>
                </c:pt>
                <c:pt idx="1585">
                  <c:v>0.29014653126739998</c:v>
                </c:pt>
                <c:pt idx="1586">
                  <c:v>0.29065974479845502</c:v>
                </c:pt>
                <c:pt idx="1587">
                  <c:v>0.29117281940607298</c:v>
                </c:pt>
                <c:pt idx="1588">
                  <c:v>0.29168581455004661</c:v>
                </c:pt>
                <c:pt idx="1589">
                  <c:v>0.29219878674393701</c:v>
                </c:pt>
                <c:pt idx="1590">
                  <c:v>0.29271179194789643</c:v>
                </c:pt>
                <c:pt idx="1591">
                  <c:v>0.29322488425771043</c:v>
                </c:pt>
                <c:pt idx="1592">
                  <c:v>0.29373811670303579</c:v>
                </c:pt>
                <c:pt idx="1593">
                  <c:v>0.29425154086396499</c:v>
                </c:pt>
                <c:pt idx="1594">
                  <c:v>0.29476520715856802</c:v>
                </c:pt>
                <c:pt idx="1595">
                  <c:v>0.29527916475165761</c:v>
                </c:pt>
                <c:pt idx="1596">
                  <c:v>0.29579346167721898</c:v>
                </c:pt>
                <c:pt idx="1597">
                  <c:v>0.29630814483912032</c:v>
                </c:pt>
                <c:pt idx="1598">
                  <c:v>0.30435524904922806</c:v>
                </c:pt>
                <c:pt idx="1599">
                  <c:v>0.30670051955749938</c:v>
                </c:pt>
                <c:pt idx="1600">
                  <c:v>0.30755388515548443</c:v>
                </c:pt>
                <c:pt idx="1601">
                  <c:v>0.30806255757463208</c:v>
                </c:pt>
                <c:pt idx="1602">
                  <c:v>0.308643743457925</c:v>
                </c:pt>
                <c:pt idx="1603">
                  <c:v>0.309215344138001</c:v>
                </c:pt>
                <c:pt idx="1604">
                  <c:v>0.30979921125870302</c:v>
                </c:pt>
                <c:pt idx="1605">
                  <c:v>0.31037904043624498</c:v>
                </c:pt>
                <c:pt idx="1606">
                  <c:v>0.31095921759577838</c:v>
                </c:pt>
                <c:pt idx="1607">
                  <c:v>0.31153611505435141</c:v>
                </c:pt>
                <c:pt idx="1608">
                  <c:v>0.31211116161326108</c:v>
                </c:pt>
                <c:pt idx="1609">
                  <c:v>0.31268362212017597</c:v>
                </c:pt>
                <c:pt idx="1610">
                  <c:v>0.31325410908395163</c:v>
                </c:pt>
                <c:pt idx="1611">
                  <c:v>0.31382260493171943</c:v>
                </c:pt>
                <c:pt idx="1612">
                  <c:v>0.3143894601756857</c:v>
                </c:pt>
                <c:pt idx="1613">
                  <c:v>0.31495482438516043</c:v>
                </c:pt>
                <c:pt idx="1614">
                  <c:v>0.31551894355168042</c:v>
                </c:pt>
                <c:pt idx="1615">
                  <c:v>0.31608199067530551</c:v>
                </c:pt>
                <c:pt idx="1616">
                  <c:v>0.31664415811798802</c:v>
                </c:pt>
                <c:pt idx="1617">
                  <c:v>0.31720560642830675</c:v>
                </c:pt>
                <c:pt idx="1618">
                  <c:v>0.31776649419905989</c:v>
                </c:pt>
                <c:pt idx="1619">
                  <c:v>0.31832696286609036</c:v>
                </c:pt>
                <c:pt idx="1620">
                  <c:v>0.31888714690319198</c:v>
                </c:pt>
                <c:pt idx="1621">
                  <c:v>0.31944716968019898</c:v>
                </c:pt>
                <c:pt idx="1622">
                  <c:v>0.32000714729568785</c:v>
                </c:pt>
                <c:pt idx="1623">
                  <c:v>0.32056718779171961</c:v>
                </c:pt>
                <c:pt idx="1624">
                  <c:v>0.32112739284771863</c:v>
                </c:pt>
                <c:pt idx="1625">
                  <c:v>0.32168785795679938</c:v>
                </c:pt>
                <c:pt idx="1626">
                  <c:v>0.32224867334813506</c:v>
                </c:pt>
                <c:pt idx="1627">
                  <c:v>0.32280992438913542</c:v>
                </c:pt>
                <c:pt idx="1628">
                  <c:v>0.32337212837443208</c:v>
                </c:pt>
                <c:pt idx="1629">
                  <c:v>0.32393541745802501</c:v>
                </c:pt>
                <c:pt idx="1630">
                  <c:v>0.32449984215091132</c:v>
                </c:pt>
                <c:pt idx="1631">
                  <c:v>0.32506546591308855</c:v>
                </c:pt>
                <c:pt idx="1632">
                  <c:v>0.32563234334682789</c:v>
                </c:pt>
                <c:pt idx="1633">
                  <c:v>0.32620051938798011</c:v>
                </c:pt>
                <c:pt idx="1634">
                  <c:v>0.32677003213544942</c:v>
                </c:pt>
                <c:pt idx="1635">
                  <c:v>0.32734091091153888</c:v>
                </c:pt>
                <c:pt idx="1636">
                  <c:v>0.32791317762879946</c:v>
                </c:pt>
                <c:pt idx="1637">
                  <c:v>0.32848684610740947</c:v>
                </c:pt>
                <c:pt idx="1638">
                  <c:v>0.32906192257517902</c:v>
                </c:pt>
                <c:pt idx="1639">
                  <c:v>0.32963840546000583</c:v>
                </c:pt>
                <c:pt idx="1640">
                  <c:v>0.33021634341018502</c:v>
                </c:pt>
                <c:pt idx="1641">
                  <c:v>0.33079588620835298</c:v>
                </c:pt>
                <c:pt idx="1642">
                  <c:v>0.33137716309100917</c:v>
                </c:pt>
                <c:pt idx="1643">
                  <c:v>0.33196031396897718</c:v>
                </c:pt>
                <c:pt idx="1644">
                  <c:v>0.33254546568761989</c:v>
                </c:pt>
                <c:pt idx="1645">
                  <c:v>0.33313272008850398</c:v>
                </c:pt>
                <c:pt idx="1646">
                  <c:v>0.33372217974870222</c:v>
                </c:pt>
                <c:pt idx="1647">
                  <c:v>0.33431392470584059</c:v>
                </c:pt>
                <c:pt idx="1648">
                  <c:v>0.33490803977339989</c:v>
                </c:pt>
                <c:pt idx="1649">
                  <c:v>0.33550460352057643</c:v>
                </c:pt>
                <c:pt idx="1650">
                  <c:v>0.33610326151088354</c:v>
                </c:pt>
                <c:pt idx="1651">
                  <c:v>0.33670322526523161</c:v>
                </c:pt>
                <c:pt idx="1652">
                  <c:v>0.33730471064916417</c:v>
                </c:pt>
                <c:pt idx="1653">
                  <c:v>0.33790761549623038</c:v>
                </c:pt>
                <c:pt idx="1654">
                  <c:v>0.33851188873030397</c:v>
                </c:pt>
                <c:pt idx="1655">
                  <c:v>0.33911745634657697</c:v>
                </c:pt>
                <c:pt idx="1656">
                  <c:v>0.33972425055207589</c:v>
                </c:pt>
                <c:pt idx="1657">
                  <c:v>0.34033219582219731</c:v>
                </c:pt>
                <c:pt idx="1658">
                  <c:v>0.34094121774061131</c:v>
                </c:pt>
                <c:pt idx="1659">
                  <c:v>0.34155123784941482</c:v>
                </c:pt>
                <c:pt idx="1660">
                  <c:v>0.34216217711060826</c:v>
                </c:pt>
                <c:pt idx="1661">
                  <c:v>0.34277395410759476</c:v>
                </c:pt>
                <c:pt idx="1662">
                  <c:v>0.34338648642336572</c:v>
                </c:pt>
                <c:pt idx="1663">
                  <c:v>0.34399969014465775</c:v>
                </c:pt>
                <c:pt idx="1664">
                  <c:v>0.34461348048474488</c:v>
                </c:pt>
                <c:pt idx="1665">
                  <c:v>0.34522777176968295</c:v>
                </c:pt>
                <c:pt idx="1666">
                  <c:v>0.34584247780975336</c:v>
                </c:pt>
                <c:pt idx="1667">
                  <c:v>0.3464575120632693</c:v>
                </c:pt>
                <c:pt idx="1668">
                  <c:v>0.34707278793329377</c:v>
                </c:pt>
                <c:pt idx="1669">
                  <c:v>0.34768821899937302</c:v>
                </c:pt>
                <c:pt idx="1670">
                  <c:v>0.34830371929605908</c:v>
                </c:pt>
                <c:pt idx="1671">
                  <c:v>0.34891920357167072</c:v>
                </c:pt>
                <c:pt idx="1672">
                  <c:v>0.34953458756300532</c:v>
                </c:pt>
                <c:pt idx="1673">
                  <c:v>0.35014978826297438</c:v>
                </c:pt>
                <c:pt idx="1674">
                  <c:v>0.35076472419159899</c:v>
                </c:pt>
                <c:pt idx="1675">
                  <c:v>0.35137931566168318</c:v>
                </c:pt>
                <c:pt idx="1676">
                  <c:v>0.35199348504129901</c:v>
                </c:pt>
                <c:pt idx="1677">
                  <c:v>0.35260715700916101</c:v>
                </c:pt>
                <c:pt idx="1678">
                  <c:v>0.35322025880230901</c:v>
                </c:pt>
                <c:pt idx="1679">
                  <c:v>0.35383272045386632</c:v>
                </c:pt>
                <c:pt idx="1680">
                  <c:v>0.35444441905673302</c:v>
                </c:pt>
                <c:pt idx="1681">
                  <c:v>0.35505532512289206</c:v>
                </c:pt>
                <c:pt idx="1682">
                  <c:v>0.35566540577336708</c:v>
                </c:pt>
                <c:pt idx="1683">
                  <c:v>0.35627460487130208</c:v>
                </c:pt>
                <c:pt idx="1684">
                  <c:v>0.35688287381226291</c:v>
                </c:pt>
                <c:pt idx="1685">
                  <c:v>0.35749015965403802</c:v>
                </c:pt>
                <c:pt idx="1686">
                  <c:v>0.35809642380609802</c:v>
                </c:pt>
                <c:pt idx="1687">
                  <c:v>0.358701624206064</c:v>
                </c:pt>
                <c:pt idx="1688">
                  <c:v>0.35930572620216861</c:v>
                </c:pt>
                <c:pt idx="1689">
                  <c:v>0.35990869691238048</c:v>
                </c:pt>
                <c:pt idx="1690">
                  <c:v>0.36051050885433888</c:v>
                </c:pt>
                <c:pt idx="1691">
                  <c:v>0.36111112769061432</c:v>
                </c:pt>
                <c:pt idx="1692">
                  <c:v>0.36171052670556608</c:v>
                </c:pt>
                <c:pt idx="1693">
                  <c:v>0.36230869327211818</c:v>
                </c:pt>
                <c:pt idx="1694">
                  <c:v>0.36290561832839802</c:v>
                </c:pt>
                <c:pt idx="1695">
                  <c:v>0.36350129757319799</c:v>
                </c:pt>
                <c:pt idx="1696">
                  <c:v>0.36409573088316699</c:v>
                </c:pt>
                <c:pt idx="1697">
                  <c:v>0.36468892238910339</c:v>
                </c:pt>
                <c:pt idx="1698">
                  <c:v>0.36528088034522355</c:v>
                </c:pt>
                <c:pt idx="1699">
                  <c:v>0.36587161708841343</c:v>
                </c:pt>
                <c:pt idx="1700">
                  <c:v>0.36646114892195297</c:v>
                </c:pt>
                <c:pt idx="1701">
                  <c:v>0.36704949602495163</c:v>
                </c:pt>
                <c:pt idx="1702">
                  <c:v>0.36763668232712998</c:v>
                </c:pt>
                <c:pt idx="1703">
                  <c:v>0.36822273538940459</c:v>
                </c:pt>
                <c:pt idx="1704">
                  <c:v>0.36880768626777566</c:v>
                </c:pt>
                <c:pt idx="1705">
                  <c:v>0.36939156937645712</c:v>
                </c:pt>
                <c:pt idx="1706">
                  <c:v>0.36997442234260208</c:v>
                </c:pt>
                <c:pt idx="1707">
                  <c:v>0.37055628585902012</c:v>
                </c:pt>
                <c:pt idx="1708">
                  <c:v>0.371137203532799</c:v>
                </c:pt>
                <c:pt idx="1709">
                  <c:v>0.37171722173270838</c:v>
                </c:pt>
                <c:pt idx="1710">
                  <c:v>0.37229638943508297</c:v>
                </c:pt>
                <c:pt idx="1711">
                  <c:v>0.37287475806984316</c:v>
                </c:pt>
                <c:pt idx="1712">
                  <c:v>0.37345238136690018</c:v>
                </c:pt>
                <c:pt idx="1713">
                  <c:v>0.37402931520403743</c:v>
                </c:pt>
                <c:pt idx="1714">
                  <c:v>0.37460561745664489</c:v>
                </c:pt>
                <c:pt idx="1715">
                  <c:v>0.37518134785006663</c:v>
                </c:pt>
                <c:pt idx="1716">
                  <c:v>0.37575656781499495</c:v>
                </c:pt>
                <c:pt idx="1717">
                  <c:v>0.37633134034640198</c:v>
                </c:pt>
                <c:pt idx="1718">
                  <c:v>0.37690572986647242</c:v>
                </c:pt>
                <c:pt idx="1719">
                  <c:v>0.37747980209166443</c:v>
                </c:pt>
                <c:pt idx="1720">
                  <c:v>0.37805362390449243</c:v>
                </c:pt>
                <c:pt idx="1721">
                  <c:v>0.37862726323000612</c:v>
                </c:pt>
                <c:pt idx="1722">
                  <c:v>0.37920078891728143</c:v>
                </c:pt>
                <c:pt idx="1723">
                  <c:v>0.37977427062603197</c:v>
                </c:pt>
                <c:pt idx="1724">
                  <c:v>0.38034777871846598</c:v>
                </c:pt>
                <c:pt idx="1725">
                  <c:v>0.38092138415634574</c:v>
                </c:pt>
                <c:pt idx="1726">
                  <c:v>0.38149515840346399</c:v>
                </c:pt>
                <c:pt idx="1727">
                  <c:v>0.38206917333337242</c:v>
                </c:pt>
                <c:pt idx="1728">
                  <c:v>0.38264350114231832</c:v>
                </c:pt>
                <c:pt idx="1729">
                  <c:v>0.38321821426755598</c:v>
                </c:pt>
                <c:pt idx="1730">
                  <c:v>0.38379338531058832</c:v>
                </c:pt>
                <c:pt idx="1731">
                  <c:v>0.38436908696564959</c:v>
                </c:pt>
                <c:pt idx="1732">
                  <c:v>0.38494539195290689</c:v>
                </c:pt>
                <c:pt idx="1733">
                  <c:v>0.38552237295664082</c:v>
                </c:pt>
                <c:pt idx="1734">
                  <c:v>0.38610010256793997</c:v>
                </c:pt>
                <c:pt idx="1735">
                  <c:v>0.38667865323198714</c:v>
                </c:pt>
                <c:pt idx="1736">
                  <c:v>0.39474698639162203</c:v>
                </c:pt>
                <c:pt idx="1737">
                  <c:v>0.39714897267616761</c:v>
                </c:pt>
                <c:pt idx="1738">
                  <c:v>0.39807446221667442</c:v>
                </c:pt>
                <c:pt idx="1739">
                  <c:v>0.39862843522991798</c:v>
                </c:pt>
                <c:pt idx="1740">
                  <c:v>0.39928436399882183</c:v>
                </c:pt>
                <c:pt idx="1741">
                  <c:v>0.39992292548675518</c:v>
                </c:pt>
                <c:pt idx="1742">
                  <c:v>0.40058289539108655</c:v>
                </c:pt>
                <c:pt idx="1743">
                  <c:v>0.40123545509448399</c:v>
                </c:pt>
                <c:pt idx="1744">
                  <c:v>0.401891650454892</c:v>
                </c:pt>
                <c:pt idx="1745">
                  <c:v>0.40254306298109099</c:v>
                </c:pt>
                <c:pt idx="1746">
                  <c:v>0.40319373232398475</c:v>
                </c:pt>
                <c:pt idx="1747">
                  <c:v>0.40384120204242502</c:v>
                </c:pt>
                <c:pt idx="1748">
                  <c:v>0.40448712011402432</c:v>
                </c:pt>
                <c:pt idx="1749">
                  <c:v>0.40513091071071899</c:v>
                </c:pt>
                <c:pt idx="1750">
                  <c:v>0.40577336285148302</c:v>
                </c:pt>
                <c:pt idx="1751">
                  <c:v>0.40641448342566244</c:v>
                </c:pt>
                <c:pt idx="1752">
                  <c:v>0.40705472846907098</c:v>
                </c:pt>
                <c:pt idx="1753">
                  <c:v>0.40769426775448242</c:v>
                </c:pt>
                <c:pt idx="1754">
                  <c:v>0.40833341211808</c:v>
                </c:pt>
                <c:pt idx="1755">
                  <c:v>0.40897236051671598</c:v>
                </c:pt>
                <c:pt idx="1756">
                  <c:v>0.40961134990680198</c:v>
                </c:pt>
                <c:pt idx="1757">
                  <c:v>0.41025056848220798</c:v>
                </c:pt>
                <c:pt idx="1758">
                  <c:v>0.41089020894505551</c:v>
                </c:pt>
                <c:pt idx="1759">
                  <c:v>0.41153043915440835</c:v>
                </c:pt>
                <c:pt idx="1760">
                  <c:v>0.41217142150247998</c:v>
                </c:pt>
                <c:pt idx="1761">
                  <c:v>0.41281343131147963</c:v>
                </c:pt>
                <c:pt idx="1762">
                  <c:v>0.41345699118563695</c:v>
                </c:pt>
                <c:pt idx="1763">
                  <c:v>0.41410213425652875</c:v>
                </c:pt>
                <c:pt idx="1764">
                  <c:v>0.414749000067268</c:v>
                </c:pt>
                <c:pt idx="1765">
                  <c:v>0.41539769011402938</c:v>
                </c:pt>
                <c:pt idx="1766">
                  <c:v>0.41604830219668132</c:v>
                </c:pt>
                <c:pt idx="1767">
                  <c:v>0.41670091679626797</c:v>
                </c:pt>
                <c:pt idx="1768">
                  <c:v>0.41735333462478802</c:v>
                </c:pt>
                <c:pt idx="1769">
                  <c:v>0.41800595011539793</c:v>
                </c:pt>
                <c:pt idx="1770">
                  <c:v>0.418657147713422</c:v>
                </c:pt>
                <c:pt idx="1771">
                  <c:v>0.41930702181365498</c:v>
                </c:pt>
                <c:pt idx="1772">
                  <c:v>0.41995502177043198</c:v>
                </c:pt>
                <c:pt idx="1773">
                  <c:v>0.42060123036812203</c:v>
                </c:pt>
                <c:pt idx="1774">
                  <c:v>0.421245633670566</c:v>
                </c:pt>
                <c:pt idx="1775">
                  <c:v>0.4218884024015484</c:v>
                </c:pt>
                <c:pt idx="1776">
                  <c:v>0.42252963859221798</c:v>
                </c:pt>
                <c:pt idx="1777">
                  <c:v>0.42316950854693774</c:v>
                </c:pt>
                <c:pt idx="1778">
                  <c:v>0.42380815862227195</c:v>
                </c:pt>
                <c:pt idx="1779">
                  <c:v>0.42444575849405602</c:v>
                </c:pt>
                <c:pt idx="1780">
                  <c:v>0.42508247415849915</c:v>
                </c:pt>
                <c:pt idx="1781">
                  <c:v>0.42571848267763635</c:v>
                </c:pt>
                <c:pt idx="1782">
                  <c:v>0.42635396336231218</c:v>
                </c:pt>
                <c:pt idx="1783">
                  <c:v>0.42698861746830963</c:v>
                </c:pt>
                <c:pt idx="1784">
                  <c:v>0.42762183581497815</c:v>
                </c:pt>
                <c:pt idx="1785">
                  <c:v>0.42825393092882802</c:v>
                </c:pt>
                <c:pt idx="1786">
                  <c:v>0.42888490877472718</c:v>
                </c:pt>
                <c:pt idx="1787">
                  <c:v>0.42951482372181155</c:v>
                </c:pt>
                <c:pt idx="1788">
                  <c:v>0.43014370781545597</c:v>
                </c:pt>
                <c:pt idx="1789">
                  <c:v>0.43077160142531601</c:v>
                </c:pt>
                <c:pt idx="1790">
                  <c:v>0.43139853776590464</c:v>
                </c:pt>
                <c:pt idx="1791">
                  <c:v>0.43202455357231206</c:v>
                </c:pt>
                <c:pt idx="1792">
                  <c:v>0.432649682696232</c:v>
                </c:pt>
                <c:pt idx="1793">
                  <c:v>0.43327396072459506</c:v>
                </c:pt>
                <c:pt idx="1794">
                  <c:v>0.433897422483145</c:v>
                </c:pt>
                <c:pt idx="1795">
                  <c:v>0.43452010401246466</c:v>
                </c:pt>
                <c:pt idx="1796">
                  <c:v>0.43514204173739801</c:v>
                </c:pt>
                <c:pt idx="1797">
                  <c:v>0.43576327335897141</c:v>
                </c:pt>
                <c:pt idx="1798">
                  <c:v>0.43638383768304612</c:v>
                </c:pt>
                <c:pt idx="1799">
                  <c:v>0.43700377508953842</c:v>
                </c:pt>
                <c:pt idx="1800">
                  <c:v>0.43762312760712702</c:v>
                </c:pt>
                <c:pt idx="1801">
                  <c:v>0.43824193921933102</c:v>
                </c:pt>
                <c:pt idx="1802">
                  <c:v>0.43886025602378698</c:v>
                </c:pt>
                <c:pt idx="1803">
                  <c:v>0.43947812647122902</c:v>
                </c:pt>
                <c:pt idx="1804">
                  <c:v>0.44009560154693173</c:v>
                </c:pt>
                <c:pt idx="1805">
                  <c:v>0.4407127349755971</c:v>
                </c:pt>
                <c:pt idx="1806">
                  <c:v>0.44132958339979123</c:v>
                </c:pt>
                <c:pt idx="1807">
                  <c:v>0.44194620656037575</c:v>
                </c:pt>
                <c:pt idx="1808">
                  <c:v>0.44256266746069112</c:v>
                </c:pt>
                <c:pt idx="1809">
                  <c:v>0.44317903252388174</c:v>
                </c:pt>
                <c:pt idx="1810">
                  <c:v>0.44379537173676975</c:v>
                </c:pt>
                <c:pt idx="1811">
                  <c:v>0.44441175878305311</c:v>
                </c:pt>
                <c:pt idx="1812">
                  <c:v>0.44502827116330074</c:v>
                </c:pt>
                <c:pt idx="1813">
                  <c:v>0.4456449365819235</c:v>
                </c:pt>
                <c:pt idx="1814">
                  <c:v>0.44626181816900612</c:v>
                </c:pt>
                <c:pt idx="1815">
                  <c:v>0.44687904955720931</c:v>
                </c:pt>
                <c:pt idx="1816">
                  <c:v>0.44749675021792812</c:v>
                </c:pt>
                <c:pt idx="1817">
                  <c:v>0.44811502789834312</c:v>
                </c:pt>
                <c:pt idx="1818">
                  <c:v>0.4487339754838231</c:v>
                </c:pt>
                <c:pt idx="1819">
                  <c:v>0.44935363330462325</c:v>
                </c:pt>
                <c:pt idx="1820">
                  <c:v>0.44997403982333012</c:v>
                </c:pt>
                <c:pt idx="1821">
                  <c:v>0.45059517876593874</c:v>
                </c:pt>
                <c:pt idx="1822">
                  <c:v>0.45121703345026093</c:v>
                </c:pt>
                <c:pt idx="1823">
                  <c:v>0.45183956573832301</c:v>
                </c:pt>
                <c:pt idx="1824">
                  <c:v>0.45246273920957442</c:v>
                </c:pt>
                <c:pt idx="1825">
                  <c:v>0.45308650157685743</c:v>
                </c:pt>
                <c:pt idx="1826">
                  <c:v>0.45371079950209797</c:v>
                </c:pt>
                <c:pt idx="1827">
                  <c:v>0.45433559551910402</c:v>
                </c:pt>
                <c:pt idx="1828">
                  <c:v>0.45496085121663898</c:v>
                </c:pt>
                <c:pt idx="1829">
                  <c:v>0.45558653019642797</c:v>
                </c:pt>
                <c:pt idx="1830">
                  <c:v>0.45621259735738406</c:v>
                </c:pt>
                <c:pt idx="1831">
                  <c:v>0.45683901903914897</c:v>
                </c:pt>
                <c:pt idx="1832">
                  <c:v>0.45746576303622632</c:v>
                </c:pt>
                <c:pt idx="1833">
                  <c:v>0.45809279860111779</c:v>
                </c:pt>
                <c:pt idx="1834">
                  <c:v>0.45872009642878275</c:v>
                </c:pt>
                <c:pt idx="1835">
                  <c:v>0.45934762864246398</c:v>
                </c:pt>
                <c:pt idx="1836">
                  <c:v>0.45997536876340861</c:v>
                </c:pt>
                <c:pt idx="1837">
                  <c:v>0.46060329168795838</c:v>
                </c:pt>
                <c:pt idx="1838">
                  <c:v>0.461231373656251</c:v>
                </c:pt>
                <c:pt idx="1839">
                  <c:v>0.461859592226183</c:v>
                </c:pt>
                <c:pt idx="1840">
                  <c:v>0.46248792624457863</c:v>
                </c:pt>
                <c:pt idx="1841">
                  <c:v>0.46311635582183602</c:v>
                </c:pt>
                <c:pt idx="1842">
                  <c:v>0.46374486230674461</c:v>
                </c:pt>
                <c:pt idx="1843">
                  <c:v>0.46437342826397898</c:v>
                </c:pt>
                <c:pt idx="1844">
                  <c:v>0.46500203745322499</c:v>
                </c:pt>
                <c:pt idx="1845">
                  <c:v>0.46563067481079701</c:v>
                </c:pt>
                <c:pt idx="1846">
                  <c:v>0.46625932643345575</c:v>
                </c:pt>
                <c:pt idx="1847">
                  <c:v>0.46688797956476136</c:v>
                </c:pt>
                <c:pt idx="1848">
                  <c:v>0.46751662258374832</c:v>
                </c:pt>
                <c:pt idx="1849">
                  <c:v>0.46814524499618626</c:v>
                </c:pt>
                <c:pt idx="1850">
                  <c:v>0.468773837428058</c:v>
                </c:pt>
                <c:pt idx="1851">
                  <c:v>0.46940239162137598</c:v>
                </c:pt>
                <c:pt idx="1852">
                  <c:v>0.47003090043222601</c:v>
                </c:pt>
                <c:pt idx="1853">
                  <c:v>0.47065935783076401</c:v>
                </c:pt>
                <c:pt idx="1854">
                  <c:v>0.47128775890311175</c:v>
                </c:pt>
                <c:pt idx="1855">
                  <c:v>0.47191609985495353</c:v>
                </c:pt>
                <c:pt idx="1856">
                  <c:v>0.47254437801654198</c:v>
                </c:pt>
                <c:pt idx="1857">
                  <c:v>0.47317259184916016</c:v>
                </c:pt>
                <c:pt idx="1858">
                  <c:v>0.47380074095241326</c:v>
                </c:pt>
                <c:pt idx="1859">
                  <c:v>0.47442882607258963</c:v>
                </c:pt>
                <c:pt idx="1860">
                  <c:v>0.47505684911152102</c:v>
                </c:pt>
                <c:pt idx="1861">
                  <c:v>0.47568481313592392</c:v>
                </c:pt>
                <c:pt idx="1862">
                  <c:v>0.47631272238686712</c:v>
                </c:pt>
                <c:pt idx="1863">
                  <c:v>0.47694058228931963</c:v>
                </c:pt>
                <c:pt idx="1864">
                  <c:v>0.4850260173445532</c:v>
                </c:pt>
                <c:pt idx="1865">
                  <c:v>0.48746868690435713</c:v>
                </c:pt>
                <c:pt idx="1866">
                  <c:v>0.48843919719106532</c:v>
                </c:pt>
                <c:pt idx="1867">
                  <c:v>0.48901085417124546</c:v>
                </c:pt>
                <c:pt idx="1868">
                  <c:v>0.48971638528277212</c:v>
                </c:pt>
                <c:pt idx="1869">
                  <c:v>0.49039094931141625</c:v>
                </c:pt>
                <c:pt idx="1870">
                  <c:v>0.49109843292929306</c:v>
                </c:pt>
                <c:pt idx="1871">
                  <c:v>0.49179072497575632</c:v>
                </c:pt>
                <c:pt idx="1872">
                  <c:v>0.49249038008522888</c:v>
                </c:pt>
                <c:pt idx="1873">
                  <c:v>0.49318034254415932</c:v>
                </c:pt>
                <c:pt idx="1874">
                  <c:v>0.49386972676753038</c:v>
                </c:pt>
                <c:pt idx="1875">
                  <c:v>0.49455238629113502</c:v>
                </c:pt>
                <c:pt idx="1876">
                  <c:v>0.49523212261011379</c:v>
                </c:pt>
                <c:pt idx="1877">
                  <c:v>0.49590685047622901</c:v>
                </c:pt>
                <c:pt idx="1878">
                  <c:v>0.49657824910230441</c:v>
                </c:pt>
                <c:pt idx="1879">
                  <c:v>0.49724572608026602</c:v>
                </c:pt>
                <c:pt idx="1880">
                  <c:v>0.49791009708909117</c:v>
                </c:pt>
                <c:pt idx="1881">
                  <c:v>0.49857129599358163</c:v>
                </c:pt>
                <c:pt idx="1882">
                  <c:v>0.49922977310502037</c:v>
                </c:pt>
                <c:pt idx="1883">
                  <c:v>0.49988563076800863</c:v>
                </c:pt>
                <c:pt idx="1884">
                  <c:v>0.50053915370553959</c:v>
                </c:pt>
                <c:pt idx="1885">
                  <c:v>0.50119048440638903</c:v>
                </c:pt>
                <c:pt idx="1886">
                  <c:v>0.50184016927289998</c:v>
                </c:pt>
                <c:pt idx="1887">
                  <c:v>0.50248841147578804</c:v>
                </c:pt>
                <c:pt idx="1888">
                  <c:v>0.50313535354369465</c:v>
                </c:pt>
                <c:pt idx="1889">
                  <c:v>0.50378112172456258</c:v>
                </c:pt>
                <c:pt idx="1890">
                  <c:v>0.50442583548326203</c:v>
                </c:pt>
                <c:pt idx="1891">
                  <c:v>0.50506958981298078</c:v>
                </c:pt>
                <c:pt idx="1892">
                  <c:v>0.5057124694673053</c:v>
                </c:pt>
                <c:pt idx="1893">
                  <c:v>0.50635454087790432</c:v>
                </c:pt>
                <c:pt idx="1894">
                  <c:v>0.50699585822311588</c:v>
                </c:pt>
                <c:pt idx="1895">
                  <c:v>0.507636460480832</c:v>
                </c:pt>
                <c:pt idx="1896">
                  <c:v>0.508276373934476</c:v>
                </c:pt>
                <c:pt idx="1897">
                  <c:v>0.50891561264963425</c:v>
                </c:pt>
                <c:pt idx="1898">
                  <c:v>0.50955428377671574</c:v>
                </c:pt>
                <c:pt idx="1899">
                  <c:v>0.51019252959530759</c:v>
                </c:pt>
                <c:pt idx="1900">
                  <c:v>0.51083048284807864</c:v>
                </c:pt>
                <c:pt idx="1901">
                  <c:v>0.51146828249042597</c:v>
                </c:pt>
                <c:pt idx="1902">
                  <c:v>0.51210607275252551</c:v>
                </c:pt>
                <c:pt idx="1903">
                  <c:v>0.51274400380813512</c:v>
                </c:pt>
                <c:pt idx="1904">
                  <c:v>0.51338223222599999</c:v>
                </c:pt>
                <c:pt idx="1905">
                  <c:v>0.51402092123467302</c:v>
                </c:pt>
                <c:pt idx="1906">
                  <c:v>0.51466024101872199</c:v>
                </c:pt>
                <c:pt idx="1907">
                  <c:v>0.51530004891398451</c:v>
                </c:pt>
                <c:pt idx="1908">
                  <c:v>0.515939557297449</c:v>
                </c:pt>
                <c:pt idx="1909">
                  <c:v>0.51657911485327201</c:v>
                </c:pt>
                <c:pt idx="1910">
                  <c:v>0.51721870845157203</c:v>
                </c:pt>
                <c:pt idx="1911">
                  <c:v>0.51785838771644421</c:v>
                </c:pt>
                <c:pt idx="1912">
                  <c:v>0.51849817315235158</c:v>
                </c:pt>
                <c:pt idx="1913">
                  <c:v>0.51913809789300203</c:v>
                </c:pt>
                <c:pt idx="1914">
                  <c:v>0.51977852733381325</c:v>
                </c:pt>
                <c:pt idx="1915">
                  <c:v>0.52041942833413801</c:v>
                </c:pt>
                <c:pt idx="1916">
                  <c:v>0.5210611147954245</c:v>
                </c:pt>
                <c:pt idx="1917">
                  <c:v>0.52170357871381401</c:v>
                </c:pt>
                <c:pt idx="1918">
                  <c:v>0.52234696515689549</c:v>
                </c:pt>
                <c:pt idx="1919">
                  <c:v>0.52299126107951821</c:v>
                </c:pt>
                <c:pt idx="1920">
                  <c:v>0.52363651978372949</c:v>
                </c:pt>
                <c:pt idx="1921">
                  <c:v>0.52428272829638056</c:v>
                </c:pt>
                <c:pt idx="1922">
                  <c:v>0.52492990013226759</c:v>
                </c:pt>
                <c:pt idx="1923">
                  <c:v>0.52557802360152095</c:v>
                </c:pt>
                <c:pt idx="1924">
                  <c:v>0.52622709739225149</c:v>
                </c:pt>
                <c:pt idx="1925">
                  <c:v>0.52687711140583704</c:v>
                </c:pt>
                <c:pt idx="1926">
                  <c:v>0.52752805992233287</c:v>
                </c:pt>
                <c:pt idx="1927">
                  <c:v>0.52817993471402702</c:v>
                </c:pt>
                <c:pt idx="1928">
                  <c:v>0.52883272989034713</c:v>
                </c:pt>
                <c:pt idx="1929">
                  <c:v>0.52948643950700858</c:v>
                </c:pt>
                <c:pt idx="1930">
                  <c:v>0.53014105940399225</c:v>
                </c:pt>
                <c:pt idx="1931">
                  <c:v>0.53079658644014605</c:v>
                </c:pt>
                <c:pt idx="1932">
                  <c:v>0.53145301925291466</c:v>
                </c:pt>
                <c:pt idx="1933">
                  <c:v>0.53211035807616558</c:v>
                </c:pt>
                <c:pt idx="1934">
                  <c:v>0.53276860510803303</c:v>
                </c:pt>
                <c:pt idx="1935">
                  <c:v>0.53342776453275487</c:v>
                </c:pt>
                <c:pt idx="1936">
                  <c:v>0.53408782167234259</c:v>
                </c:pt>
                <c:pt idx="1937">
                  <c:v>0.53474877353948735</c:v>
                </c:pt>
                <c:pt idx="1938">
                  <c:v>0.53541063205859696</c:v>
                </c:pt>
                <c:pt idx="1939">
                  <c:v>0.53607161384309321</c:v>
                </c:pt>
                <c:pt idx="1940">
                  <c:v>0.53673069508635196</c:v>
                </c:pt>
                <c:pt idx="1941">
                  <c:v>0.53738729869937463</c:v>
                </c:pt>
                <c:pt idx="1942">
                  <c:v>0.53804018925640096</c:v>
                </c:pt>
                <c:pt idx="1943">
                  <c:v>0.53868941482355726</c:v>
                </c:pt>
                <c:pt idx="1944">
                  <c:v>0.53933453055939362</c:v>
                </c:pt>
                <c:pt idx="1945">
                  <c:v>0.53997567760068743</c:v>
                </c:pt>
                <c:pt idx="1946">
                  <c:v>0.54061277251867812</c:v>
                </c:pt>
                <c:pt idx="1947">
                  <c:v>0.54124594455320263</c:v>
                </c:pt>
                <c:pt idx="1948">
                  <c:v>0.54187523973773699</c:v>
                </c:pt>
                <c:pt idx="1949">
                  <c:v>0.54250077286149301</c:v>
                </c:pt>
                <c:pt idx="1950">
                  <c:v>0.5431226218877715</c:v>
                </c:pt>
                <c:pt idx="1951">
                  <c:v>0.54374087739510224</c:v>
                </c:pt>
                <c:pt idx="1952">
                  <c:v>0.54435564278042303</c:v>
                </c:pt>
                <c:pt idx="1953">
                  <c:v>0.54496706251518112</c:v>
                </c:pt>
                <c:pt idx="1954">
                  <c:v>0.54557577008860902</c:v>
                </c:pt>
                <c:pt idx="1955">
                  <c:v>0.54618171477587762</c:v>
                </c:pt>
                <c:pt idx="1956">
                  <c:v>0.54678552135615299</c:v>
                </c:pt>
                <c:pt idx="1957">
                  <c:v>0.54738720208313862</c:v>
                </c:pt>
                <c:pt idx="1958">
                  <c:v>0.54798715990690516</c:v>
                </c:pt>
                <c:pt idx="1959">
                  <c:v>0.54858546773449801</c:v>
                </c:pt>
                <c:pt idx="1960">
                  <c:v>0.54918239140924563</c:v>
                </c:pt>
                <c:pt idx="1961">
                  <c:v>0.54977804329644464</c:v>
                </c:pt>
                <c:pt idx="1962">
                  <c:v>0.55037262073907001</c:v>
                </c:pt>
                <c:pt idx="1963">
                  <c:v>0.55096625594238058</c:v>
                </c:pt>
                <c:pt idx="1964">
                  <c:v>0.55155911560929005</c:v>
                </c:pt>
                <c:pt idx="1965">
                  <c:v>0.55215133998595256</c:v>
                </c:pt>
                <c:pt idx="1966">
                  <c:v>0.55274308228306712</c:v>
                </c:pt>
                <c:pt idx="1967">
                  <c:v>0.55333448485320857</c:v>
                </c:pt>
                <c:pt idx="1968">
                  <c:v>0.55392569427664595</c:v>
                </c:pt>
                <c:pt idx="1969">
                  <c:v>0.554516852231837</c:v>
                </c:pt>
                <c:pt idx="1970">
                  <c:v>0.55510810115058795</c:v>
                </c:pt>
                <c:pt idx="1971">
                  <c:v>0.55569958074251802</c:v>
                </c:pt>
                <c:pt idx="1972">
                  <c:v>0.55629143008579884</c:v>
                </c:pt>
                <c:pt idx="1973">
                  <c:v>0.55688378630207502</c:v>
                </c:pt>
                <c:pt idx="1974">
                  <c:v>0.55747678532313949</c:v>
                </c:pt>
                <c:pt idx="1975">
                  <c:v>0.55807056138602651</c:v>
                </c:pt>
                <c:pt idx="1976">
                  <c:v>0.55866524731758438</c:v>
                </c:pt>
                <c:pt idx="1977">
                  <c:v>0.55926097434924449</c:v>
                </c:pt>
                <c:pt idx="1978">
                  <c:v>0.55985787223363026</c:v>
                </c:pt>
                <c:pt idx="1979">
                  <c:v>0.56045606919060287</c:v>
                </c:pt>
                <c:pt idx="1980">
                  <c:v>0.56105569197233696</c:v>
                </c:pt>
                <c:pt idx="1981">
                  <c:v>0.56165686586938302</c:v>
                </c:pt>
                <c:pt idx="1982">
                  <c:v>0.56225971476669001</c:v>
                </c:pt>
                <c:pt idx="1983">
                  <c:v>0.56286436118221916</c:v>
                </c:pt>
                <c:pt idx="1984">
                  <c:v>0.56347092632895401</c:v>
                </c:pt>
                <c:pt idx="1985">
                  <c:v>0.57151429950752097</c:v>
                </c:pt>
                <c:pt idx="1986">
                  <c:v>0.57377319735744203</c:v>
                </c:pt>
                <c:pt idx="1987">
                  <c:v>0.5757927511762545</c:v>
                </c:pt>
                <c:pt idx="1988">
                  <c:v>0.57631682016231756</c:v>
                </c:pt>
                <c:pt idx="1989">
                  <c:v>0.57753825669165404</c:v>
                </c:pt>
                <c:pt idx="1990">
                  <c:v>0.57831839723309364</c:v>
                </c:pt>
                <c:pt idx="1991">
                  <c:v>0.57941126249298902</c:v>
                </c:pt>
                <c:pt idx="1992">
                  <c:v>0.58031749655388865</c:v>
                </c:pt>
                <c:pt idx="1993">
                  <c:v>0.58137308213495809</c:v>
                </c:pt>
                <c:pt idx="1994">
                  <c:v>0.58235524159102858</c:v>
                </c:pt>
                <c:pt idx="1995">
                  <c:v>0.58341316218526995</c:v>
                </c:pt>
                <c:pt idx="1996">
                  <c:v>0.58445018842090446</c:v>
                </c:pt>
                <c:pt idx="1997">
                  <c:v>0.58553073463334149</c:v>
                </c:pt>
                <c:pt idx="1998">
                  <c:v>0.5866140228443405</c:v>
                </c:pt>
                <c:pt idx="1999">
                  <c:v>0.58772697966373821</c:v>
                </c:pt>
              </c:numCache>
            </c:numRef>
          </c:val>
        </c:ser>
        <c:ser>
          <c:idx val="6"/>
          <c:order val="6"/>
          <c:marker>
            <c:symbol val="none"/>
          </c:marker>
          <c:val>
            <c:numRef>
              <c:f>Tabelle1!$G$1:$G$2000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2.0320566483899152E-2</c:v>
                </c:pt>
                <c:pt idx="2">
                  <c:v>1.9519374736735876E-2</c:v>
                </c:pt>
                <c:pt idx="3">
                  <c:v>1.9908155170151143E-2</c:v>
                </c:pt>
                <c:pt idx="4">
                  <c:v>1.9787228272427296E-2</c:v>
                </c:pt>
                <c:pt idx="5">
                  <c:v>1.97392884050911E-2</c:v>
                </c:pt>
                <c:pt idx="6">
                  <c:v>1.9686267469202701E-2</c:v>
                </c:pt>
                <c:pt idx="7">
                  <c:v>1.9639423840547333E-2</c:v>
                </c:pt>
                <c:pt idx="8">
                  <c:v>1.959444925086077E-2</c:v>
                </c:pt>
                <c:pt idx="9">
                  <c:v>1.955067815328787E-2</c:v>
                </c:pt>
                <c:pt idx="10">
                  <c:v>1.9507509484149158E-2</c:v>
                </c:pt>
                <c:pt idx="11">
                  <c:v>1.9464652445814631E-2</c:v>
                </c:pt>
                <c:pt idx="12">
                  <c:v>1.9421928312186861E-2</c:v>
                </c:pt>
                <c:pt idx="13">
                  <c:v>1.9379227131487809E-2</c:v>
                </c:pt>
                <c:pt idx="14">
                  <c:v>1.9336477665246803E-2</c:v>
                </c:pt>
                <c:pt idx="15">
                  <c:v>1.9293632612756999E-2</c:v>
                </c:pt>
                <c:pt idx="16">
                  <c:v>1.9250659960685961E-2</c:v>
                </c:pt>
                <c:pt idx="17">
                  <c:v>1.9207537834759723E-2</c:v>
                </c:pt>
                <c:pt idx="18">
                  <c:v>1.916425127755644E-2</c:v>
                </c:pt>
                <c:pt idx="19">
                  <c:v>1.9120790165229103E-2</c:v>
                </c:pt>
                <c:pt idx="20">
                  <c:v>1.9077147819488063E-2</c:v>
                </c:pt>
                <c:pt idx="21">
                  <c:v>1.9033320059189101E-2</c:v>
                </c:pt>
                <c:pt idx="22">
                  <c:v>1.8989304537885478E-2</c:v>
                </c:pt>
                <c:pt idx="23">
                  <c:v>1.894510027215416E-2</c:v>
                </c:pt>
                <c:pt idx="24">
                  <c:v>1.890070730005482E-2</c:v>
                </c:pt>
                <c:pt idx="25">
                  <c:v>1.8856126430120603E-2</c:v>
                </c:pt>
                <c:pt idx="26">
                  <c:v>1.8811359054456425E-2</c:v>
                </c:pt>
                <c:pt idx="27">
                  <c:v>1.8766407007958338E-2</c:v>
                </c:pt>
                <c:pt idx="28">
                  <c:v>1.872127246119502E-2</c:v>
                </c:pt>
                <c:pt idx="29">
                  <c:v>1.8675957838182811E-2</c:v>
                </c:pt>
                <c:pt idx="30">
                  <c:v>1.8630465752785721E-2</c:v>
                </c:pt>
                <c:pt idx="31">
                  <c:v>1.8584798959210221E-2</c:v>
                </c:pt>
                <c:pt idx="32">
                  <c:v>1.8538960313273803E-2</c:v>
                </c:pt>
                <c:pt idx="33">
                  <c:v>1.8492952741978801E-2</c:v>
                </c:pt>
                <c:pt idx="34">
                  <c:v>1.8446779219558573E-2</c:v>
                </c:pt>
                <c:pt idx="35">
                  <c:v>1.8400442748594203E-2</c:v>
                </c:pt>
                <c:pt idx="36">
                  <c:v>1.8353946345152305E-2</c:v>
                </c:pt>
                <c:pt idx="37">
                  <c:v>1.8307293027112901E-2</c:v>
                </c:pt>
                <c:pt idx="38">
                  <c:v>1.8260485805070836E-2</c:v>
                </c:pt>
                <c:pt idx="39">
                  <c:v>1.8213527675309225E-2</c:v>
                </c:pt>
                <c:pt idx="40">
                  <c:v>1.8166421614465331E-2</c:v>
                </c:pt>
                <c:pt idx="41">
                  <c:v>1.8119170575574897E-2</c:v>
                </c:pt>
                <c:pt idx="42">
                  <c:v>1.8071777485268198E-2</c:v>
                </c:pt>
                <c:pt idx="43">
                  <c:v>1.8024245241906829E-2</c:v>
                </c:pt>
                <c:pt idx="44">
                  <c:v>1.7976576714521811E-2</c:v>
                </c:pt>
                <c:pt idx="45">
                  <c:v>1.792877474242045E-2</c:v>
                </c:pt>
                <c:pt idx="46">
                  <c:v>1.7880842135360221E-2</c:v>
                </c:pt>
                <c:pt idx="47">
                  <c:v>1.7833543630411307E-2</c:v>
                </c:pt>
                <c:pt idx="48">
                  <c:v>1.7787251485099107E-2</c:v>
                </c:pt>
                <c:pt idx="49">
                  <c:v>1.7741953084539023E-2</c:v>
                </c:pt>
                <c:pt idx="50">
                  <c:v>1.7697625959663611E-2</c:v>
                </c:pt>
                <c:pt idx="51">
                  <c:v>1.7654227826762209E-2</c:v>
                </c:pt>
                <c:pt idx="52">
                  <c:v>1.7611708947230811E-2</c:v>
                </c:pt>
                <c:pt idx="53">
                  <c:v>1.7570011855228208E-2</c:v>
                </c:pt>
                <c:pt idx="54">
                  <c:v>1.7529071632023281E-2</c:v>
                </c:pt>
                <c:pt idx="55">
                  <c:v>1.7488815879048606E-2</c:v>
                </c:pt>
                <c:pt idx="56">
                  <c:v>1.7449164701971807E-2</c:v>
                </c:pt>
                <c:pt idx="57">
                  <c:v>1.7410030686643808E-2</c:v>
                </c:pt>
                <c:pt idx="58">
                  <c:v>1.7371318876146194E-2</c:v>
                </c:pt>
                <c:pt idx="59">
                  <c:v>1.7332926750483507E-2</c:v>
                </c:pt>
                <c:pt idx="60">
                  <c:v>1.7294744211316521E-2</c:v>
                </c:pt>
                <c:pt idx="61">
                  <c:v>1.7256741064780007E-2</c:v>
                </c:pt>
                <c:pt idx="62">
                  <c:v>1.7219034733571306E-2</c:v>
                </c:pt>
                <c:pt idx="63">
                  <c:v>1.7181751480696106E-2</c:v>
                </c:pt>
                <c:pt idx="64">
                  <c:v>1.7145029223926227E-2</c:v>
                </c:pt>
                <c:pt idx="65">
                  <c:v>1.71090128328504E-2</c:v>
                </c:pt>
                <c:pt idx="66">
                  <c:v>1.7073853894176708E-2</c:v>
                </c:pt>
                <c:pt idx="67">
                  <c:v>1.7039710287126007E-2</c:v>
                </c:pt>
                <c:pt idx="68">
                  <c:v>1.7006745842060529E-2</c:v>
                </c:pt>
                <c:pt idx="69">
                  <c:v>1.6975129973439525E-2</c:v>
                </c:pt>
                <c:pt idx="70">
                  <c:v>1.6945037295710404E-2</c:v>
                </c:pt>
                <c:pt idx="71">
                  <c:v>1.6916647221510501E-2</c:v>
                </c:pt>
                <c:pt idx="72">
                  <c:v>1.689014354450314E-2</c:v>
                </c:pt>
                <c:pt idx="73">
                  <c:v>1.686556369764879E-2</c:v>
                </c:pt>
                <c:pt idx="74">
                  <c:v>1.68413218162696E-2</c:v>
                </c:pt>
                <c:pt idx="75">
                  <c:v>1.6817453929795705E-2</c:v>
                </c:pt>
                <c:pt idx="76">
                  <c:v>1.679390536448408E-2</c:v>
                </c:pt>
                <c:pt idx="77">
                  <c:v>1.6770674191757949E-2</c:v>
                </c:pt>
                <c:pt idx="78">
                  <c:v>1.6747756236300364E-2</c:v>
                </c:pt>
                <c:pt idx="79">
                  <c:v>1.6725148601950898E-2</c:v>
                </c:pt>
                <c:pt idx="80">
                  <c:v>1.6702848350575235E-2</c:v>
                </c:pt>
                <c:pt idx="81">
                  <c:v>1.6680852585983234E-2</c:v>
                </c:pt>
                <c:pt idx="82">
                  <c:v>1.6659158418543627E-2</c:v>
                </c:pt>
                <c:pt idx="83">
                  <c:v>1.6637762963776098E-2</c:v>
                </c:pt>
                <c:pt idx="84">
                  <c:v>1.6616663338195007E-2</c:v>
                </c:pt>
                <c:pt idx="85">
                  <c:v>1.659585665618318E-2</c:v>
                </c:pt>
                <c:pt idx="86">
                  <c:v>1.6575340027018409E-2</c:v>
                </c:pt>
                <c:pt idx="87">
                  <c:v>1.6555110552165901E-2</c:v>
                </c:pt>
                <c:pt idx="88">
                  <c:v>1.6535165322819265E-2</c:v>
                </c:pt>
                <c:pt idx="89">
                  <c:v>1.6515501417711496E-2</c:v>
                </c:pt>
                <c:pt idx="90">
                  <c:v>1.6496115901200703E-2</c:v>
                </c:pt>
                <c:pt idx="91">
                  <c:v>1.6477005821641799E-2</c:v>
                </c:pt>
                <c:pt idx="92">
                  <c:v>1.645816821004514E-2</c:v>
                </c:pt>
                <c:pt idx="93">
                  <c:v>1.6439600079030101E-2</c:v>
                </c:pt>
                <c:pt idx="94">
                  <c:v>1.64212984220755E-2</c:v>
                </c:pt>
                <c:pt idx="95">
                  <c:v>1.6403260213061661E-2</c:v>
                </c:pt>
                <c:pt idx="96">
                  <c:v>1.6385482406104115E-2</c:v>
                </c:pt>
                <c:pt idx="97">
                  <c:v>1.6367961935675603E-2</c:v>
                </c:pt>
                <c:pt idx="98">
                  <c:v>1.6350695717002681E-2</c:v>
                </c:pt>
                <c:pt idx="99">
                  <c:v>1.6333680646731841E-2</c:v>
                </c:pt>
                <c:pt idx="100">
                  <c:v>1.6316913603853799E-2</c:v>
                </c:pt>
                <c:pt idx="101">
                  <c:v>1.6300391450867372E-2</c:v>
                </c:pt>
                <c:pt idx="102">
                  <c:v>1.6284111035171221E-2</c:v>
                </c:pt>
                <c:pt idx="103">
                  <c:v>1.6268069190668449E-2</c:v>
                </c:pt>
                <c:pt idx="104">
                  <c:v>1.6252262739557207E-2</c:v>
                </c:pt>
                <c:pt idx="105">
                  <c:v>1.6236688494300811E-2</c:v>
                </c:pt>
                <c:pt idx="106">
                  <c:v>1.6221343259743507E-2</c:v>
                </c:pt>
                <c:pt idx="107">
                  <c:v>1.6206223835362518E-2</c:v>
                </c:pt>
                <c:pt idx="108">
                  <c:v>1.619132701762804E-2</c:v>
                </c:pt>
                <c:pt idx="109">
                  <c:v>1.6176649602454105E-2</c:v>
                </c:pt>
                <c:pt idx="110">
                  <c:v>1.6162188387718986E-2</c:v>
                </c:pt>
                <c:pt idx="111">
                  <c:v>1.6147940175829097E-2</c:v>
                </c:pt>
                <c:pt idx="112">
                  <c:v>1.6133901640953827E-2</c:v>
                </c:pt>
                <c:pt idx="113">
                  <c:v>1.6120069517789066E-2</c:v>
                </c:pt>
                <c:pt idx="114">
                  <c:v>1.6106440869113198E-2</c:v>
                </c:pt>
                <c:pt idx="115">
                  <c:v>1.60930125363828E-2</c:v>
                </c:pt>
                <c:pt idx="116">
                  <c:v>1.6079781383172127E-2</c:v>
                </c:pt>
                <c:pt idx="117">
                  <c:v>1.6066744287652698E-2</c:v>
                </c:pt>
                <c:pt idx="118">
                  <c:v>1.6053898151010305E-2</c:v>
                </c:pt>
                <c:pt idx="119">
                  <c:v>1.6041239899486054E-2</c:v>
                </c:pt>
                <c:pt idx="120">
                  <c:v>1.6028766486718207E-2</c:v>
                </c:pt>
                <c:pt idx="121">
                  <c:v>1.6016474895832671E-2</c:v>
                </c:pt>
                <c:pt idx="122">
                  <c:v>1.60043621414265E-2</c:v>
                </c:pt>
                <c:pt idx="123">
                  <c:v>1.5992425271439965E-2</c:v>
                </c:pt>
                <c:pt idx="124">
                  <c:v>1.5980661368900646E-2</c:v>
                </c:pt>
                <c:pt idx="125">
                  <c:v>1.5969067553547101E-2</c:v>
                </c:pt>
                <c:pt idx="126">
                  <c:v>1.5957640983326898E-2</c:v>
                </c:pt>
                <c:pt idx="127">
                  <c:v>1.5946378855762378E-2</c:v>
                </c:pt>
                <c:pt idx="128">
                  <c:v>1.593527840918902E-2</c:v>
                </c:pt>
                <c:pt idx="129">
                  <c:v>1.5924336923869499E-2</c:v>
                </c:pt>
                <c:pt idx="130">
                  <c:v>1.5913551722975441E-2</c:v>
                </c:pt>
                <c:pt idx="131">
                  <c:v>1.5902920173448E-2</c:v>
                </c:pt>
                <c:pt idx="132">
                  <c:v>1.5892439686736898E-2</c:v>
                </c:pt>
                <c:pt idx="133">
                  <c:v>1.5882107719420269E-2</c:v>
                </c:pt>
                <c:pt idx="134">
                  <c:v>1.5871921773710915E-2</c:v>
                </c:pt>
                <c:pt idx="135">
                  <c:v>1.5861879397855116E-2</c:v>
                </c:pt>
                <c:pt idx="136">
                  <c:v>1.58519781864206E-2</c:v>
                </c:pt>
                <c:pt idx="137">
                  <c:v>1.5842215780494301E-2</c:v>
                </c:pt>
                <c:pt idx="138">
                  <c:v>1.5832589867775363E-2</c:v>
                </c:pt>
                <c:pt idx="139">
                  <c:v>1.5823098182585021E-2</c:v>
                </c:pt>
                <c:pt idx="140">
                  <c:v>1.5813738505793401E-2</c:v>
                </c:pt>
                <c:pt idx="141">
                  <c:v>1.5804508664663902E-2</c:v>
                </c:pt>
                <c:pt idx="142">
                  <c:v>1.5795406532626399E-2</c:v>
                </c:pt>
                <c:pt idx="143">
                  <c:v>1.5786430028987834E-2</c:v>
                </c:pt>
                <c:pt idx="144">
                  <c:v>1.5777577118571813E-2</c:v>
                </c:pt>
                <c:pt idx="145">
                  <c:v>1.5768845811310345E-2</c:v>
                </c:pt>
                <c:pt idx="146">
                  <c:v>1.5760234161777121E-2</c:v>
                </c:pt>
                <c:pt idx="147">
                  <c:v>1.5751740268679211E-2</c:v>
                </c:pt>
                <c:pt idx="148">
                  <c:v>1.5743362274302907E-2</c:v>
                </c:pt>
                <c:pt idx="149">
                  <c:v>1.5735098363923505E-2</c:v>
                </c:pt>
                <c:pt idx="150">
                  <c:v>1.5726946765182409E-2</c:v>
                </c:pt>
                <c:pt idx="151">
                  <c:v>1.5718905747433821E-2</c:v>
                </c:pt>
                <c:pt idx="152">
                  <c:v>1.5710973621067378E-2</c:v>
                </c:pt>
                <c:pt idx="153">
                  <c:v>1.5703148736807369E-2</c:v>
                </c:pt>
                <c:pt idx="154">
                  <c:v>1.5695429484995707E-2</c:v>
                </c:pt>
                <c:pt idx="155">
                  <c:v>1.5687814294860346E-2</c:v>
                </c:pt>
                <c:pt idx="156">
                  <c:v>1.5680301633766703E-2</c:v>
                </c:pt>
                <c:pt idx="157">
                  <c:v>1.5672890006467443E-2</c:v>
                </c:pt>
                <c:pt idx="158">
                  <c:v>1.5665577954339243E-2</c:v>
                </c:pt>
                <c:pt idx="159">
                  <c:v>1.5658364054619203E-2</c:v>
                </c:pt>
                <c:pt idx="160">
                  <c:v>1.5651246919635799E-2</c:v>
                </c:pt>
                <c:pt idx="161">
                  <c:v>1.5644225196043009E-2</c:v>
                </c:pt>
                <c:pt idx="162">
                  <c:v>1.5637297564053698E-2</c:v>
                </c:pt>
                <c:pt idx="163">
                  <c:v>1.5630462736677307E-2</c:v>
                </c:pt>
                <c:pt idx="164">
                  <c:v>1.5623719458962747E-2</c:v>
                </c:pt>
                <c:pt idx="165">
                  <c:v>1.5617066507245099E-2</c:v>
                </c:pt>
                <c:pt idx="166">
                  <c:v>1.5610502688404427E-2</c:v>
                </c:pt>
                <c:pt idx="167">
                  <c:v>1.5604026839126607E-2</c:v>
                </c:pt>
                <c:pt idx="168">
                  <c:v>1.5597637825178996E-2</c:v>
                </c:pt>
                <c:pt idx="169">
                  <c:v>1.55913345406932E-2</c:v>
                </c:pt>
                <c:pt idx="170">
                  <c:v>1.5585115907459507E-2</c:v>
                </c:pt>
                <c:pt idx="171">
                  <c:v>1.5578980874233098E-2</c:v>
                </c:pt>
                <c:pt idx="172">
                  <c:v>1.5572928416051604E-2</c:v>
                </c:pt>
                <c:pt idx="173">
                  <c:v>1.556695753356572E-2</c:v>
                </c:pt>
                <c:pt idx="174">
                  <c:v>1.5561067252382417E-2</c:v>
                </c:pt>
                <c:pt idx="175">
                  <c:v>1.55552566224201E-2</c:v>
                </c:pt>
                <c:pt idx="176">
                  <c:v>1.5549524717280445E-2</c:v>
                </c:pt>
                <c:pt idx="177">
                  <c:v>1.5543870633627777E-2</c:v>
                </c:pt>
                <c:pt idx="178">
                  <c:v>1.55382934905884E-2</c:v>
                </c:pt>
                <c:pt idx="179">
                  <c:v>1.5532792429160999E-2</c:v>
                </c:pt>
                <c:pt idx="180">
                  <c:v>1.5527366611637885E-2</c:v>
                </c:pt>
                <c:pt idx="181">
                  <c:v>1.5522015221043709E-2</c:v>
                </c:pt>
                <c:pt idx="182">
                  <c:v>1.5516737460587241E-2</c:v>
                </c:pt>
                <c:pt idx="183">
                  <c:v>1.5511532553124298E-2</c:v>
                </c:pt>
                <c:pt idx="184">
                  <c:v>1.5506399740636861E-2</c:v>
                </c:pt>
                <c:pt idx="185">
                  <c:v>1.5501338283722608E-2</c:v>
                </c:pt>
                <c:pt idx="186">
                  <c:v>1.5496347461099798E-2</c:v>
                </c:pt>
                <c:pt idx="187">
                  <c:v>1.54914265691248E-2</c:v>
                </c:pt>
                <c:pt idx="188">
                  <c:v>1.5486574921320309E-2</c:v>
                </c:pt>
                <c:pt idx="189">
                  <c:v>1.5481791847918329E-2</c:v>
                </c:pt>
                <c:pt idx="190">
                  <c:v>1.5477076695413122E-2</c:v>
                </c:pt>
                <c:pt idx="191">
                  <c:v>2.6763776110592889E-2</c:v>
                </c:pt>
                <c:pt idx="192">
                  <c:v>2.9469066526210355E-2</c:v>
                </c:pt>
                <c:pt idx="193">
                  <c:v>2.9764943853212399E-2</c:v>
                </c:pt>
                <c:pt idx="194">
                  <c:v>2.9788560652194311E-2</c:v>
                </c:pt>
                <c:pt idx="195">
                  <c:v>2.9769531360217823E-2</c:v>
                </c:pt>
                <c:pt idx="196">
                  <c:v>2.975003610036131E-2</c:v>
                </c:pt>
                <c:pt idx="197">
                  <c:v>2.9736948909771785E-2</c:v>
                </c:pt>
                <c:pt idx="198">
                  <c:v>2.9726848705207799E-2</c:v>
                </c:pt>
                <c:pt idx="199">
                  <c:v>2.9718600601930278E-2</c:v>
                </c:pt>
                <c:pt idx="200">
                  <c:v>2.9711244496910812E-2</c:v>
                </c:pt>
                <c:pt idx="201">
                  <c:v>2.9704352552904892E-2</c:v>
                </c:pt>
                <c:pt idx="202">
                  <c:v>2.9697663360628401E-2</c:v>
                </c:pt>
                <c:pt idx="203">
                  <c:v>2.9691031771837711E-2</c:v>
                </c:pt>
                <c:pt idx="204">
                  <c:v>2.9684368482004144E-2</c:v>
                </c:pt>
                <c:pt idx="205">
                  <c:v>2.9677618626310544E-2</c:v>
                </c:pt>
                <c:pt idx="206">
                  <c:v>2.9670747525920686E-2</c:v>
                </c:pt>
                <c:pt idx="207">
                  <c:v>2.9663733334268198E-2</c:v>
                </c:pt>
                <c:pt idx="208">
                  <c:v>2.9656562452766842E-2</c:v>
                </c:pt>
                <c:pt idx="209">
                  <c:v>2.9649226760378646E-2</c:v>
                </c:pt>
                <c:pt idx="210">
                  <c:v>2.9641721829926231E-2</c:v>
                </c:pt>
                <c:pt idx="211">
                  <c:v>2.96340457650098E-2</c:v>
                </c:pt>
                <c:pt idx="212">
                  <c:v>2.9626198419522846E-2</c:v>
                </c:pt>
                <c:pt idx="213">
                  <c:v>2.9618180865322401E-2</c:v>
                </c:pt>
                <c:pt idx="214">
                  <c:v>2.9609995022913851E-2</c:v>
                </c:pt>
                <c:pt idx="215">
                  <c:v>2.960164340194563E-2</c:v>
                </c:pt>
                <c:pt idx="216">
                  <c:v>2.9593128916846807E-2</c:v>
                </c:pt>
                <c:pt idx="217">
                  <c:v>2.9584454754712577E-2</c:v>
                </c:pt>
                <c:pt idx="218">
                  <c:v>2.957562428001291E-2</c:v>
                </c:pt>
                <c:pt idx="219">
                  <c:v>2.9566640965558787E-2</c:v>
                </c:pt>
                <c:pt idx="220">
                  <c:v>2.9557508342379905E-2</c:v>
                </c:pt>
                <c:pt idx="221">
                  <c:v>2.9548229963340677E-2</c:v>
                </c:pt>
                <c:pt idx="222">
                  <c:v>2.9538809376813246E-2</c:v>
                </c:pt>
                <c:pt idx="223">
                  <c:v>2.9529250107752487E-2</c:v>
                </c:pt>
                <c:pt idx="224">
                  <c:v>2.9519555644250288E-2</c:v>
                </c:pt>
                <c:pt idx="225">
                  <c:v>2.9509729428152012E-2</c:v>
                </c:pt>
                <c:pt idx="226">
                  <c:v>2.9499774848697799E-2</c:v>
                </c:pt>
                <c:pt idx="227">
                  <c:v>2.9489695238414042E-2</c:v>
                </c:pt>
                <c:pt idx="228">
                  <c:v>2.9479493870676492E-2</c:v>
                </c:pt>
                <c:pt idx="229">
                  <c:v>2.94691739585126E-2</c:v>
                </c:pt>
                <c:pt idx="230">
                  <c:v>2.9458738654318299E-2</c:v>
                </c:pt>
                <c:pt idx="231">
                  <c:v>2.9448191050241507E-2</c:v>
                </c:pt>
                <c:pt idx="232">
                  <c:v>2.9437534179047202E-2</c:v>
                </c:pt>
                <c:pt idx="233">
                  <c:v>2.9426771015323563E-2</c:v>
                </c:pt>
                <c:pt idx="234">
                  <c:v>2.9415904476923421E-2</c:v>
                </c:pt>
                <c:pt idx="235">
                  <c:v>2.9404937426557889E-2</c:v>
                </c:pt>
                <c:pt idx="236">
                  <c:v>2.9393872673488516E-2</c:v>
                </c:pt>
                <c:pt idx="237">
                  <c:v>2.9382712975266092E-2</c:v>
                </c:pt>
                <c:pt idx="238">
                  <c:v>2.9371461039482197E-2</c:v>
                </c:pt>
                <c:pt idx="239">
                  <c:v>2.9360119525519795E-2</c:v>
                </c:pt>
                <c:pt idx="240">
                  <c:v>2.93486910462692E-2</c:v>
                </c:pt>
                <c:pt idx="241">
                  <c:v>2.9337178169814487E-2</c:v>
                </c:pt>
                <c:pt idx="242">
                  <c:v>2.9325583421062111E-2</c:v>
                </c:pt>
                <c:pt idx="243">
                  <c:v>2.93139092833316E-2</c:v>
                </c:pt>
                <c:pt idx="244">
                  <c:v>2.9302158199876999E-2</c:v>
                </c:pt>
                <c:pt idx="245">
                  <c:v>2.9290332575362885E-2</c:v>
                </c:pt>
                <c:pt idx="246">
                  <c:v>2.9278434777276641E-2</c:v>
                </c:pt>
                <c:pt idx="247">
                  <c:v>2.9266467137294503E-2</c:v>
                </c:pt>
                <c:pt idx="248">
                  <c:v>2.9254431952585373E-2</c:v>
                </c:pt>
                <c:pt idx="249">
                  <c:v>2.9242331487070266E-2</c:v>
                </c:pt>
                <c:pt idx="250">
                  <c:v>2.9230167972627619E-2</c:v>
                </c:pt>
                <c:pt idx="251">
                  <c:v>2.9217943610261872E-2</c:v>
                </c:pt>
                <c:pt idx="252">
                  <c:v>2.9205660571220093E-2</c:v>
                </c:pt>
                <c:pt idx="253">
                  <c:v>2.919332099807341E-2</c:v>
                </c:pt>
                <c:pt idx="254">
                  <c:v>2.9180927005763652E-2</c:v>
                </c:pt>
                <c:pt idx="255">
                  <c:v>2.9168480682609198E-2</c:v>
                </c:pt>
                <c:pt idx="256">
                  <c:v>2.9155984091288563E-2</c:v>
                </c:pt>
                <c:pt idx="257">
                  <c:v>2.9143439269788778E-2</c:v>
                </c:pt>
                <c:pt idx="258">
                  <c:v>2.9130848232329812E-2</c:v>
                </c:pt>
                <c:pt idx="259">
                  <c:v>2.9118212970267409E-2</c:v>
                </c:pt>
                <c:pt idx="260">
                  <c:v>2.9105535452973376E-2</c:v>
                </c:pt>
                <c:pt idx="261">
                  <c:v>2.9092817628695297E-2</c:v>
                </c:pt>
                <c:pt idx="262">
                  <c:v>2.9080061425403456E-2</c:v>
                </c:pt>
                <c:pt idx="263">
                  <c:v>2.9067268751619794E-2</c:v>
                </c:pt>
                <c:pt idx="264">
                  <c:v>2.9054441497234001E-2</c:v>
                </c:pt>
                <c:pt idx="265">
                  <c:v>2.9041581534309541E-2</c:v>
                </c:pt>
                <c:pt idx="266">
                  <c:v>2.9028690717877798E-2</c:v>
                </c:pt>
                <c:pt idx="267">
                  <c:v>2.9015770886726005E-2</c:v>
                </c:pt>
                <c:pt idx="268">
                  <c:v>2.9002823864173896E-2</c:v>
                </c:pt>
                <c:pt idx="269">
                  <c:v>2.8989851458851142E-2</c:v>
                </c:pt>
                <c:pt idx="270">
                  <c:v>2.8976855465462591E-2</c:v>
                </c:pt>
                <c:pt idx="271">
                  <c:v>2.8963837665551651E-2</c:v>
                </c:pt>
                <c:pt idx="272">
                  <c:v>2.8950799828262107E-2</c:v>
                </c:pt>
                <c:pt idx="273">
                  <c:v>2.8938493340873197E-2</c:v>
                </c:pt>
                <c:pt idx="274">
                  <c:v>2.8927260650281901E-2</c:v>
                </c:pt>
                <c:pt idx="275">
                  <c:v>2.8917065925283401E-2</c:v>
                </c:pt>
                <c:pt idx="276">
                  <c:v>2.8907874982857011E-2</c:v>
                </c:pt>
                <c:pt idx="277">
                  <c:v>2.8899631815980702E-2</c:v>
                </c:pt>
                <c:pt idx="278">
                  <c:v>2.8892276302832198E-2</c:v>
                </c:pt>
                <c:pt idx="279">
                  <c:v>2.8885743124859579E-2</c:v>
                </c:pt>
                <c:pt idx="280">
                  <c:v>2.8879962265440692E-2</c:v>
                </c:pt>
                <c:pt idx="281">
                  <c:v>2.8874858822048401E-2</c:v>
                </c:pt>
                <c:pt idx="282">
                  <c:v>2.8870352909906416E-2</c:v>
                </c:pt>
                <c:pt idx="283">
                  <c:v>2.8866359528241799E-2</c:v>
                </c:pt>
                <c:pt idx="284">
                  <c:v>2.8862788436515401E-2</c:v>
                </c:pt>
                <c:pt idx="285">
                  <c:v>2.8859544028405012E-2</c:v>
                </c:pt>
                <c:pt idx="286">
                  <c:v>2.8856525210270007E-2</c:v>
                </c:pt>
                <c:pt idx="287">
                  <c:v>2.8853658452357392E-2</c:v>
                </c:pt>
                <c:pt idx="288">
                  <c:v>2.8851035448130842E-2</c:v>
                </c:pt>
                <c:pt idx="289">
                  <c:v>2.8848767667922777E-2</c:v>
                </c:pt>
                <c:pt idx="290">
                  <c:v>2.8846978205696441E-2</c:v>
                </c:pt>
                <c:pt idx="291">
                  <c:v>2.8845796368056408E-2</c:v>
                </c:pt>
                <c:pt idx="292">
                  <c:v>2.8845357144864612E-2</c:v>
                </c:pt>
                <c:pt idx="293">
                  <c:v>2.8845800928422396E-2</c:v>
                </c:pt>
                <c:pt idx="294">
                  <c:v>2.8847273448114077E-2</c:v>
                </c:pt>
                <c:pt idx="295">
                  <c:v>2.8849925675737086E-2</c:v>
                </c:pt>
                <c:pt idx="296">
                  <c:v>2.8853913747285242E-2</c:v>
                </c:pt>
                <c:pt idx="297">
                  <c:v>2.8859398870453801E-2</c:v>
                </c:pt>
                <c:pt idx="298">
                  <c:v>2.8866547230913742E-2</c:v>
                </c:pt>
                <c:pt idx="299">
                  <c:v>2.8875529890613011E-2</c:v>
                </c:pt>
                <c:pt idx="300">
                  <c:v>2.8884861659450606E-2</c:v>
                </c:pt>
                <c:pt idx="301">
                  <c:v>2.88944936546154E-2</c:v>
                </c:pt>
                <c:pt idx="302">
                  <c:v>2.8904364604021602E-2</c:v>
                </c:pt>
                <c:pt idx="303">
                  <c:v>2.8914470767630197E-2</c:v>
                </c:pt>
                <c:pt idx="304">
                  <c:v>2.8924808960307868E-2</c:v>
                </c:pt>
                <c:pt idx="305">
                  <c:v>2.8935378363034173E-2</c:v>
                </c:pt>
                <c:pt idx="306">
                  <c:v>2.8946177873114175E-2</c:v>
                </c:pt>
                <c:pt idx="307">
                  <c:v>2.8957206527673689E-2</c:v>
                </c:pt>
                <c:pt idx="308">
                  <c:v>2.8968463234692238E-2</c:v>
                </c:pt>
                <c:pt idx="309">
                  <c:v>2.8979946872386642E-2</c:v>
                </c:pt>
                <c:pt idx="310">
                  <c:v>2.8991656231985363E-2</c:v>
                </c:pt>
                <c:pt idx="311">
                  <c:v>2.9003590039330888E-2</c:v>
                </c:pt>
                <c:pt idx="312">
                  <c:v>2.9015746937574749E-2</c:v>
                </c:pt>
                <c:pt idx="313">
                  <c:v>2.9028125489635216E-2</c:v>
                </c:pt>
                <c:pt idx="314">
                  <c:v>2.9040724170794407E-2</c:v>
                </c:pt>
                <c:pt idx="315">
                  <c:v>2.9053541366567803E-2</c:v>
                </c:pt>
                <c:pt idx="316">
                  <c:v>2.9066575368158678E-2</c:v>
                </c:pt>
                <c:pt idx="317">
                  <c:v>2.9079824369495411E-2</c:v>
                </c:pt>
                <c:pt idx="318">
                  <c:v>2.9093286463826515E-2</c:v>
                </c:pt>
                <c:pt idx="319">
                  <c:v>2.9106959640962389E-2</c:v>
                </c:pt>
                <c:pt idx="320">
                  <c:v>2.9120841784639202E-2</c:v>
                </c:pt>
                <c:pt idx="321">
                  <c:v>2.9134930670306852E-2</c:v>
                </c:pt>
                <c:pt idx="322">
                  <c:v>2.9149223963225612E-2</c:v>
                </c:pt>
                <c:pt idx="323">
                  <c:v>2.9163719216965516E-2</c:v>
                </c:pt>
                <c:pt idx="324">
                  <c:v>2.917841387229151E-2</c:v>
                </c:pt>
                <c:pt idx="325">
                  <c:v>2.9193305256477252E-2</c:v>
                </c:pt>
                <c:pt idx="326">
                  <c:v>2.9208390583056285E-2</c:v>
                </c:pt>
                <c:pt idx="327">
                  <c:v>2.9223666952033493E-2</c:v>
                </c:pt>
                <c:pt idx="328">
                  <c:v>2.9239131350578002E-2</c:v>
                </c:pt>
                <c:pt idx="329">
                  <c:v>2.9254780654201711E-2</c:v>
                </c:pt>
                <c:pt idx="330">
                  <c:v>2.9270611628451324E-2</c:v>
                </c:pt>
                <c:pt idx="331">
                  <c:v>2.9286620931113998E-2</c:v>
                </c:pt>
                <c:pt idx="332">
                  <c:v>2.9302805114956802E-2</c:v>
                </c:pt>
                <c:pt idx="333">
                  <c:v>2.9319160630992588E-2</c:v>
                </c:pt>
                <c:pt idx="334">
                  <c:v>2.9335683832289999E-2</c:v>
                </c:pt>
                <c:pt idx="335">
                  <c:v>2.9352370978320292E-2</c:v>
                </c:pt>
                <c:pt idx="336">
                  <c:v>2.93692182398381E-2</c:v>
                </c:pt>
                <c:pt idx="337">
                  <c:v>2.9386221704296993E-2</c:v>
                </c:pt>
                <c:pt idx="338">
                  <c:v>2.9403377381779259E-2</c:v>
                </c:pt>
                <c:pt idx="339">
                  <c:v>2.9420681211430967E-2</c:v>
                </c:pt>
                <c:pt idx="340">
                  <c:v>2.9438129068396199E-2</c:v>
                </c:pt>
                <c:pt idx="341">
                  <c:v>2.9455716771199073E-2</c:v>
                </c:pt>
                <c:pt idx="342">
                  <c:v>2.9473440089580243E-2</c:v>
                </c:pt>
                <c:pt idx="343">
                  <c:v>2.9491294752734556E-2</c:v>
                </c:pt>
                <c:pt idx="344">
                  <c:v>2.9509276457930292E-2</c:v>
                </c:pt>
                <c:pt idx="345">
                  <c:v>2.9527380879456208E-2</c:v>
                </c:pt>
                <c:pt idx="346">
                  <c:v>2.9545603677870829E-2</c:v>
                </c:pt>
                <c:pt idx="347">
                  <c:v>2.9563940509494221E-2</c:v>
                </c:pt>
                <c:pt idx="348">
                  <c:v>2.9582387036104402E-2</c:v>
                </c:pt>
                <c:pt idx="349">
                  <c:v>2.9600938934778942E-2</c:v>
                </c:pt>
                <c:pt idx="350">
                  <c:v>2.9619591907828108E-2</c:v>
                </c:pt>
                <c:pt idx="351">
                  <c:v>2.9638341692768612E-2</c:v>
                </c:pt>
                <c:pt idx="352">
                  <c:v>2.9657184072274096E-2</c:v>
                </c:pt>
                <c:pt idx="353">
                  <c:v>2.9676114884047016E-2</c:v>
                </c:pt>
                <c:pt idx="354">
                  <c:v>2.9695130030552099E-2</c:v>
                </c:pt>
                <c:pt idx="355">
                  <c:v>2.9714225488551842E-2</c:v>
                </c:pt>
                <c:pt idx="356">
                  <c:v>2.9733397318387016E-2</c:v>
                </c:pt>
                <c:pt idx="357">
                  <c:v>2.9752641672945106E-2</c:v>
                </c:pt>
                <c:pt idx="358">
                  <c:v>2.9771954806264291E-2</c:v>
                </c:pt>
                <c:pt idx="359">
                  <c:v>2.9791333081717948E-2</c:v>
                </c:pt>
                <c:pt idx="360">
                  <c:v>2.9810772979735056E-2</c:v>
                </c:pt>
                <c:pt idx="361">
                  <c:v>2.9830271105010329E-2</c:v>
                </c:pt>
                <c:pt idx="362">
                  <c:v>2.9849824193161512E-2</c:v>
                </c:pt>
                <c:pt idx="363">
                  <c:v>2.9869429116807077E-2</c:v>
                </c:pt>
                <c:pt idx="364">
                  <c:v>2.9889082891019492E-2</c:v>
                </c:pt>
                <c:pt idx="365">
                  <c:v>2.9908782678141899E-2</c:v>
                </c:pt>
                <c:pt idx="366">
                  <c:v>2.9928525791943827E-2</c:v>
                </c:pt>
                <c:pt idx="367">
                  <c:v>2.9948309701098599E-2</c:v>
                </c:pt>
                <c:pt idx="368">
                  <c:v>2.9968132031978487E-2</c:v>
                </c:pt>
                <c:pt idx="369">
                  <c:v>2.9987990570763647E-2</c:v>
                </c:pt>
                <c:pt idx="370">
                  <c:v>3.0007883264863526E-2</c:v>
                </c:pt>
                <c:pt idx="371">
                  <c:v>3.0027808223668642E-2</c:v>
                </c:pt>
                <c:pt idx="372">
                  <c:v>3.0047763718634452E-2</c:v>
                </c:pt>
                <c:pt idx="373">
                  <c:v>3.0067748182718616E-2</c:v>
                </c:pt>
                <c:pt idx="374">
                  <c:v>3.0087760209202192E-2</c:v>
                </c:pt>
                <c:pt idx="375">
                  <c:v>3.0107798549910112E-2</c:v>
                </c:pt>
                <c:pt idx="376">
                  <c:v>3.0127862112866412E-2</c:v>
                </c:pt>
                <c:pt idx="377">
                  <c:v>3.0147949425066812E-2</c:v>
                </c:pt>
                <c:pt idx="378">
                  <c:v>3.0168059068681377E-2</c:v>
                </c:pt>
                <c:pt idx="379">
                  <c:v>3.0188191712159401E-2</c:v>
                </c:pt>
                <c:pt idx="380">
                  <c:v>3.0208346800447792E-2</c:v>
                </c:pt>
                <c:pt idx="381">
                  <c:v>3.0228524025872307E-2</c:v>
                </c:pt>
                <c:pt idx="382">
                  <c:v>3.0248723138178907E-2</c:v>
                </c:pt>
                <c:pt idx="383">
                  <c:v>3.0268944021850642E-2</c:v>
                </c:pt>
                <c:pt idx="384">
                  <c:v>3.0289186678687241E-2</c:v>
                </c:pt>
                <c:pt idx="385">
                  <c:v>3.0309451228053511E-2</c:v>
                </c:pt>
                <c:pt idx="386">
                  <c:v>3.0329737899385398E-2</c:v>
                </c:pt>
                <c:pt idx="387">
                  <c:v>3.0350047027179489E-2</c:v>
                </c:pt>
                <c:pt idx="388">
                  <c:v>3.037037904446056E-2</c:v>
                </c:pt>
                <c:pt idx="389">
                  <c:v>3.0390734476941208E-2</c:v>
                </c:pt>
                <c:pt idx="390">
                  <c:v>3.0411113936712086E-2</c:v>
                </c:pt>
                <c:pt idx="391">
                  <c:v>3.0431518116196113E-2</c:v>
                </c:pt>
                <c:pt idx="392">
                  <c:v>3.0451947781993886E-2</c:v>
                </c:pt>
                <c:pt idx="393">
                  <c:v>3.0472403768883646E-2</c:v>
                </c:pt>
                <c:pt idx="394">
                  <c:v>3.0492886973871116E-2</c:v>
                </c:pt>
                <c:pt idx="395">
                  <c:v>3.0513084998224711E-2</c:v>
                </c:pt>
                <c:pt idx="396">
                  <c:v>3.0532948074039876E-2</c:v>
                </c:pt>
                <c:pt idx="397">
                  <c:v>3.0552454668083887E-2</c:v>
                </c:pt>
                <c:pt idx="398">
                  <c:v>3.0571615077245883E-2</c:v>
                </c:pt>
                <c:pt idx="399">
                  <c:v>3.0590444873795308E-2</c:v>
                </c:pt>
                <c:pt idx="400">
                  <c:v>3.0608961285025375E-2</c:v>
                </c:pt>
                <c:pt idx="401">
                  <c:v>3.0627180770137499E-2</c:v>
                </c:pt>
                <c:pt idx="402">
                  <c:v>3.0645119458632804E-2</c:v>
                </c:pt>
                <c:pt idx="403">
                  <c:v>3.06627926996926E-2</c:v>
                </c:pt>
                <c:pt idx="404">
                  <c:v>3.0680215337260595E-2</c:v>
                </c:pt>
                <c:pt idx="405">
                  <c:v>3.0697401588979475E-2</c:v>
                </c:pt>
                <c:pt idx="406">
                  <c:v>3.0714365160298698E-2</c:v>
                </c:pt>
                <c:pt idx="407">
                  <c:v>3.0731119217941312E-2</c:v>
                </c:pt>
                <c:pt idx="408">
                  <c:v>3.0747676442478292E-2</c:v>
                </c:pt>
                <c:pt idx="409">
                  <c:v>3.0764049032282737E-2</c:v>
                </c:pt>
                <c:pt idx="410">
                  <c:v>3.0780248733887711E-2</c:v>
                </c:pt>
                <c:pt idx="411">
                  <c:v>3.0796286855323946E-2</c:v>
                </c:pt>
                <c:pt idx="412">
                  <c:v>3.0812174287960101E-2</c:v>
                </c:pt>
                <c:pt idx="413">
                  <c:v>3.0827921522111296E-2</c:v>
                </c:pt>
                <c:pt idx="414">
                  <c:v>3.0843538665090812E-2</c:v>
                </c:pt>
                <c:pt idx="415">
                  <c:v>3.0859035456722066E-2</c:v>
                </c:pt>
                <c:pt idx="416">
                  <c:v>3.0874421285263846E-2</c:v>
                </c:pt>
                <c:pt idx="417">
                  <c:v>3.0889705202083995E-2</c:v>
                </c:pt>
                <c:pt idx="418">
                  <c:v>3.0904895936077741E-2</c:v>
                </c:pt>
                <c:pt idx="419">
                  <c:v>3.0920001907302198E-2</c:v>
                </c:pt>
                <c:pt idx="420">
                  <c:v>3.0935031240160386E-2</c:v>
                </c:pt>
                <c:pt idx="421">
                  <c:v>3.0949991775977119E-2</c:v>
                </c:pt>
                <c:pt idx="422">
                  <c:v>3.096489108509071E-2</c:v>
                </c:pt>
                <c:pt idx="423">
                  <c:v>3.0979736478423059E-2</c:v>
                </c:pt>
                <c:pt idx="424">
                  <c:v>3.0994535018569486E-2</c:v>
                </c:pt>
                <c:pt idx="425">
                  <c:v>3.100929353042832E-2</c:v>
                </c:pt>
                <c:pt idx="426">
                  <c:v>3.1024018611373761E-2</c:v>
                </c:pt>
                <c:pt idx="427">
                  <c:v>3.1038716641001756E-2</c:v>
                </c:pt>
                <c:pt idx="428">
                  <c:v>3.1053393790465157E-2</c:v>
                </c:pt>
                <c:pt idx="429">
                  <c:v>3.1068056031401437E-2</c:v>
                </c:pt>
                <c:pt idx="430">
                  <c:v>3.108270914448771E-2</c:v>
                </c:pt>
                <c:pt idx="431">
                  <c:v>3.1097358727619082E-2</c:v>
                </c:pt>
                <c:pt idx="432">
                  <c:v>4.0599204917389504E-2</c:v>
                </c:pt>
                <c:pt idx="433">
                  <c:v>4.2895909494905904E-2</c:v>
                </c:pt>
                <c:pt idx="434">
                  <c:v>4.3200711361725402E-2</c:v>
                </c:pt>
                <c:pt idx="435">
                  <c:v>4.3221897270172345E-2</c:v>
                </c:pt>
                <c:pt idx="436">
                  <c:v>4.32374535982393E-2</c:v>
                </c:pt>
                <c:pt idx="437">
                  <c:v>4.3242590413207577E-2</c:v>
                </c:pt>
                <c:pt idx="438">
                  <c:v>4.3257974588920313E-2</c:v>
                </c:pt>
                <c:pt idx="439">
                  <c:v>4.3272635834702824E-2</c:v>
                </c:pt>
                <c:pt idx="440">
                  <c:v>4.3290187221277622E-2</c:v>
                </c:pt>
                <c:pt idx="441">
                  <c:v>4.3307727044952365E-2</c:v>
                </c:pt>
                <c:pt idx="442">
                  <c:v>4.3326150538214099E-2</c:v>
                </c:pt>
                <c:pt idx="443">
                  <c:v>4.3344648960403312E-2</c:v>
                </c:pt>
                <c:pt idx="444">
                  <c:v>4.3363449173912404E-2</c:v>
                </c:pt>
                <c:pt idx="445">
                  <c:v>4.3382304260437904E-2</c:v>
                </c:pt>
                <c:pt idx="446">
                  <c:v>4.3401266370428002E-2</c:v>
                </c:pt>
                <c:pt idx="447">
                  <c:v>4.3420253787428302E-2</c:v>
                </c:pt>
                <c:pt idx="448">
                  <c:v>4.3439274853733022E-2</c:v>
                </c:pt>
                <c:pt idx="449">
                  <c:v>4.3458300325321234E-2</c:v>
                </c:pt>
                <c:pt idx="450">
                  <c:v>4.3477329189471614E-2</c:v>
                </c:pt>
                <c:pt idx="451">
                  <c:v>4.3496350256126581E-2</c:v>
                </c:pt>
                <c:pt idx="452">
                  <c:v>4.3515361634891413E-2</c:v>
                </c:pt>
                <c:pt idx="453">
                  <c:v>4.3534358955073987E-2</c:v>
                </c:pt>
                <c:pt idx="454">
                  <c:v>4.3553341123615905E-2</c:v>
                </c:pt>
                <c:pt idx="455">
                  <c:v>4.3572306631270201E-2</c:v>
                </c:pt>
                <c:pt idx="456">
                  <c:v>4.3591255232938504E-2</c:v>
                </c:pt>
                <c:pt idx="457">
                  <c:v>4.3610186754205096E-2</c:v>
                </c:pt>
                <c:pt idx="458">
                  <c:v>4.3629101564141376E-2</c:v>
                </c:pt>
                <c:pt idx="459">
                  <c:v>4.3648000172517055E-2</c:v>
                </c:pt>
                <c:pt idx="460">
                  <c:v>4.3666883350886823E-2</c:v>
                </c:pt>
                <c:pt idx="461">
                  <c:v>4.3685751987777875E-2</c:v>
                </c:pt>
                <c:pt idx="462">
                  <c:v>4.3704607111688838E-2</c:v>
                </c:pt>
                <c:pt idx="463">
                  <c:v>4.3723449834397583E-2</c:v>
                </c:pt>
                <c:pt idx="464">
                  <c:v>4.3742281349513037E-2</c:v>
                </c:pt>
                <c:pt idx="465">
                  <c:v>4.3761102907926903E-2</c:v>
                </c:pt>
                <c:pt idx="466">
                  <c:v>4.3779915812222424E-2</c:v>
                </c:pt>
                <c:pt idx="467">
                  <c:v>4.379872140490939E-2</c:v>
                </c:pt>
                <c:pt idx="468">
                  <c:v>4.3817521063556922E-2</c:v>
                </c:pt>
                <c:pt idx="469">
                  <c:v>4.3836316194639832E-2</c:v>
                </c:pt>
                <c:pt idx="470">
                  <c:v>4.3855108230084747E-2</c:v>
                </c:pt>
                <c:pt idx="471">
                  <c:v>4.3873898623796495E-2</c:v>
                </c:pt>
                <c:pt idx="472">
                  <c:v>4.3892688849344205E-2</c:v>
                </c:pt>
                <c:pt idx="473">
                  <c:v>4.3911480397850096E-2</c:v>
                </c:pt>
                <c:pt idx="474">
                  <c:v>4.3930274776439897E-2</c:v>
                </c:pt>
                <c:pt idx="475">
                  <c:v>4.3949073506846223E-2</c:v>
                </c:pt>
                <c:pt idx="476">
                  <c:v>4.3967878124298899E-2</c:v>
                </c:pt>
                <c:pt idx="477">
                  <c:v>4.3986690176524533E-2</c:v>
                </c:pt>
                <c:pt idx="478">
                  <c:v>4.4005511222872003E-2</c:v>
                </c:pt>
                <c:pt idx="479">
                  <c:v>4.40243428335041E-2</c:v>
                </c:pt>
                <c:pt idx="480">
                  <c:v>4.4043186588641633E-2</c:v>
                </c:pt>
                <c:pt idx="481">
                  <c:v>4.4062044077832485E-2</c:v>
                </c:pt>
                <c:pt idx="482">
                  <c:v>4.4080916899232853E-2</c:v>
                </c:pt>
                <c:pt idx="483">
                  <c:v>4.4099806658896533E-2</c:v>
                </c:pt>
                <c:pt idx="484">
                  <c:v>4.4118714970052514E-2</c:v>
                </c:pt>
                <c:pt idx="485">
                  <c:v>4.4137643452365913E-2</c:v>
                </c:pt>
                <c:pt idx="486">
                  <c:v>4.4156593731183524E-2</c:v>
                </c:pt>
                <c:pt idx="487">
                  <c:v>4.4175567436757386E-2</c:v>
                </c:pt>
                <c:pt idx="488">
                  <c:v>4.419456620344079E-2</c:v>
                </c:pt>
                <c:pt idx="489">
                  <c:v>4.4213591668853913E-2</c:v>
                </c:pt>
                <c:pt idx="490">
                  <c:v>4.4232645473027007E-2</c:v>
                </c:pt>
                <c:pt idx="491">
                  <c:v>4.4251729257504403E-2</c:v>
                </c:pt>
                <c:pt idx="492">
                  <c:v>4.4270844664421785E-2</c:v>
                </c:pt>
                <c:pt idx="493">
                  <c:v>4.4289993335549414E-2</c:v>
                </c:pt>
                <c:pt idx="494">
                  <c:v>4.4309176911300513E-2</c:v>
                </c:pt>
                <c:pt idx="495">
                  <c:v>4.4328397029707534E-2</c:v>
                </c:pt>
                <c:pt idx="496">
                  <c:v>4.4347655325359198E-2</c:v>
                </c:pt>
                <c:pt idx="497">
                  <c:v>4.4366953428312338E-2</c:v>
                </c:pt>
                <c:pt idx="498">
                  <c:v>4.4386292962947993E-2</c:v>
                </c:pt>
                <c:pt idx="499">
                  <c:v>4.4405675546812823E-2</c:v>
                </c:pt>
                <c:pt idx="500">
                  <c:v>4.4425102789411607E-2</c:v>
                </c:pt>
                <c:pt idx="501">
                  <c:v>4.4444576290957397E-2</c:v>
                </c:pt>
                <c:pt idx="502">
                  <c:v>4.446409764109284E-2</c:v>
                </c:pt>
                <c:pt idx="503">
                  <c:v>4.4483668417563502E-2</c:v>
                </c:pt>
                <c:pt idx="504">
                  <c:v>4.4503290184861932E-2</c:v>
                </c:pt>
                <c:pt idx="505">
                  <c:v>4.4522964492817903E-2</c:v>
                </c:pt>
                <c:pt idx="506">
                  <c:v>4.4542692875160494E-2</c:v>
                </c:pt>
                <c:pt idx="507">
                  <c:v>4.4562476848032058E-2</c:v>
                </c:pt>
                <c:pt idx="508">
                  <c:v>4.4582317908457389E-2</c:v>
                </c:pt>
                <c:pt idx="509">
                  <c:v>4.4602217532792532E-2</c:v>
                </c:pt>
                <c:pt idx="510">
                  <c:v>4.4622177175102806E-2</c:v>
                </c:pt>
                <c:pt idx="511">
                  <c:v>4.4642198265528614E-2</c:v>
                </c:pt>
                <c:pt idx="512">
                  <c:v>4.4662282208593439E-2</c:v>
                </c:pt>
                <c:pt idx="513">
                  <c:v>4.4682430381483826E-2</c:v>
                </c:pt>
                <c:pt idx="514">
                  <c:v>4.4702644132290852E-2</c:v>
                </c:pt>
                <c:pt idx="515">
                  <c:v>4.4722924778213637E-2</c:v>
                </c:pt>
                <c:pt idx="516">
                  <c:v>4.4743273603737192E-2</c:v>
                </c:pt>
                <c:pt idx="517">
                  <c:v>4.4763691858777821E-2</c:v>
                </c:pt>
                <c:pt idx="518">
                  <c:v>4.4784180756787022E-2</c:v>
                </c:pt>
                <c:pt idx="519">
                  <c:v>4.4804741472868323E-2</c:v>
                </c:pt>
                <c:pt idx="520">
                  <c:v>4.4825480145004114E-2</c:v>
                </c:pt>
                <c:pt idx="521">
                  <c:v>4.4847270809882107E-2</c:v>
                </c:pt>
                <c:pt idx="522">
                  <c:v>4.4869995707503933E-2</c:v>
                </c:pt>
                <c:pt idx="523">
                  <c:v>4.4893657915416448E-2</c:v>
                </c:pt>
                <c:pt idx="524">
                  <c:v>4.4918209581460797E-2</c:v>
                </c:pt>
                <c:pt idx="525">
                  <c:v>4.4943607328063934E-2</c:v>
                </c:pt>
                <c:pt idx="526">
                  <c:v>4.4969801920346046E-2</c:v>
                </c:pt>
                <c:pt idx="527">
                  <c:v>4.4996743048255364E-2</c:v>
                </c:pt>
                <c:pt idx="528">
                  <c:v>4.5024377086844897E-2</c:v>
                </c:pt>
                <c:pt idx="529">
                  <c:v>4.5052648410219998E-2</c:v>
                </c:pt>
                <c:pt idx="530">
                  <c:v>4.5081498551271804E-2</c:v>
                </c:pt>
                <c:pt idx="531">
                  <c:v>4.5110866686000985E-2</c:v>
                </c:pt>
                <c:pt idx="532">
                  <c:v>4.5140689288214977E-2</c:v>
                </c:pt>
                <c:pt idx="533">
                  <c:v>4.5170900307784687E-2</c:v>
                </c:pt>
                <c:pt idx="534">
                  <c:v>4.5201431022304922E-2</c:v>
                </c:pt>
                <c:pt idx="535">
                  <c:v>4.5232210099588922E-2</c:v>
                </c:pt>
                <c:pt idx="536">
                  <c:v>4.5263176932777233E-2</c:v>
                </c:pt>
                <c:pt idx="537">
                  <c:v>4.5294386762264646E-2</c:v>
                </c:pt>
                <c:pt idx="538">
                  <c:v>4.5325912795458966E-2</c:v>
                </c:pt>
                <c:pt idx="539">
                  <c:v>4.5357833209394224E-2</c:v>
                </c:pt>
                <c:pt idx="540">
                  <c:v>4.5390229099136925E-2</c:v>
                </c:pt>
                <c:pt idx="541">
                  <c:v>4.5423183757499402E-2</c:v>
                </c:pt>
                <c:pt idx="542">
                  <c:v>4.5456782306344014E-2</c:v>
                </c:pt>
                <c:pt idx="543">
                  <c:v>4.5491111625763504E-2</c:v>
                </c:pt>
                <c:pt idx="544">
                  <c:v>4.5526260120757105E-2</c:v>
                </c:pt>
                <c:pt idx="545">
                  <c:v>4.5562317613196804E-2</c:v>
                </c:pt>
                <c:pt idx="546">
                  <c:v>4.5599375148290634E-2</c:v>
                </c:pt>
                <c:pt idx="547">
                  <c:v>4.5637524858897521E-2</c:v>
                </c:pt>
                <c:pt idx="548">
                  <c:v>4.5676859790918165E-2</c:v>
                </c:pt>
                <c:pt idx="549">
                  <c:v>4.5717473756960933E-2</c:v>
                </c:pt>
                <c:pt idx="550">
                  <c:v>4.5759461173642484E-2</c:v>
                </c:pt>
                <c:pt idx="551">
                  <c:v>4.5802244631837401E-2</c:v>
                </c:pt>
                <c:pt idx="552">
                  <c:v>4.5845227448022004E-2</c:v>
                </c:pt>
                <c:pt idx="553">
                  <c:v>4.5888459940969233E-2</c:v>
                </c:pt>
                <c:pt idx="554">
                  <c:v>4.5931908385200386E-2</c:v>
                </c:pt>
                <c:pt idx="555">
                  <c:v>4.5975572015311397E-2</c:v>
                </c:pt>
                <c:pt idx="556">
                  <c:v>4.6019446232617105E-2</c:v>
                </c:pt>
                <c:pt idx="557">
                  <c:v>4.6063528168223497E-2</c:v>
                </c:pt>
                <c:pt idx="558">
                  <c:v>4.6107814352151097E-2</c:v>
                </c:pt>
                <c:pt idx="559">
                  <c:v>4.6152301626105723E-2</c:v>
                </c:pt>
                <c:pt idx="560">
                  <c:v>4.6196986574007004E-2</c:v>
                </c:pt>
                <c:pt idx="561">
                  <c:v>4.624186589479206E-2</c:v>
                </c:pt>
                <c:pt idx="562">
                  <c:v>4.6286936157327811E-2</c:v>
                </c:pt>
                <c:pt idx="563">
                  <c:v>4.6332193976934923E-2</c:v>
                </c:pt>
                <c:pt idx="564">
                  <c:v>4.6377635904263984E-2</c:v>
                </c:pt>
                <c:pt idx="565">
                  <c:v>4.6423258512187857E-2</c:v>
                </c:pt>
                <c:pt idx="566">
                  <c:v>4.6469058346876799E-2</c:v>
                </c:pt>
                <c:pt idx="567">
                  <c:v>4.6515031972828823E-2</c:v>
                </c:pt>
                <c:pt idx="568">
                  <c:v>4.6561175953323333E-2</c:v>
                </c:pt>
                <c:pt idx="569">
                  <c:v>4.6607486875759607E-2</c:v>
                </c:pt>
                <c:pt idx="570">
                  <c:v>4.6653961346075599E-2</c:v>
                </c:pt>
                <c:pt idx="571">
                  <c:v>4.6700596004722823E-2</c:v>
                </c:pt>
                <c:pt idx="572">
                  <c:v>4.6747195353163302E-2</c:v>
                </c:pt>
                <c:pt idx="573">
                  <c:v>4.6793388067838934E-2</c:v>
                </c:pt>
                <c:pt idx="574">
                  <c:v>4.6839164078143987E-2</c:v>
                </c:pt>
                <c:pt idx="575">
                  <c:v>4.68844665533759E-2</c:v>
                </c:pt>
                <c:pt idx="576">
                  <c:v>4.6929301405888788E-2</c:v>
                </c:pt>
                <c:pt idx="577">
                  <c:v>4.6973668808907097E-2</c:v>
                </c:pt>
                <c:pt idx="578">
                  <c:v>4.7017575476884087E-2</c:v>
                </c:pt>
                <c:pt idx="579">
                  <c:v>4.7061026969297724E-2</c:v>
                </c:pt>
                <c:pt idx="580">
                  <c:v>4.7104030186610094E-2</c:v>
                </c:pt>
                <c:pt idx="581">
                  <c:v>4.7146591665622503E-2</c:v>
                </c:pt>
                <c:pt idx="582">
                  <c:v>4.7188718559381483E-2</c:v>
                </c:pt>
                <c:pt idx="583">
                  <c:v>4.7230417930797179E-2</c:v>
                </c:pt>
                <c:pt idx="584">
                  <c:v>4.7271697215679198E-2</c:v>
                </c:pt>
                <c:pt idx="585">
                  <c:v>4.7312563874269124E-2</c:v>
                </c:pt>
                <c:pt idx="586">
                  <c:v>4.735302485714709E-2</c:v>
                </c:pt>
                <c:pt idx="587">
                  <c:v>4.7393089885516923E-2</c:v>
                </c:pt>
                <c:pt idx="588">
                  <c:v>4.7432766737544804E-2</c:v>
                </c:pt>
                <c:pt idx="589">
                  <c:v>4.7472063526307014E-2</c:v>
                </c:pt>
                <c:pt idx="590">
                  <c:v>4.7510988303780123E-2</c:v>
                </c:pt>
                <c:pt idx="591">
                  <c:v>4.7549549220389745E-2</c:v>
                </c:pt>
                <c:pt idx="592">
                  <c:v>4.7587754490676114E-2</c:v>
                </c:pt>
                <c:pt idx="593">
                  <c:v>4.7625612389076796E-2</c:v>
                </c:pt>
                <c:pt idx="594">
                  <c:v>4.7663131238852123E-2</c:v>
                </c:pt>
                <c:pt idx="595">
                  <c:v>4.7700319399006513E-2</c:v>
                </c:pt>
                <c:pt idx="596">
                  <c:v>4.7737185254094032E-2</c:v>
                </c:pt>
                <c:pt idx="597">
                  <c:v>4.7773737202138108E-2</c:v>
                </c:pt>
                <c:pt idx="598">
                  <c:v>4.7809983644596994E-2</c:v>
                </c:pt>
                <c:pt idx="599">
                  <c:v>4.7845932975538824E-2</c:v>
                </c:pt>
                <c:pt idx="600">
                  <c:v>4.7881593572091513E-2</c:v>
                </c:pt>
                <c:pt idx="601">
                  <c:v>4.7916973784709133E-2</c:v>
                </c:pt>
                <c:pt idx="602">
                  <c:v>4.795208192831997E-2</c:v>
                </c:pt>
                <c:pt idx="603">
                  <c:v>4.7986925514857823E-2</c:v>
                </c:pt>
                <c:pt idx="604">
                  <c:v>4.8021512764386286E-2</c:v>
                </c:pt>
                <c:pt idx="605">
                  <c:v>4.8055852293701955E-2</c:v>
                </c:pt>
                <c:pt idx="606">
                  <c:v>4.8089952206781E-2</c:v>
                </c:pt>
                <c:pt idx="607">
                  <c:v>4.8123820578131714E-2</c:v>
                </c:pt>
                <c:pt idx="608">
                  <c:v>4.8157465369599056E-2</c:v>
                </c:pt>
                <c:pt idx="609">
                  <c:v>4.8190894170564602E-2</c:v>
                </c:pt>
                <c:pt idx="610">
                  <c:v>4.8224113839018333E-2</c:v>
                </c:pt>
                <c:pt idx="611">
                  <c:v>4.8257132359394786E-2</c:v>
                </c:pt>
                <c:pt idx="612">
                  <c:v>4.8289957345627722E-2</c:v>
                </c:pt>
                <c:pt idx="613">
                  <c:v>4.8322596353309079E-2</c:v>
                </c:pt>
                <c:pt idx="614">
                  <c:v>4.8355056807272624E-2</c:v>
                </c:pt>
                <c:pt idx="615">
                  <c:v>4.8387346020796904E-2</c:v>
                </c:pt>
                <c:pt idx="616">
                  <c:v>4.8419471182765732E-2</c:v>
                </c:pt>
                <c:pt idx="617">
                  <c:v>4.8451439361088283E-2</c:v>
                </c:pt>
                <c:pt idx="618">
                  <c:v>4.8483257496256232E-2</c:v>
                </c:pt>
                <c:pt idx="619">
                  <c:v>4.8514932402271484E-2</c:v>
                </c:pt>
                <c:pt idx="620">
                  <c:v>4.8546470762869845E-2</c:v>
                </c:pt>
                <c:pt idx="621">
                  <c:v>4.8577879131646413E-2</c:v>
                </c:pt>
                <c:pt idx="622">
                  <c:v>4.8609163929882696E-2</c:v>
                </c:pt>
                <c:pt idx="623">
                  <c:v>4.8640331446513314E-2</c:v>
                </c:pt>
                <c:pt idx="624">
                  <c:v>4.8671387837017292E-2</c:v>
                </c:pt>
                <c:pt idx="625">
                  <c:v>4.870233912352441E-2</c:v>
                </c:pt>
                <c:pt idx="626">
                  <c:v>4.8733191194464232E-2</c:v>
                </c:pt>
                <c:pt idx="627">
                  <c:v>4.8763949804949011E-2</c:v>
                </c:pt>
                <c:pt idx="628">
                  <c:v>4.8794620576993832E-2</c:v>
                </c:pt>
                <c:pt idx="629">
                  <c:v>4.8825209000219E-2</c:v>
                </c:pt>
                <c:pt idx="630">
                  <c:v>4.8855720432535832E-2</c:v>
                </c:pt>
                <c:pt idx="631">
                  <c:v>4.8886160101152799E-2</c:v>
                </c:pt>
                <c:pt idx="632">
                  <c:v>4.8916533103651801E-2</c:v>
                </c:pt>
                <c:pt idx="633">
                  <c:v>4.8946844409282285E-2</c:v>
                </c:pt>
                <c:pt idx="634">
                  <c:v>4.8977098860358399E-2</c:v>
                </c:pt>
                <c:pt idx="635">
                  <c:v>4.9007301173812932E-2</c:v>
                </c:pt>
                <c:pt idx="636">
                  <c:v>4.903745594285739E-2</c:v>
                </c:pt>
                <c:pt idx="637">
                  <c:v>4.9067567638764513E-2</c:v>
                </c:pt>
                <c:pt idx="638">
                  <c:v>4.9097640612751764E-2</c:v>
                </c:pt>
                <c:pt idx="639">
                  <c:v>4.9127679097950294E-2</c:v>
                </c:pt>
                <c:pt idx="640">
                  <c:v>4.9157687211467405E-2</c:v>
                </c:pt>
                <c:pt idx="641">
                  <c:v>4.9187668956517175E-2</c:v>
                </c:pt>
                <c:pt idx="642">
                  <c:v>4.9217628224617505E-2</c:v>
                </c:pt>
                <c:pt idx="643">
                  <c:v>4.9247568797852324E-2</c:v>
                </c:pt>
                <c:pt idx="644">
                  <c:v>4.9277494351182401E-2</c:v>
                </c:pt>
                <c:pt idx="645">
                  <c:v>4.9307408454784034E-2</c:v>
                </c:pt>
                <c:pt idx="646">
                  <c:v>4.9337314576449132E-2</c:v>
                </c:pt>
                <c:pt idx="647">
                  <c:v>4.9367216083997439E-2</c:v>
                </c:pt>
                <c:pt idx="648">
                  <c:v>4.9397116247718705E-2</c:v>
                </c:pt>
                <c:pt idx="649">
                  <c:v>4.9427018242824423E-2</c:v>
                </c:pt>
                <c:pt idx="650">
                  <c:v>4.945692515192629E-2</c:v>
                </c:pt>
                <c:pt idx="651">
                  <c:v>4.9486839967496546E-2</c:v>
                </c:pt>
                <c:pt idx="652">
                  <c:v>4.9516765594354702E-2</c:v>
                </c:pt>
                <c:pt idx="653">
                  <c:v>4.954670485213624E-2</c:v>
                </c:pt>
                <c:pt idx="654">
                  <c:v>4.9576660477744804E-2</c:v>
                </c:pt>
                <c:pt idx="655">
                  <c:v>4.9606635127819397E-2</c:v>
                </c:pt>
                <c:pt idx="656">
                  <c:v>4.9636631381150001E-2</c:v>
                </c:pt>
                <c:pt idx="657">
                  <c:v>4.9666651741101776E-2</c:v>
                </c:pt>
                <c:pt idx="658">
                  <c:v>4.9696698637999831E-2</c:v>
                </c:pt>
                <c:pt idx="659">
                  <c:v>4.9726774431494924E-2</c:v>
                </c:pt>
                <c:pt idx="660">
                  <c:v>4.9756881412892112E-2</c:v>
                </c:pt>
                <c:pt idx="661">
                  <c:v>4.9787021807455187E-2</c:v>
                </c:pt>
                <c:pt idx="662">
                  <c:v>4.9817197776672532E-2</c:v>
                </c:pt>
                <c:pt idx="663">
                  <c:v>4.9847411420491906E-2</c:v>
                </c:pt>
                <c:pt idx="664">
                  <c:v>4.9877664779501396E-2</c:v>
                </c:pt>
                <c:pt idx="665">
                  <c:v>4.9907959837094534E-2</c:v>
                </c:pt>
                <c:pt idx="666">
                  <c:v>4.9938298521571903E-2</c:v>
                </c:pt>
                <c:pt idx="667">
                  <c:v>4.9968682708210914E-2</c:v>
                </c:pt>
                <c:pt idx="668">
                  <c:v>5.8646816914514899E-2</c:v>
                </c:pt>
                <c:pt idx="669">
                  <c:v>6.0760685157703415E-2</c:v>
                </c:pt>
                <c:pt idx="670">
                  <c:v>6.1097302337199726E-2</c:v>
                </c:pt>
                <c:pt idx="671">
                  <c:v>6.1137442958244824E-2</c:v>
                </c:pt>
                <c:pt idx="672">
                  <c:v>6.1192999524326497E-2</c:v>
                </c:pt>
                <c:pt idx="673">
                  <c:v>6.1233667014262784E-2</c:v>
                </c:pt>
                <c:pt idx="674">
                  <c:v>6.1290506195273702E-2</c:v>
                </c:pt>
                <c:pt idx="675">
                  <c:v>6.1341627062159176E-2</c:v>
                </c:pt>
                <c:pt idx="676">
                  <c:v>6.139898440492797E-2</c:v>
                </c:pt>
                <c:pt idx="677">
                  <c:v>6.1452748791299666E-2</c:v>
                </c:pt>
                <c:pt idx="678">
                  <c:v>6.1508855502239675E-2</c:v>
                </c:pt>
                <c:pt idx="679">
                  <c:v>6.1562987663558513E-2</c:v>
                </c:pt>
                <c:pt idx="680">
                  <c:v>6.1617866871317185E-2</c:v>
                </c:pt>
                <c:pt idx="681">
                  <c:v>6.1671628069217686E-2</c:v>
                </c:pt>
                <c:pt idx="682">
                  <c:v>6.1725486733538934E-2</c:v>
                </c:pt>
                <c:pt idx="683">
                  <c:v>6.1778641123275121E-2</c:v>
                </c:pt>
                <c:pt idx="684">
                  <c:v>6.1831636519224534E-2</c:v>
                </c:pt>
                <c:pt idx="685">
                  <c:v>6.1884131976787694E-2</c:v>
                </c:pt>
                <c:pt idx="686">
                  <c:v>6.1936376555756824E-2</c:v>
                </c:pt>
                <c:pt idx="687">
                  <c:v>6.1988229123800011E-2</c:v>
                </c:pt>
                <c:pt idx="688">
                  <c:v>6.2039807216816914E-2</c:v>
                </c:pt>
                <c:pt idx="689">
                  <c:v>6.2091056013839893E-2</c:v>
                </c:pt>
                <c:pt idx="690">
                  <c:v>6.2142034029182204E-2</c:v>
                </c:pt>
                <c:pt idx="691">
                  <c:v>6.2192723280217445E-2</c:v>
                </c:pt>
                <c:pt idx="692">
                  <c:v>6.2243155286890756E-2</c:v>
                </c:pt>
                <c:pt idx="693">
                  <c:v>6.2293327357440843E-2</c:v>
                </c:pt>
                <c:pt idx="694">
                  <c:v>6.2343258254859313E-2</c:v>
                </c:pt>
                <c:pt idx="695">
                  <c:v>6.2392951241678006E-2</c:v>
                </c:pt>
                <c:pt idx="696">
                  <c:v>6.2442418722524463E-2</c:v>
                </c:pt>
                <c:pt idx="697">
                  <c:v>6.2491665919867434E-2</c:v>
                </c:pt>
                <c:pt idx="698">
                  <c:v>6.2540701810547134E-2</c:v>
                </c:pt>
                <c:pt idx="699">
                  <c:v>6.2589531915012833E-2</c:v>
                </c:pt>
                <c:pt idx="700">
                  <c:v>6.2638163168243902E-2</c:v>
                </c:pt>
                <c:pt idx="701">
                  <c:v>6.2686600738719039E-2</c:v>
                </c:pt>
                <c:pt idx="702">
                  <c:v>6.2734850209452894E-2</c:v>
                </c:pt>
                <c:pt idx="703">
                  <c:v>6.2782916179946455E-2</c:v>
                </c:pt>
                <c:pt idx="704">
                  <c:v>6.2830803251170339E-2</c:v>
                </c:pt>
                <c:pt idx="705">
                  <c:v>6.2878515416366729E-2</c:v>
                </c:pt>
                <c:pt idx="706">
                  <c:v>6.292605651223572E-2</c:v>
                </c:pt>
                <c:pt idx="707">
                  <c:v>6.2973429958269114E-2</c:v>
                </c:pt>
                <c:pt idx="708">
                  <c:v>6.3020638968368514E-2</c:v>
                </c:pt>
                <c:pt idx="709">
                  <c:v>6.3067686443589024E-2</c:v>
                </c:pt>
                <c:pt idx="710">
                  <c:v>6.3114575075262497E-2</c:v>
                </c:pt>
                <c:pt idx="711">
                  <c:v>6.3161307304678102E-2</c:v>
                </c:pt>
                <c:pt idx="712">
                  <c:v>6.3207885376365847E-2</c:v>
                </c:pt>
                <c:pt idx="713">
                  <c:v>6.3254311326435803E-2</c:v>
                </c:pt>
                <c:pt idx="714">
                  <c:v>6.3300587012420834E-2</c:v>
                </c:pt>
                <c:pt idx="715">
                  <c:v>6.3346714113417024E-2</c:v>
                </c:pt>
                <c:pt idx="716">
                  <c:v>6.339269414847401E-2</c:v>
                </c:pt>
                <c:pt idx="717">
                  <c:v>6.3438528481182185E-2</c:v>
                </c:pt>
                <c:pt idx="718">
                  <c:v>6.3484218332148831E-2</c:v>
                </c:pt>
                <c:pt idx="719">
                  <c:v>6.3529764784886297E-2</c:v>
                </c:pt>
                <c:pt idx="720">
                  <c:v>6.3575168794985246E-2</c:v>
                </c:pt>
                <c:pt idx="721">
                  <c:v>6.3620431196037802E-2</c:v>
                </c:pt>
                <c:pt idx="722">
                  <c:v>6.3665552706798204E-2</c:v>
                </c:pt>
                <c:pt idx="723">
                  <c:v>6.3710533936659514E-2</c:v>
                </c:pt>
                <c:pt idx="724">
                  <c:v>6.3755375391491301E-2</c:v>
                </c:pt>
                <c:pt idx="725">
                  <c:v>6.380007747854613E-2</c:v>
                </c:pt>
                <c:pt idx="726">
                  <c:v>6.3844640511363807E-2</c:v>
                </c:pt>
                <c:pt idx="727">
                  <c:v>6.3889064714120231E-2</c:v>
                </c:pt>
                <c:pt idx="728">
                  <c:v>6.3933350225853919E-2</c:v>
                </c:pt>
                <c:pt idx="729">
                  <c:v>6.3977497104327929E-2</c:v>
                </c:pt>
                <c:pt idx="730">
                  <c:v>6.4021505329745723E-2</c:v>
                </c:pt>
                <c:pt idx="731">
                  <c:v>6.4065374808219513E-2</c:v>
                </c:pt>
                <c:pt idx="732">
                  <c:v>6.4109105375097855E-2</c:v>
                </c:pt>
                <c:pt idx="733">
                  <c:v>6.4152696798137523E-2</c:v>
                </c:pt>
                <c:pt idx="734">
                  <c:v>6.4196148780539711E-2</c:v>
                </c:pt>
                <c:pt idx="735">
                  <c:v>6.4239460963901804E-2</c:v>
                </c:pt>
                <c:pt idx="736">
                  <c:v>6.4282632931063746E-2</c:v>
                </c:pt>
                <c:pt idx="737">
                  <c:v>6.4325664208892103E-2</c:v>
                </c:pt>
                <c:pt idx="738">
                  <c:v>6.4368554271024794E-2</c:v>
                </c:pt>
                <c:pt idx="739">
                  <c:v>6.4411302540558824E-2</c:v>
                </c:pt>
                <c:pt idx="740">
                  <c:v>6.4453908392732739E-2</c:v>
                </c:pt>
                <c:pt idx="741">
                  <c:v>6.4496371157595281E-2</c:v>
                </c:pt>
                <c:pt idx="742">
                  <c:v>6.4538690122676448E-2</c:v>
                </c:pt>
                <c:pt idx="743">
                  <c:v>6.4580864535686733E-2</c:v>
                </c:pt>
                <c:pt idx="744">
                  <c:v>6.4623525133568324E-2</c:v>
                </c:pt>
                <c:pt idx="745">
                  <c:v>6.4666824185863503E-2</c:v>
                </c:pt>
                <c:pt idx="746">
                  <c:v>6.4710730531527497E-2</c:v>
                </c:pt>
                <c:pt idx="747">
                  <c:v>6.4755217222362021E-2</c:v>
                </c:pt>
                <c:pt idx="748">
                  <c:v>6.4800247643004932E-2</c:v>
                </c:pt>
                <c:pt idx="749">
                  <c:v>6.4845781252688833E-2</c:v>
                </c:pt>
                <c:pt idx="750">
                  <c:v>6.4891775725457998E-2</c:v>
                </c:pt>
                <c:pt idx="751">
                  <c:v>6.4938185347582333E-2</c:v>
                </c:pt>
                <c:pt idx="752">
                  <c:v>6.4984962309961911E-2</c:v>
                </c:pt>
                <c:pt idx="753">
                  <c:v>6.5032055798228294E-2</c:v>
                </c:pt>
                <c:pt idx="754">
                  <c:v>6.5079412616169202E-2</c:v>
                </c:pt>
                <c:pt idx="755">
                  <c:v>6.5126976740222012E-2</c:v>
                </c:pt>
                <c:pt idx="756">
                  <c:v>6.5174689617665302E-2</c:v>
                </c:pt>
                <c:pt idx="757">
                  <c:v>6.5222489950184592E-2</c:v>
                </c:pt>
                <c:pt idx="758">
                  <c:v>6.5270313839036934E-2</c:v>
                </c:pt>
                <c:pt idx="759">
                  <c:v>6.5318099754817352E-2</c:v>
                </c:pt>
                <c:pt idx="760">
                  <c:v>6.5365885743871519E-2</c:v>
                </c:pt>
                <c:pt idx="761">
                  <c:v>6.5413737751776904E-2</c:v>
                </c:pt>
                <c:pt idx="762">
                  <c:v>6.5461723707233493E-2</c:v>
                </c:pt>
                <c:pt idx="763">
                  <c:v>6.5509915049899503E-2</c:v>
                </c:pt>
                <c:pt idx="764">
                  <c:v>6.5558385524538423E-2</c:v>
                </c:pt>
                <c:pt idx="765">
                  <c:v>6.5607210839092184E-2</c:v>
                </c:pt>
                <c:pt idx="766">
                  <c:v>6.5656468640063623E-2</c:v>
                </c:pt>
                <c:pt idx="767">
                  <c:v>6.5706238218704194E-2</c:v>
                </c:pt>
                <c:pt idx="768">
                  <c:v>6.5756600435030843E-2</c:v>
                </c:pt>
                <c:pt idx="769">
                  <c:v>6.5807637480239045E-2</c:v>
                </c:pt>
                <c:pt idx="770">
                  <c:v>6.5859432753262823E-2</c:v>
                </c:pt>
                <c:pt idx="771">
                  <c:v>6.5912070654031943E-2</c:v>
                </c:pt>
                <c:pt idx="772">
                  <c:v>6.5965636437212441E-2</c:v>
                </c:pt>
                <c:pt idx="773">
                  <c:v>6.6020216024398504E-2</c:v>
                </c:pt>
                <c:pt idx="774">
                  <c:v>6.6075336539872603E-2</c:v>
                </c:pt>
                <c:pt idx="775">
                  <c:v>6.6130411570932732E-2</c:v>
                </c:pt>
                <c:pt idx="776">
                  <c:v>6.6185520081514806E-2</c:v>
                </c:pt>
                <c:pt idx="777">
                  <c:v>6.624062800545108E-2</c:v>
                </c:pt>
                <c:pt idx="778">
                  <c:v>6.6295736672050479E-2</c:v>
                </c:pt>
                <c:pt idx="779">
                  <c:v>6.6350841459471829E-2</c:v>
                </c:pt>
                <c:pt idx="780">
                  <c:v>6.6405940700860075E-2</c:v>
                </c:pt>
                <c:pt idx="781">
                  <c:v>6.6461031426085129E-2</c:v>
                </c:pt>
                <c:pt idx="782">
                  <c:v>6.6516111754073112E-2</c:v>
                </c:pt>
                <c:pt idx="783">
                  <c:v>6.6571179228356606E-2</c:v>
                </c:pt>
                <c:pt idx="784">
                  <c:v>6.6626232010885994E-2</c:v>
                </c:pt>
                <c:pt idx="785">
                  <c:v>6.6681268023867396E-2</c:v>
                </c:pt>
                <c:pt idx="786">
                  <c:v>6.6736285579598514E-2</c:v>
                </c:pt>
                <c:pt idx="787">
                  <c:v>6.6791282929074394E-2</c:v>
                </c:pt>
                <c:pt idx="788">
                  <c:v>6.6846258596744604E-2</c:v>
                </c:pt>
                <c:pt idx="789">
                  <c:v>6.6901211142374323E-2</c:v>
                </c:pt>
                <c:pt idx="790">
                  <c:v>6.695613934007591E-2</c:v>
                </c:pt>
                <c:pt idx="791">
                  <c:v>6.7011042052409334E-2</c:v>
                </c:pt>
                <c:pt idx="792">
                  <c:v>6.7065918326727814E-2</c:v>
                </c:pt>
                <c:pt idx="793">
                  <c:v>6.7120767328438094E-2</c:v>
                </c:pt>
                <c:pt idx="794">
                  <c:v>6.7175588393080396E-2</c:v>
                </c:pt>
                <c:pt idx="795">
                  <c:v>6.7230380990733932E-2</c:v>
                </c:pt>
                <c:pt idx="796">
                  <c:v>6.7285144754123991E-2</c:v>
                </c:pt>
                <c:pt idx="797">
                  <c:v>6.7339879459324403E-2</c:v>
                </c:pt>
                <c:pt idx="798">
                  <c:v>6.7394585040659594E-2</c:v>
                </c:pt>
                <c:pt idx="799">
                  <c:v>6.7449261579795999E-2</c:v>
                </c:pt>
                <c:pt idx="800">
                  <c:v>6.7503909286165911E-2</c:v>
                </c:pt>
                <c:pt idx="801">
                  <c:v>6.7558527639039093E-2</c:v>
                </c:pt>
                <c:pt idx="802">
                  <c:v>6.7613119616062603E-2</c:v>
                </c:pt>
                <c:pt idx="803">
                  <c:v>6.7667685643958503E-2</c:v>
                </c:pt>
                <c:pt idx="804">
                  <c:v>6.7722226721380424E-2</c:v>
                </c:pt>
                <c:pt idx="805">
                  <c:v>6.7776743688897328E-2</c:v>
                </c:pt>
                <c:pt idx="806">
                  <c:v>6.783123754232824E-2</c:v>
                </c:pt>
                <c:pt idx="807">
                  <c:v>6.7885707578867804E-2</c:v>
                </c:pt>
                <c:pt idx="808">
                  <c:v>6.7940157374250548E-2</c:v>
                </c:pt>
                <c:pt idx="809">
                  <c:v>6.7994588050876881E-2</c:v>
                </c:pt>
                <c:pt idx="810">
                  <c:v>6.8049000744036803E-2</c:v>
                </c:pt>
                <c:pt idx="811">
                  <c:v>6.8103396336596733E-2</c:v>
                </c:pt>
                <c:pt idx="812">
                  <c:v>6.8157777338394912E-2</c:v>
                </c:pt>
                <c:pt idx="813">
                  <c:v>6.8212145633872887E-2</c:v>
                </c:pt>
                <c:pt idx="814">
                  <c:v>6.8266503359448907E-2</c:v>
                </c:pt>
                <c:pt idx="815">
                  <c:v>6.8320852690724465E-2</c:v>
                </c:pt>
                <c:pt idx="816">
                  <c:v>6.8375195922073598E-2</c:v>
                </c:pt>
                <c:pt idx="817">
                  <c:v>6.8429535427585106E-2</c:v>
                </c:pt>
                <c:pt idx="818">
                  <c:v>6.8483873676458806E-2</c:v>
                </c:pt>
                <c:pt idx="819">
                  <c:v>6.8538213213762494E-2</c:v>
                </c:pt>
                <c:pt idx="820">
                  <c:v>6.8592556664943433E-2</c:v>
                </c:pt>
                <c:pt idx="821">
                  <c:v>6.8646906722819312E-2</c:v>
                </c:pt>
                <c:pt idx="822">
                  <c:v>6.8701264702417511E-2</c:v>
                </c:pt>
                <c:pt idx="823">
                  <c:v>6.8755633465490781E-2</c:v>
                </c:pt>
                <c:pt idx="824">
                  <c:v>6.8810015997299731E-2</c:v>
                </c:pt>
                <c:pt idx="825">
                  <c:v>6.8864415326492304E-2</c:v>
                </c:pt>
                <c:pt idx="826">
                  <c:v>6.891883451493433E-2</c:v>
                </c:pt>
                <c:pt idx="827">
                  <c:v>6.89732766608806E-2</c:v>
                </c:pt>
                <c:pt idx="828">
                  <c:v>6.9027744886227593E-2</c:v>
                </c:pt>
                <c:pt idx="829">
                  <c:v>6.908224233736851E-2</c:v>
                </c:pt>
                <c:pt idx="830">
                  <c:v>6.9136772175608582E-2</c:v>
                </c:pt>
                <c:pt idx="831">
                  <c:v>6.9191337575634809E-2</c:v>
                </c:pt>
                <c:pt idx="832">
                  <c:v>6.9245941718144979E-2</c:v>
                </c:pt>
                <c:pt idx="833">
                  <c:v>6.9300587787109083E-2</c:v>
                </c:pt>
                <c:pt idx="834">
                  <c:v>6.9355278963829523E-2</c:v>
                </c:pt>
                <c:pt idx="835">
                  <c:v>6.9410018423697123E-2</c:v>
                </c:pt>
                <c:pt idx="836">
                  <c:v>6.9464809331235514E-2</c:v>
                </c:pt>
                <c:pt idx="837">
                  <c:v>6.9519654836756123E-2</c:v>
                </c:pt>
                <c:pt idx="838">
                  <c:v>6.957455807213922E-2</c:v>
                </c:pt>
                <c:pt idx="839">
                  <c:v>6.9629522147628464E-2</c:v>
                </c:pt>
                <c:pt idx="840">
                  <c:v>6.9684550148212704E-2</c:v>
                </c:pt>
                <c:pt idx="841">
                  <c:v>6.9739645130682162E-2</c:v>
                </c:pt>
                <c:pt idx="842">
                  <c:v>6.9794810120552039E-2</c:v>
                </c:pt>
                <c:pt idx="843">
                  <c:v>6.9850048109447893E-2</c:v>
                </c:pt>
                <c:pt idx="844">
                  <c:v>6.9905362052524594E-2</c:v>
                </c:pt>
                <c:pt idx="845">
                  <c:v>6.9960754866224134E-2</c:v>
                </c:pt>
                <c:pt idx="846">
                  <c:v>7.0016229426144994E-2</c:v>
                </c:pt>
                <c:pt idx="847">
                  <c:v>7.007178856519769E-2</c:v>
                </c:pt>
                <c:pt idx="848">
                  <c:v>7.0127435071907329E-2</c:v>
                </c:pt>
                <c:pt idx="849">
                  <c:v>7.0183171688948831E-2</c:v>
                </c:pt>
                <c:pt idx="850">
                  <c:v>7.0239001111857394E-2</c:v>
                </c:pt>
                <c:pt idx="851">
                  <c:v>7.0294925987947593E-2</c:v>
                </c:pt>
                <c:pt idx="852">
                  <c:v>7.0350948915397504E-2</c:v>
                </c:pt>
                <c:pt idx="853">
                  <c:v>7.0407072442532109E-2</c:v>
                </c:pt>
                <c:pt idx="854">
                  <c:v>7.0463299067256832E-2</c:v>
                </c:pt>
                <c:pt idx="855">
                  <c:v>7.0519631236678954E-2</c:v>
                </c:pt>
                <c:pt idx="856">
                  <c:v>7.0576071346865304E-2</c:v>
                </c:pt>
                <c:pt idx="857">
                  <c:v>7.0632621742774432E-2</c:v>
                </c:pt>
                <c:pt idx="858">
                  <c:v>7.0689284718307724E-2</c:v>
                </c:pt>
                <c:pt idx="859">
                  <c:v>7.0746062516519909E-2</c:v>
                </c:pt>
                <c:pt idx="860">
                  <c:v>7.0802957329942573E-2</c:v>
                </c:pt>
                <c:pt idx="861">
                  <c:v>7.0859971301030902E-2</c:v>
                </c:pt>
                <c:pt idx="862">
                  <c:v>7.0917106522738332E-2</c:v>
                </c:pt>
                <c:pt idx="863">
                  <c:v>7.0974365039173995E-2</c:v>
                </c:pt>
                <c:pt idx="864">
                  <c:v>7.1031748846376502E-2</c:v>
                </c:pt>
                <c:pt idx="865">
                  <c:v>7.1089259893170803E-2</c:v>
                </c:pt>
                <c:pt idx="866">
                  <c:v>7.1146900082110512E-2</c:v>
                </c:pt>
                <c:pt idx="867">
                  <c:v>7.1204671270496414E-2</c:v>
                </c:pt>
                <c:pt idx="868">
                  <c:v>7.1262575271464387E-2</c:v>
                </c:pt>
                <c:pt idx="869">
                  <c:v>7.1320613855137896E-2</c:v>
                </c:pt>
                <c:pt idx="870">
                  <c:v>7.1378788749826783E-2</c:v>
                </c:pt>
                <c:pt idx="871">
                  <c:v>7.1437101643298154E-2</c:v>
                </c:pt>
                <c:pt idx="872">
                  <c:v>7.149555418406249E-2</c:v>
                </c:pt>
                <c:pt idx="873">
                  <c:v>7.1554147982717489E-2</c:v>
                </c:pt>
                <c:pt idx="874">
                  <c:v>7.1612884613316094E-2</c:v>
                </c:pt>
                <c:pt idx="875">
                  <c:v>7.1671765614761865E-2</c:v>
                </c:pt>
                <c:pt idx="876">
                  <c:v>7.173079249222851E-2</c:v>
                </c:pt>
                <c:pt idx="877">
                  <c:v>7.1789966718588394E-2</c:v>
                </c:pt>
                <c:pt idx="878">
                  <c:v>7.184928973586388E-2</c:v>
                </c:pt>
                <c:pt idx="879">
                  <c:v>7.1908762956676114E-2</c:v>
                </c:pt>
                <c:pt idx="880">
                  <c:v>7.1968387765701899E-2</c:v>
                </c:pt>
                <c:pt idx="881">
                  <c:v>7.2028165521130019E-2</c:v>
                </c:pt>
                <c:pt idx="882">
                  <c:v>7.2088097556112729E-2</c:v>
                </c:pt>
                <c:pt idx="883">
                  <c:v>7.21481851802038E-2</c:v>
                </c:pt>
                <c:pt idx="884">
                  <c:v>8.0402793072774509E-2</c:v>
                </c:pt>
                <c:pt idx="885">
                  <c:v>8.2439935856188182E-2</c:v>
                </c:pt>
                <c:pt idx="886">
                  <c:v>8.2801065845204663E-2</c:v>
                </c:pt>
                <c:pt idx="887">
                  <c:v>8.2858951479418144E-2</c:v>
                </c:pt>
                <c:pt idx="888">
                  <c:v>8.2936456215653723E-2</c:v>
                </c:pt>
                <c:pt idx="889">
                  <c:v>8.2998992612175693E-2</c:v>
                </c:pt>
                <c:pt idx="890">
                  <c:v>8.3077161125374208E-2</c:v>
                </c:pt>
                <c:pt idx="891">
                  <c:v>8.3148571390377568E-2</c:v>
                </c:pt>
                <c:pt idx="892">
                  <c:v>8.3225928990896841E-2</c:v>
                </c:pt>
                <c:pt idx="893">
                  <c:v>8.3299362713496791E-2</c:v>
                </c:pt>
                <c:pt idx="894">
                  <c:v>8.3375155961415204E-2</c:v>
                </c:pt>
                <c:pt idx="895">
                  <c:v>8.3448734624970919E-2</c:v>
                </c:pt>
                <c:pt idx="896">
                  <c:v>8.3523190662950067E-2</c:v>
                </c:pt>
                <c:pt idx="897">
                  <c:v>8.3596365963591615E-2</c:v>
                </c:pt>
                <c:pt idx="898">
                  <c:v>8.3669783342586568E-2</c:v>
                </c:pt>
                <c:pt idx="899">
                  <c:v>8.3742424119332567E-2</c:v>
                </c:pt>
                <c:pt idx="900">
                  <c:v>8.3815044279904702E-2</c:v>
                </c:pt>
                <c:pt idx="901">
                  <c:v>8.3887168035714096E-2</c:v>
                </c:pt>
                <c:pt idx="902">
                  <c:v>8.3959176402352745E-2</c:v>
                </c:pt>
                <c:pt idx="903">
                  <c:v>8.4030852594134495E-2</c:v>
                </c:pt>
                <c:pt idx="904">
                  <c:v>8.4102393497447747E-2</c:v>
                </c:pt>
                <c:pt idx="905">
                  <c:v>8.4173705361495293E-2</c:v>
                </c:pt>
                <c:pt idx="906">
                  <c:v>8.4244893931924747E-2</c:v>
                </c:pt>
                <c:pt idx="907">
                  <c:v>8.4315923277818047E-2</c:v>
                </c:pt>
                <c:pt idx="908">
                  <c:v>8.4386853422580468E-2</c:v>
                </c:pt>
                <c:pt idx="909">
                  <c:v>8.4457675033143706E-2</c:v>
                </c:pt>
                <c:pt idx="910">
                  <c:v>8.4528424695870213E-2</c:v>
                </c:pt>
                <c:pt idx="911">
                  <c:v>8.4599104807796227E-2</c:v>
                </c:pt>
                <c:pt idx="912">
                  <c:v>8.4669739537512848E-2</c:v>
                </c:pt>
                <c:pt idx="913">
                  <c:v>8.4740336007050068E-2</c:v>
                </c:pt>
                <c:pt idx="914">
                  <c:v>8.4810911484871396E-2</c:v>
                </c:pt>
                <c:pt idx="915">
                  <c:v>8.4881474582151284E-2</c:v>
                </c:pt>
                <c:pt idx="916">
                  <c:v>8.4952038485512263E-2</c:v>
                </c:pt>
                <c:pt idx="917">
                  <c:v>8.5022611855739991E-2</c:v>
                </c:pt>
                <c:pt idx="918">
                  <c:v>8.5093205281018644E-2</c:v>
                </c:pt>
                <c:pt idx="919">
                  <c:v>8.5163826878983023E-2</c:v>
                </c:pt>
                <c:pt idx="920">
                  <c:v>8.5234485454234704E-2</c:v>
                </c:pt>
                <c:pt idx="921">
                  <c:v>8.5305188379720565E-2</c:v>
                </c:pt>
                <c:pt idx="922">
                  <c:v>8.5375943149707548E-2</c:v>
                </c:pt>
                <c:pt idx="923">
                  <c:v>8.5446756364925699E-2</c:v>
                </c:pt>
                <c:pt idx="924">
                  <c:v>8.5517634502607492E-2</c:v>
                </c:pt>
                <c:pt idx="925">
                  <c:v>8.5588583435272564E-2</c:v>
                </c:pt>
                <c:pt idx="926">
                  <c:v>8.5659608817409763E-2</c:v>
                </c:pt>
                <c:pt idx="927">
                  <c:v>8.5730715861460027E-2</c:v>
                </c:pt>
                <c:pt idx="928">
                  <c:v>8.5801909535767065E-2</c:v>
                </c:pt>
                <c:pt idx="929">
                  <c:v>8.5873194463796307E-2</c:v>
                </c:pt>
                <c:pt idx="930">
                  <c:v>8.5944575028367526E-2</c:v>
                </c:pt>
                <c:pt idx="931">
                  <c:v>8.6016055329284566E-2</c:v>
                </c:pt>
                <c:pt idx="932">
                  <c:v>8.6087639240382693E-2</c:v>
                </c:pt>
                <c:pt idx="933">
                  <c:v>8.6159330394300265E-2</c:v>
                </c:pt>
                <c:pt idx="934">
                  <c:v>8.6231132215253692E-2</c:v>
                </c:pt>
                <c:pt idx="935">
                  <c:v>8.6303047915921319E-2</c:v>
                </c:pt>
                <c:pt idx="936">
                  <c:v>8.63750805173438E-2</c:v>
                </c:pt>
                <c:pt idx="937">
                  <c:v>8.6447232850783179E-2</c:v>
                </c:pt>
                <c:pt idx="938">
                  <c:v>8.6519507570467225E-2</c:v>
                </c:pt>
                <c:pt idx="939">
                  <c:v>8.6591907157105713E-2</c:v>
                </c:pt>
                <c:pt idx="940">
                  <c:v>8.6664433926422299E-2</c:v>
                </c:pt>
                <c:pt idx="941">
                  <c:v>8.6737090032837208E-2</c:v>
                </c:pt>
                <c:pt idx="942">
                  <c:v>8.6809877475349198E-2</c:v>
                </c:pt>
                <c:pt idx="943">
                  <c:v>8.688279810078621E-2</c:v>
                </c:pt>
                <c:pt idx="944">
                  <c:v>8.6955853607903796E-2</c:v>
                </c:pt>
                <c:pt idx="945">
                  <c:v>8.7029045550001752E-2</c:v>
                </c:pt>
                <c:pt idx="946">
                  <c:v>8.7102375337780244E-2</c:v>
                </c:pt>
                <c:pt idx="947">
                  <c:v>8.7175844241319245E-2</c:v>
                </c:pt>
                <c:pt idx="948">
                  <c:v>8.7249453392039766E-2</c:v>
                </c:pt>
                <c:pt idx="949">
                  <c:v>8.732320378412349E-2</c:v>
                </c:pt>
                <c:pt idx="950">
                  <c:v>8.7397105608339146E-2</c:v>
                </c:pt>
                <c:pt idx="951">
                  <c:v>8.7471974379046163E-2</c:v>
                </c:pt>
                <c:pt idx="952">
                  <c:v>8.7547666086868745E-2</c:v>
                </c:pt>
                <c:pt idx="953">
                  <c:v>8.762419590609434E-2</c:v>
                </c:pt>
                <c:pt idx="954">
                  <c:v>8.7701525213903897E-2</c:v>
                </c:pt>
                <c:pt idx="955">
                  <c:v>8.7779624092821487E-2</c:v>
                </c:pt>
                <c:pt idx="956">
                  <c:v>8.7858453124080721E-2</c:v>
                </c:pt>
                <c:pt idx="957">
                  <c:v>8.7937973726402247E-2</c:v>
                </c:pt>
                <c:pt idx="958">
                  <c:v>8.8018141579878237E-2</c:v>
                </c:pt>
                <c:pt idx="959">
                  <c:v>8.8098911218992548E-2</c:v>
                </c:pt>
                <c:pt idx="960">
                  <c:v>8.8180232778193368E-2</c:v>
                </c:pt>
                <c:pt idx="961">
                  <c:v>8.8262054275001209E-2</c:v>
                </c:pt>
                <c:pt idx="962">
                  <c:v>8.8344319972600727E-2</c:v>
                </c:pt>
                <c:pt idx="963">
                  <c:v>8.8426971518061268E-2</c:v>
                </c:pt>
                <c:pt idx="964">
                  <c:v>8.8509947117548726E-2</c:v>
                </c:pt>
                <c:pt idx="965">
                  <c:v>8.8593183977997064E-2</c:v>
                </c:pt>
                <c:pt idx="966">
                  <c:v>8.8676710232841668E-2</c:v>
                </c:pt>
                <c:pt idx="967">
                  <c:v>8.8760593162425586E-2</c:v>
                </c:pt>
                <c:pt idx="968">
                  <c:v>8.8844898860805627E-2</c:v>
                </c:pt>
                <c:pt idx="969">
                  <c:v>8.8929697873809568E-2</c:v>
                </c:pt>
                <c:pt idx="970">
                  <c:v>8.901506307044818E-2</c:v>
                </c:pt>
                <c:pt idx="971">
                  <c:v>8.9101069621366727E-2</c:v>
                </c:pt>
                <c:pt idx="972">
                  <c:v>8.9187794801948619E-2</c:v>
                </c:pt>
                <c:pt idx="973">
                  <c:v>8.9275317804231383E-2</c:v>
                </c:pt>
                <c:pt idx="974">
                  <c:v>8.9363719578481493E-2</c:v>
                </c:pt>
                <c:pt idx="975">
                  <c:v>8.9453082645102502E-2</c:v>
                </c:pt>
                <c:pt idx="976">
                  <c:v>8.9543490924838237E-2</c:v>
                </c:pt>
                <c:pt idx="977">
                  <c:v>8.9635029553562895E-2</c:v>
                </c:pt>
                <c:pt idx="978">
                  <c:v>8.9727784707846564E-2</c:v>
                </c:pt>
                <c:pt idx="979">
                  <c:v>8.9821782380994225E-2</c:v>
                </c:pt>
                <c:pt idx="980">
                  <c:v>8.9915913659926502E-2</c:v>
                </c:pt>
                <c:pt idx="981">
                  <c:v>9.0010384737675017E-2</c:v>
                </c:pt>
                <c:pt idx="982">
                  <c:v>9.0105129300125583E-2</c:v>
                </c:pt>
                <c:pt idx="983">
                  <c:v>9.0200154872193197E-2</c:v>
                </c:pt>
                <c:pt idx="984">
                  <c:v>9.029545034662935E-2</c:v>
                </c:pt>
                <c:pt idx="985">
                  <c:v>9.0391014154977606E-2</c:v>
                </c:pt>
                <c:pt idx="986">
                  <c:v>9.0486839002125979E-2</c:v>
                </c:pt>
                <c:pt idx="987">
                  <c:v>9.0582921712328984E-2</c:v>
                </c:pt>
                <c:pt idx="988">
                  <c:v>9.0679256237912509E-2</c:v>
                </c:pt>
                <c:pt idx="989">
                  <c:v>9.0775838714489923E-2</c:v>
                </c:pt>
                <c:pt idx="990">
                  <c:v>9.0872663818145183E-2</c:v>
                </c:pt>
                <c:pt idx="991">
                  <c:v>9.0969727425293398E-2</c:v>
                </c:pt>
                <c:pt idx="992">
                  <c:v>9.1067024704874225E-2</c:v>
                </c:pt>
                <c:pt idx="993">
                  <c:v>9.1164551522413748E-2</c:v>
                </c:pt>
                <c:pt idx="994">
                  <c:v>9.1262303441796727E-2</c:v>
                </c:pt>
                <c:pt idx="995">
                  <c:v>9.1360276470209806E-2</c:v>
                </c:pt>
                <c:pt idx="996">
                  <c:v>9.145846653706434E-2</c:v>
                </c:pt>
                <c:pt idx="997">
                  <c:v>9.1556869892255172E-2</c:v>
                </c:pt>
                <c:pt idx="998">
                  <c:v>9.1655482835618723E-2</c:v>
                </c:pt>
                <c:pt idx="999">
                  <c:v>9.1754301932168797E-2</c:v>
                </c:pt>
                <c:pt idx="1000">
                  <c:v>9.1853323873057266E-2</c:v>
                </c:pt>
                <c:pt idx="1001">
                  <c:v>9.1952545593618026E-2</c:v>
                </c:pt>
                <c:pt idx="1002">
                  <c:v>9.2051964203184525E-2</c:v>
                </c:pt>
                <c:pt idx="1003">
                  <c:v>9.2151577051044098E-2</c:v>
                </c:pt>
                <c:pt idx="1004">
                  <c:v>9.2251381691982048E-2</c:v>
                </c:pt>
                <c:pt idx="1005">
                  <c:v>9.2351374883004211E-2</c:v>
                </c:pt>
                <c:pt idx="1006">
                  <c:v>9.2451556863415219E-2</c:v>
                </c:pt>
                <c:pt idx="1007">
                  <c:v>9.2551925897297216E-2</c:v>
                </c:pt>
                <c:pt idx="1008">
                  <c:v>9.2652478137218636E-2</c:v>
                </c:pt>
                <c:pt idx="1009">
                  <c:v>9.2753213335523194E-2</c:v>
                </c:pt>
                <c:pt idx="1010">
                  <c:v>9.2854132709904225E-2</c:v>
                </c:pt>
                <c:pt idx="1011">
                  <c:v>9.2955235521633747E-2</c:v>
                </c:pt>
                <c:pt idx="1012">
                  <c:v>9.3056521385656371E-2</c:v>
                </c:pt>
                <c:pt idx="1013">
                  <c:v>9.3157988909547768E-2</c:v>
                </c:pt>
                <c:pt idx="1014">
                  <c:v>9.3259637224761799E-2</c:v>
                </c:pt>
                <c:pt idx="1015">
                  <c:v>9.3361467153428745E-2</c:v>
                </c:pt>
                <c:pt idx="1016">
                  <c:v>9.3463479133014365E-2</c:v>
                </c:pt>
                <c:pt idx="1017">
                  <c:v>9.356567397798099E-2</c:v>
                </c:pt>
                <c:pt idx="1018">
                  <c:v>9.366805270203829E-2</c:v>
                </c:pt>
                <c:pt idx="1019">
                  <c:v>9.3770616571453747E-2</c:v>
                </c:pt>
                <c:pt idx="1020">
                  <c:v>9.3873367083885745E-2</c:v>
                </c:pt>
                <c:pt idx="1021">
                  <c:v>9.3976305970659937E-2</c:v>
                </c:pt>
                <c:pt idx="1022">
                  <c:v>9.4079434224995984E-2</c:v>
                </c:pt>
                <c:pt idx="1023">
                  <c:v>9.4182752741302209E-2</c:v>
                </c:pt>
                <c:pt idx="1024">
                  <c:v>9.428626427334369E-2</c:v>
                </c:pt>
                <c:pt idx="1025">
                  <c:v>9.4389971509804799E-2</c:v>
                </c:pt>
                <c:pt idx="1026">
                  <c:v>9.4493877399133397E-2</c:v>
                </c:pt>
                <c:pt idx="1027">
                  <c:v>9.4597985054479777E-2</c:v>
                </c:pt>
                <c:pt idx="1028">
                  <c:v>9.4702297770187044E-2</c:v>
                </c:pt>
                <c:pt idx="1029">
                  <c:v>9.4806819002648243E-2</c:v>
                </c:pt>
                <c:pt idx="1030">
                  <c:v>9.4911552368326768E-2</c:v>
                </c:pt>
                <c:pt idx="1031">
                  <c:v>9.5016501630625194E-2</c:v>
                </c:pt>
                <c:pt idx="1032">
                  <c:v>9.5121670694321883E-2</c:v>
                </c:pt>
                <c:pt idx="1033">
                  <c:v>9.522706359436843E-2</c:v>
                </c:pt>
                <c:pt idx="1034">
                  <c:v>9.5332684488730182E-2</c:v>
                </c:pt>
                <c:pt idx="1035">
                  <c:v>9.5438537648298849E-2</c:v>
                </c:pt>
                <c:pt idx="1036">
                  <c:v>9.5544627449013028E-2</c:v>
                </c:pt>
                <c:pt idx="1037">
                  <c:v>9.5650958362508268E-2</c:v>
                </c:pt>
                <c:pt idx="1038">
                  <c:v>9.5757534948063563E-2</c:v>
                </c:pt>
                <c:pt idx="1039">
                  <c:v>9.5864361843855883E-2</c:v>
                </c:pt>
                <c:pt idx="1040">
                  <c:v>9.5971443759034547E-2</c:v>
                </c:pt>
                <c:pt idx="1041">
                  <c:v>9.6078785465562394E-2</c:v>
                </c:pt>
                <c:pt idx="1042">
                  <c:v>9.6186391790621967E-2</c:v>
                </c:pt>
                <c:pt idx="1043">
                  <c:v>9.6294267609050063E-2</c:v>
                </c:pt>
                <c:pt idx="1044">
                  <c:v>9.6402417836226481E-2</c:v>
                </c:pt>
                <c:pt idx="1045">
                  <c:v>9.6510847421128906E-2</c:v>
                </c:pt>
                <c:pt idx="1046">
                  <c:v>9.6619561339783597E-2</c:v>
                </c:pt>
                <c:pt idx="1047">
                  <c:v>9.6728564588974178E-2</c:v>
                </c:pt>
                <c:pt idx="1048">
                  <c:v>9.6837862180310624E-2</c:v>
                </c:pt>
                <c:pt idx="1049">
                  <c:v>9.6947459134607727E-2</c:v>
                </c:pt>
                <c:pt idx="1050">
                  <c:v>9.7057360476622542E-2</c:v>
                </c:pt>
                <c:pt idx="1051">
                  <c:v>9.7167571230078201E-2</c:v>
                </c:pt>
                <c:pt idx="1052">
                  <c:v>9.7278096413088905E-2</c:v>
                </c:pt>
                <c:pt idx="1053">
                  <c:v>9.7388941033856494E-2</c:v>
                </c:pt>
                <c:pt idx="1054">
                  <c:v>9.7500110086735883E-2</c:v>
                </c:pt>
                <c:pt idx="1055">
                  <c:v>9.7611608548607703E-2</c:v>
                </c:pt>
                <c:pt idx="1056">
                  <c:v>9.7723441375575398E-2</c:v>
                </c:pt>
                <c:pt idx="1057">
                  <c:v>9.7835613499970692E-2</c:v>
                </c:pt>
                <c:pt idx="1058">
                  <c:v>9.7948129827665889E-2</c:v>
                </c:pt>
                <c:pt idx="1059">
                  <c:v>9.8060995235678711E-2</c:v>
                </c:pt>
                <c:pt idx="1060">
                  <c:v>9.8174214570050045E-2</c:v>
                </c:pt>
                <c:pt idx="1061">
                  <c:v>9.8287792644029245E-2</c:v>
                </c:pt>
                <c:pt idx="1062">
                  <c:v>9.8401734236480104E-2</c:v>
                </c:pt>
                <c:pt idx="1063">
                  <c:v>9.85160440905678E-2</c:v>
                </c:pt>
                <c:pt idx="1064">
                  <c:v>9.8630726912668248E-2</c:v>
                </c:pt>
                <c:pt idx="1065">
                  <c:v>9.8745787371528004E-2</c:v>
                </c:pt>
                <c:pt idx="1066">
                  <c:v>9.8861230097616548E-2</c:v>
                </c:pt>
                <c:pt idx="1067">
                  <c:v>9.8977059682691548E-2</c:v>
                </c:pt>
                <c:pt idx="1068">
                  <c:v>9.9093280679562148E-2</c:v>
                </c:pt>
                <c:pt idx="1069">
                  <c:v>9.9209897602024033E-2</c:v>
                </c:pt>
                <c:pt idx="1070">
                  <c:v>9.9326914924965148E-2</c:v>
                </c:pt>
                <c:pt idx="1071">
                  <c:v>9.9444337084627965E-2</c:v>
                </c:pt>
                <c:pt idx="1072">
                  <c:v>9.9562168479017776E-2</c:v>
                </c:pt>
                <c:pt idx="1073">
                  <c:v>9.9680413468432566E-2</c:v>
                </c:pt>
                <c:pt idx="1074">
                  <c:v>9.9799076376144727E-2</c:v>
                </c:pt>
                <c:pt idx="1075">
                  <c:v>9.9918161489150045E-2</c:v>
                </c:pt>
                <c:pt idx="1076">
                  <c:v>0.100037673059064</c:v>
                </c:pt>
                <c:pt idx="1077">
                  <c:v>0.10015761530307395</c:v>
                </c:pt>
                <c:pt idx="1078">
                  <c:v>0.100277992404991</c:v>
                </c:pt>
                <c:pt idx="1079">
                  <c:v>0.10039880851636998</c:v>
                </c:pt>
                <c:pt idx="1080">
                  <c:v>0.10052006775769599</c:v>
                </c:pt>
                <c:pt idx="1081">
                  <c:v>0.10064177421961949</c:v>
                </c:pt>
                <c:pt idx="1082">
                  <c:v>0.10076393196424326</c:v>
                </c:pt>
                <c:pt idx="1083">
                  <c:v>0.10088654502645319</c:v>
                </c:pt>
                <c:pt idx="1084">
                  <c:v>0.101009617415278</c:v>
                </c:pt>
                <c:pt idx="1085">
                  <c:v>0.10113315311527322</c:v>
                </c:pt>
                <c:pt idx="1086">
                  <c:v>0.10917107147499017</c:v>
                </c:pt>
                <c:pt idx="1087">
                  <c:v>0.11120761370523929</c:v>
                </c:pt>
                <c:pt idx="1088">
                  <c:v>0.11164648898435503</c:v>
                </c:pt>
                <c:pt idx="1089">
                  <c:v>0.11176802973371316</c:v>
                </c:pt>
                <c:pt idx="1090">
                  <c:v>0.11191705507439551</c:v>
                </c:pt>
                <c:pt idx="1091">
                  <c:v>0.11205283775026598</c:v>
                </c:pt>
                <c:pt idx="1092">
                  <c:v>0.11220298031807603</c:v>
                </c:pt>
                <c:pt idx="1093">
                  <c:v>0.11234740318155598</c:v>
                </c:pt>
                <c:pt idx="1094">
                  <c:v>0.11249679957827813</c:v>
                </c:pt>
                <c:pt idx="1095">
                  <c:v>0.11264291216797601</c:v>
                </c:pt>
                <c:pt idx="1096">
                  <c:v>0.11279085022709109</c:v>
                </c:pt>
                <c:pt idx="1097">
                  <c:v>0.11293700743853206</c:v>
                </c:pt>
                <c:pt idx="1098">
                  <c:v>0.11308380423468703</c:v>
                </c:pt>
                <c:pt idx="1099">
                  <c:v>0.11322964825017727</c:v>
                </c:pt>
                <c:pt idx="1100">
                  <c:v>0.11337568934954298</c:v>
                </c:pt>
                <c:pt idx="1101">
                  <c:v>0.11352123477288424</c:v>
                </c:pt>
                <c:pt idx="1102">
                  <c:v>0.11366684040295352</c:v>
                </c:pt>
                <c:pt idx="1103">
                  <c:v>0.11381221706657303</c:v>
                </c:pt>
                <c:pt idx="1104">
                  <c:v>0.11395764289740289</c:v>
                </c:pt>
                <c:pt idx="1105">
                  <c:v>0.11410300843989403</c:v>
                </c:pt>
                <c:pt idx="1106">
                  <c:v>0.11424846088717501</c:v>
                </c:pt>
                <c:pt idx="1107">
                  <c:v>0.11439396930989391</c:v>
                </c:pt>
                <c:pt idx="1108">
                  <c:v>0.11453961806346701</c:v>
                </c:pt>
                <c:pt idx="1109">
                  <c:v>0.11468540921892206</c:v>
                </c:pt>
                <c:pt idx="1110">
                  <c:v>0.11483139600801801</c:v>
                </c:pt>
                <c:pt idx="1111">
                  <c:v>0.11497759324183703</c:v>
                </c:pt>
                <c:pt idx="1112">
                  <c:v>0.11512403794163412</c:v>
                </c:pt>
                <c:pt idx="1113">
                  <c:v>0.11527074882722729</c:v>
                </c:pt>
                <c:pt idx="1114">
                  <c:v>0.11541775385354898</c:v>
                </c:pt>
                <c:pt idx="1115">
                  <c:v>0.11556507195131892</c:v>
                </c:pt>
                <c:pt idx="1116">
                  <c:v>0.11571272554147716</c:v>
                </c:pt>
                <c:pt idx="1117">
                  <c:v>0.11586073234415926</c:v>
                </c:pt>
                <c:pt idx="1118">
                  <c:v>0.11600911108036098</c:v>
                </c:pt>
                <c:pt idx="1119">
                  <c:v>0.11615787782416379</c:v>
                </c:pt>
                <c:pt idx="1120">
                  <c:v>0.11630704861532185</c:v>
                </c:pt>
                <c:pt idx="1121">
                  <c:v>0.11645663785442301</c:v>
                </c:pt>
                <c:pt idx="1122">
                  <c:v>0.11660665951337509</c:v>
                </c:pt>
                <c:pt idx="1123">
                  <c:v>0.11675712644455706</c:v>
                </c:pt>
                <c:pt idx="1124">
                  <c:v>0.11690805095289303</c:v>
                </c:pt>
                <c:pt idx="1125">
                  <c:v>0.11705944451059906</c:v>
                </c:pt>
                <c:pt idx="1126">
                  <c:v>0.11721131803657203</c:v>
                </c:pt>
                <c:pt idx="1127">
                  <c:v>0.11736368178860478</c:v>
                </c:pt>
                <c:pt idx="1128">
                  <c:v>0.11751654550676503</c:v>
                </c:pt>
                <c:pt idx="1129">
                  <c:v>0.11766991838126926</c:v>
                </c:pt>
                <c:pt idx="1130">
                  <c:v>0.11782380913110503</c:v>
                </c:pt>
                <c:pt idx="1131">
                  <c:v>0.11797822600245909</c:v>
                </c:pt>
                <c:pt idx="1132">
                  <c:v>0.1181331768152627</c:v>
                </c:pt>
                <c:pt idx="1133">
                  <c:v>0.11828866897250506</c:v>
                </c:pt>
                <c:pt idx="1134">
                  <c:v>0.11844470948986603</c:v>
                </c:pt>
                <c:pt idx="1135">
                  <c:v>0.11860130500759003</c:v>
                </c:pt>
                <c:pt idx="1136">
                  <c:v>0.11875846181043698</c:v>
                </c:pt>
                <c:pt idx="1137">
                  <c:v>0.11891618583879303</c:v>
                </c:pt>
                <c:pt idx="1138">
                  <c:v>0.11907448270255606</c:v>
                </c:pt>
                <c:pt idx="1139">
                  <c:v>0.11923335769034595</c:v>
                </c:pt>
                <c:pt idx="1140">
                  <c:v>0.11939281577927106</c:v>
                </c:pt>
                <c:pt idx="1141">
                  <c:v>0.11955286164202485</c:v>
                </c:pt>
                <c:pt idx="1142">
                  <c:v>0.11971349965370801</c:v>
                </c:pt>
                <c:pt idx="1143">
                  <c:v>0.11987550060290203</c:v>
                </c:pt>
                <c:pt idx="1144">
                  <c:v>0.120038733638743</c:v>
                </c:pt>
                <c:pt idx="1145">
                  <c:v>0.12020321547273426</c:v>
                </c:pt>
                <c:pt idx="1146">
                  <c:v>0.120368913820183</c:v>
                </c:pt>
                <c:pt idx="1147">
                  <c:v>0.12053580431170199</c:v>
                </c:pt>
                <c:pt idx="1148">
                  <c:v>0.12070385200724702</c:v>
                </c:pt>
                <c:pt idx="1149">
                  <c:v>0.12087302213317699</c:v>
                </c:pt>
                <c:pt idx="1150">
                  <c:v>0.12104327329689812</c:v>
                </c:pt>
                <c:pt idx="1151">
                  <c:v>0.12121456202303722</c:v>
                </c:pt>
                <c:pt idx="1152">
                  <c:v>0.12138683966456085</c:v>
                </c:pt>
                <c:pt idx="1153">
                  <c:v>0.12156005442784502</c:v>
                </c:pt>
                <c:pt idx="1154">
                  <c:v>0.121734149968115</c:v>
                </c:pt>
                <c:pt idx="1155">
                  <c:v>0.121909066276376</c:v>
                </c:pt>
                <c:pt idx="1156">
                  <c:v>0.122084739370727</c:v>
                </c:pt>
                <c:pt idx="1157">
                  <c:v>0.12226119116437302</c:v>
                </c:pt>
                <c:pt idx="1158">
                  <c:v>0.12243849759826098</c:v>
                </c:pt>
                <c:pt idx="1159">
                  <c:v>0.12261672886405722</c:v>
                </c:pt>
                <c:pt idx="1160">
                  <c:v>0.12279596110016019</c:v>
                </c:pt>
                <c:pt idx="1161">
                  <c:v>0.12297627331248154</c:v>
                </c:pt>
                <c:pt idx="1162">
                  <c:v>0.123157747627264</c:v>
                </c:pt>
                <c:pt idx="1163">
                  <c:v>0.123340468996872</c:v>
                </c:pt>
                <c:pt idx="1164">
                  <c:v>0.12352452506939079</c:v>
                </c:pt>
                <c:pt idx="1165">
                  <c:v>0.12371000598371647</c:v>
                </c:pt>
                <c:pt idx="1166">
                  <c:v>0.123897004204927</c:v>
                </c:pt>
                <c:pt idx="1167">
                  <c:v>0.12408561432528036</c:v>
                </c:pt>
                <c:pt idx="1168">
                  <c:v>0.12427593288448611</c:v>
                </c:pt>
                <c:pt idx="1169">
                  <c:v>0.12446794116832502</c:v>
                </c:pt>
                <c:pt idx="1170">
                  <c:v>0.12466055331894126</c:v>
                </c:pt>
                <c:pt idx="1171">
                  <c:v>0.124854018850913</c:v>
                </c:pt>
                <c:pt idx="1172">
                  <c:v>0.12504826990655188</c:v>
                </c:pt>
                <c:pt idx="1173">
                  <c:v>0.12524331632329999</c:v>
                </c:pt>
                <c:pt idx="1174">
                  <c:v>0.12543914552418017</c:v>
                </c:pt>
                <c:pt idx="1175">
                  <c:v>0.12563575584763001</c:v>
                </c:pt>
                <c:pt idx="1176">
                  <c:v>0.12583313906965488</c:v>
                </c:pt>
                <c:pt idx="1177">
                  <c:v>0.126031291339642</c:v>
                </c:pt>
                <c:pt idx="1178">
                  <c:v>0.12623020589332917</c:v>
                </c:pt>
                <c:pt idx="1179">
                  <c:v>0.12642987799552988</c:v>
                </c:pt>
                <c:pt idx="1180">
                  <c:v>0.126630301651145</c:v>
                </c:pt>
                <c:pt idx="1181">
                  <c:v>0.12683147185152799</c:v>
                </c:pt>
                <c:pt idx="1182">
                  <c:v>0.1270333831113637</c:v>
                </c:pt>
                <c:pt idx="1183">
                  <c:v>0.12723603048867799</c:v>
                </c:pt>
                <c:pt idx="1184">
                  <c:v>0.12743940894566141</c:v>
                </c:pt>
                <c:pt idx="1185">
                  <c:v>0.12764351381803887</c:v>
                </c:pt>
                <c:pt idx="1186">
                  <c:v>0.12784834054425817</c:v>
                </c:pt>
                <c:pt idx="1187">
                  <c:v>0.12805388488855488</c:v>
                </c:pt>
                <c:pt idx="1188">
                  <c:v>0.12826014283386999</c:v>
                </c:pt>
                <c:pt idx="1189">
                  <c:v>0.12846711069432723</c:v>
                </c:pt>
                <c:pt idx="1190">
                  <c:v>0.12867478508015587</c:v>
                </c:pt>
                <c:pt idx="1191">
                  <c:v>0.12888316295983787</c:v>
                </c:pt>
                <c:pt idx="1192">
                  <c:v>0.12909224165583699</c:v>
                </c:pt>
                <c:pt idx="1193">
                  <c:v>0.12930201888290899</c:v>
                </c:pt>
                <c:pt idx="1194">
                  <c:v>0.12951249275605595</c:v>
                </c:pt>
                <c:pt idx="1195">
                  <c:v>0.12972366181655487</c:v>
                </c:pt>
                <c:pt idx="1196">
                  <c:v>0.12993552446373488</c:v>
                </c:pt>
                <c:pt idx="1197">
                  <c:v>0.13014808042163606</c:v>
                </c:pt>
                <c:pt idx="1198">
                  <c:v>0.13036132855264501</c:v>
                </c:pt>
                <c:pt idx="1199">
                  <c:v>0.13057526998989788</c:v>
                </c:pt>
                <c:pt idx="1200">
                  <c:v>0.13078990619894401</c:v>
                </c:pt>
                <c:pt idx="1201">
                  <c:v>0.13100524091329899</c:v>
                </c:pt>
                <c:pt idx="1202">
                  <c:v>0.13122127733832001</c:v>
                </c:pt>
                <c:pt idx="1203">
                  <c:v>0.13143801788472992</c:v>
                </c:pt>
                <c:pt idx="1204">
                  <c:v>0.13165546542358667</c:v>
                </c:pt>
                <c:pt idx="1205">
                  <c:v>0.13187362048161394</c:v>
                </c:pt>
                <c:pt idx="1206">
                  <c:v>0.13209248684125413</c:v>
                </c:pt>
                <c:pt idx="1207">
                  <c:v>0.13231206906693899</c:v>
                </c:pt>
                <c:pt idx="1208">
                  <c:v>0.13253237207362201</c:v>
                </c:pt>
                <c:pt idx="1209">
                  <c:v>0.13275340044109588</c:v>
                </c:pt>
                <c:pt idx="1210">
                  <c:v>0.13297515728040299</c:v>
                </c:pt>
                <c:pt idx="1211">
                  <c:v>0.13319764962883288</c:v>
                </c:pt>
                <c:pt idx="1212">
                  <c:v>0.13342088449085801</c:v>
                </c:pt>
                <c:pt idx="1213">
                  <c:v>0.13364486949062701</c:v>
                </c:pt>
                <c:pt idx="1214">
                  <c:v>0.13386961264972</c:v>
                </c:pt>
                <c:pt idx="1215">
                  <c:v>0.13409512244217592</c:v>
                </c:pt>
                <c:pt idx="1216">
                  <c:v>0.13432140774762899</c:v>
                </c:pt>
                <c:pt idx="1217">
                  <c:v>0.13454847785734564</c:v>
                </c:pt>
                <c:pt idx="1218">
                  <c:v>0.13477634244654901</c:v>
                </c:pt>
                <c:pt idx="1219">
                  <c:v>0.13500501156734851</c:v>
                </c:pt>
                <c:pt idx="1220">
                  <c:v>0.135234495627053</c:v>
                </c:pt>
                <c:pt idx="1221">
                  <c:v>0.13546480537536351</c:v>
                </c:pt>
                <c:pt idx="1222">
                  <c:v>0.13569595188510344</c:v>
                </c:pt>
                <c:pt idx="1223">
                  <c:v>0.13592794653680745</c:v>
                </c:pt>
                <c:pt idx="1224">
                  <c:v>0.13616080100049199</c:v>
                </c:pt>
                <c:pt idx="1225">
                  <c:v>0.13639452721922088</c:v>
                </c:pt>
                <c:pt idx="1226">
                  <c:v>0.13662913739153401</c:v>
                </c:pt>
                <c:pt idx="1227">
                  <c:v>0.13686464395480588</c:v>
                </c:pt>
                <c:pt idx="1228">
                  <c:v>0.13710105956833499</c:v>
                </c:pt>
                <c:pt idx="1229">
                  <c:v>0.13733839709703796</c:v>
                </c:pt>
                <c:pt idx="1230">
                  <c:v>0.13757666959528</c:v>
                </c:pt>
                <c:pt idx="1231">
                  <c:v>0.13781589029129943</c:v>
                </c:pt>
                <c:pt idx="1232">
                  <c:v>0.13805607257193211</c:v>
                </c:pt>
                <c:pt idx="1233">
                  <c:v>0.13829722996797192</c:v>
                </c:pt>
                <c:pt idx="1234">
                  <c:v>0.13853937613998801</c:v>
                </c:pt>
                <c:pt idx="1235">
                  <c:v>0.13878252486478088</c:v>
                </c:pt>
                <c:pt idx="1236">
                  <c:v>0.13902669002239743</c:v>
                </c:pt>
                <c:pt idx="1237">
                  <c:v>0.13927188558380099</c:v>
                </c:pt>
                <c:pt idx="1238">
                  <c:v>0.13951812559919796</c:v>
                </c:pt>
                <c:pt idx="1239">
                  <c:v>0.13976542418697596</c:v>
                </c:pt>
                <c:pt idx="1240">
                  <c:v>0.14001379552335999</c:v>
                </c:pt>
                <c:pt idx="1241">
                  <c:v>0.14026325383272406</c:v>
                </c:pt>
                <c:pt idx="1242">
                  <c:v>0.140513813378528</c:v>
                </c:pt>
                <c:pt idx="1243">
                  <c:v>0.14076548845501796</c:v>
                </c:pt>
                <c:pt idx="1244">
                  <c:v>0.14101829337947347</c:v>
                </c:pt>
                <c:pt idx="1245">
                  <c:v>0.14127224248520151</c:v>
                </c:pt>
                <c:pt idx="1246">
                  <c:v>0.14152735011512496</c:v>
                </c:pt>
                <c:pt idx="1247">
                  <c:v>0.14178363061599444</c:v>
                </c:pt>
                <c:pt idx="1248">
                  <c:v>0.14204109833323941</c:v>
                </c:pt>
                <c:pt idx="1249">
                  <c:v>0.14229976760637641</c:v>
                </c:pt>
                <c:pt idx="1250">
                  <c:v>0.14255965276502144</c:v>
                </c:pt>
                <c:pt idx="1251">
                  <c:v>0.14282076812543201</c:v>
                </c:pt>
                <c:pt idx="1252">
                  <c:v>0.143083127987602</c:v>
                </c:pt>
                <c:pt idx="1253">
                  <c:v>0.14334674663284599</c:v>
                </c:pt>
                <c:pt idx="1254">
                  <c:v>0.14361163832188201</c:v>
                </c:pt>
                <c:pt idx="1255">
                  <c:v>0.14387781729337787</c:v>
                </c:pt>
                <c:pt idx="1256">
                  <c:v>0.14414529776293558</c:v>
                </c:pt>
                <c:pt idx="1257">
                  <c:v>0.14441409392247986</c:v>
                </c:pt>
                <c:pt idx="1258">
                  <c:v>0.144684219940072</c:v>
                </c:pt>
                <c:pt idx="1259">
                  <c:v>0.14495568996007599</c:v>
                </c:pt>
                <c:pt idx="1260">
                  <c:v>0.14522851810365087</c:v>
                </c:pt>
                <c:pt idx="1261">
                  <c:v>0.14550271846960997</c:v>
                </c:pt>
                <c:pt idx="1262">
                  <c:v>0.14577830513555401</c:v>
                </c:pt>
                <c:pt idx="1263">
                  <c:v>0.14605529215930874</c:v>
                </c:pt>
                <c:pt idx="1264">
                  <c:v>0.14633369358058901</c:v>
                </c:pt>
                <c:pt idx="1265">
                  <c:v>0.14661352342296399</c:v>
                </c:pt>
                <c:pt idx="1266">
                  <c:v>0.14689479569597799</c:v>
                </c:pt>
                <c:pt idx="1267">
                  <c:v>0.14717752439752288</c:v>
                </c:pt>
                <c:pt idx="1268">
                  <c:v>0.14746172351638245</c:v>
                </c:pt>
                <c:pt idx="1269">
                  <c:v>0.14774740703493444</c:v>
                </c:pt>
                <c:pt idx="1270">
                  <c:v>0.14803458893203009</c:v>
                </c:pt>
                <c:pt idx="1271">
                  <c:v>0.14832328318600496</c:v>
                </c:pt>
                <c:pt idx="1272">
                  <c:v>0.156354078331189</c:v>
                </c:pt>
                <c:pt idx="1273">
                  <c:v>0.15852109799313799</c:v>
                </c:pt>
                <c:pt idx="1274">
                  <c:v>0.15915849737298296</c:v>
                </c:pt>
                <c:pt idx="1275">
                  <c:v>0.15945078734473594</c:v>
                </c:pt>
                <c:pt idx="1276">
                  <c:v>0.1597852615001073</c:v>
                </c:pt>
                <c:pt idx="1277">
                  <c:v>0.16010891914494488</c:v>
                </c:pt>
                <c:pt idx="1278">
                  <c:v>0.16044550283993025</c:v>
                </c:pt>
                <c:pt idx="1279">
                  <c:v>0.16077891866685887</c:v>
                </c:pt>
                <c:pt idx="1280">
                  <c:v>0.16111584355385605</c:v>
                </c:pt>
                <c:pt idx="1281">
                  <c:v>0.16145135767854987</c:v>
                </c:pt>
                <c:pt idx="1282">
                  <c:v>0.16178807891037406</c:v>
                </c:pt>
                <c:pt idx="1283">
                  <c:v>0.16212440774749926</c:v>
                </c:pt>
                <c:pt idx="1284">
                  <c:v>0.16246140722862121</c:v>
                </c:pt>
                <c:pt idx="1285">
                  <c:v>0.16279858804846523</c:v>
                </c:pt>
                <c:pt idx="1286">
                  <c:v>0.16313641587137825</c:v>
                </c:pt>
                <c:pt idx="1287">
                  <c:v>0.16347478319242237</c:v>
                </c:pt>
                <c:pt idx="1288">
                  <c:v>0.16381392376616241</c:v>
                </c:pt>
                <c:pt idx="1289">
                  <c:v>0.16415385774523505</c:v>
                </c:pt>
                <c:pt idx="1290">
                  <c:v>0.16449472480533314</c:v>
                </c:pt>
                <c:pt idx="1291">
                  <c:v>0.16483658316574606</c:v>
                </c:pt>
                <c:pt idx="1292">
                  <c:v>0.16517953080205205</c:v>
                </c:pt>
                <c:pt idx="1293">
                  <c:v>0.16552363302950887</c:v>
                </c:pt>
                <c:pt idx="1294">
                  <c:v>0.16586896662954687</c:v>
                </c:pt>
                <c:pt idx="1295">
                  <c:v>0.16621559399490621</c:v>
                </c:pt>
                <c:pt idx="1296">
                  <c:v>0.16656357927504867</c:v>
                </c:pt>
                <c:pt idx="1297">
                  <c:v>0.16691297930302321</c:v>
                </c:pt>
                <c:pt idx="1298">
                  <c:v>0.16726384959356724</c:v>
                </c:pt>
                <c:pt idx="1299">
                  <c:v>0.16761624127379721</c:v>
                </c:pt>
                <c:pt idx="1300">
                  <c:v>0.16797020339292457</c:v>
                </c:pt>
                <c:pt idx="1301">
                  <c:v>0.16832578197366097</c:v>
                </c:pt>
                <c:pt idx="1302">
                  <c:v>0.16868302096846005</c:v>
                </c:pt>
                <c:pt idx="1303">
                  <c:v>0.16904196204124194</c:v>
                </c:pt>
                <c:pt idx="1304">
                  <c:v>0.16940264501449426</c:v>
                </c:pt>
                <c:pt idx="1305">
                  <c:v>0.16976510788825291</c:v>
                </c:pt>
                <c:pt idx="1306">
                  <c:v>0.17012938708504999</c:v>
                </c:pt>
                <c:pt idx="1307">
                  <c:v>0.17049551753430944</c:v>
                </c:pt>
                <c:pt idx="1308">
                  <c:v>0.17086353282849617</c:v>
                </c:pt>
                <c:pt idx="1309">
                  <c:v>0.17123346531525599</c:v>
                </c:pt>
                <c:pt idx="1310">
                  <c:v>0.17160534620822099</c:v>
                </c:pt>
                <c:pt idx="1311">
                  <c:v>0.17197920566923899</c:v>
                </c:pt>
                <c:pt idx="1312">
                  <c:v>0.17235507289172441</c:v>
                </c:pt>
                <c:pt idx="1313">
                  <c:v>0.172732976169056</c:v>
                </c:pt>
                <c:pt idx="1314">
                  <c:v>0.17311294295888197</c:v>
                </c:pt>
                <c:pt idx="1315">
                  <c:v>0.17349499993813244</c:v>
                </c:pt>
                <c:pt idx="1316">
                  <c:v>0.17387917305294801</c:v>
                </c:pt>
                <c:pt idx="1317">
                  <c:v>0.174265528773692</c:v>
                </c:pt>
                <c:pt idx="1318">
                  <c:v>0.17465479547197901</c:v>
                </c:pt>
                <c:pt idx="1319">
                  <c:v>0.17504681685583151</c:v>
                </c:pt>
                <c:pt idx="1320">
                  <c:v>0.1754416365161427</c:v>
                </c:pt>
                <c:pt idx="1321">
                  <c:v>0.175839242900557</c:v>
                </c:pt>
                <c:pt idx="1322">
                  <c:v>0.17623840120063741</c:v>
                </c:pt>
                <c:pt idx="1323">
                  <c:v>0.17663932434163701</c:v>
                </c:pt>
                <c:pt idx="1324">
                  <c:v>0.17704112673816799</c:v>
                </c:pt>
                <c:pt idx="1325">
                  <c:v>0.17744389494446364</c:v>
                </c:pt>
                <c:pt idx="1326">
                  <c:v>0.17784731723702593</c:v>
                </c:pt>
                <c:pt idx="1327">
                  <c:v>0.17825139025572517</c:v>
                </c:pt>
                <c:pt idx="1328">
                  <c:v>0.17865598485067899</c:v>
                </c:pt>
                <c:pt idx="1329">
                  <c:v>0.17906105591196741</c:v>
                </c:pt>
                <c:pt idx="1330">
                  <c:v>0.17946651935745841</c:v>
                </c:pt>
                <c:pt idx="1331">
                  <c:v>0.179872427148624</c:v>
                </c:pt>
                <c:pt idx="1332">
                  <c:v>0.18027885251874801</c:v>
                </c:pt>
                <c:pt idx="1333">
                  <c:v>0.18068587141149497</c:v>
                </c:pt>
                <c:pt idx="1334">
                  <c:v>0.18109356187427841</c:v>
                </c:pt>
                <c:pt idx="1335">
                  <c:v>0.18150200883414599</c:v>
                </c:pt>
                <c:pt idx="1336">
                  <c:v>0.18191130023805099</c:v>
                </c:pt>
                <c:pt idx="1337">
                  <c:v>0.18232152926519388</c:v>
                </c:pt>
                <c:pt idx="1338">
                  <c:v>0.18273279279395899</c:v>
                </c:pt>
                <c:pt idx="1339">
                  <c:v>0.18314519209008717</c:v>
                </c:pt>
                <c:pt idx="1340">
                  <c:v>0.18355883217083127</c:v>
                </c:pt>
                <c:pt idx="1341">
                  <c:v>0.183973821940036</c:v>
                </c:pt>
                <c:pt idx="1342">
                  <c:v>0.18438968259292549</c:v>
                </c:pt>
                <c:pt idx="1343">
                  <c:v>0.18480581217959599</c:v>
                </c:pt>
                <c:pt idx="1344">
                  <c:v>0.18522241403188044</c:v>
                </c:pt>
                <c:pt idx="1345">
                  <c:v>0.18563944512899727</c:v>
                </c:pt>
                <c:pt idx="1346">
                  <c:v>0.18605691016428899</c:v>
                </c:pt>
                <c:pt idx="1347">
                  <c:v>0.18647479833425801</c:v>
                </c:pt>
                <c:pt idx="1348">
                  <c:v>0.18689310589291164</c:v>
                </c:pt>
                <c:pt idx="1349">
                  <c:v>0.18731182526047899</c:v>
                </c:pt>
                <c:pt idx="1350">
                  <c:v>0.18773095196143719</c:v>
                </c:pt>
                <c:pt idx="1351">
                  <c:v>0.18815048029035999</c:v>
                </c:pt>
                <c:pt idx="1352">
                  <c:v>0.18857040617930088</c:v>
                </c:pt>
                <c:pt idx="1353">
                  <c:v>0.18899072549840729</c:v>
                </c:pt>
                <c:pt idx="1354">
                  <c:v>0.18941143518890435</c:v>
                </c:pt>
                <c:pt idx="1355">
                  <c:v>0.18983253265996144</c:v>
                </c:pt>
                <c:pt idx="1356">
                  <c:v>0.19025401623294105</c:v>
                </c:pt>
                <c:pt idx="1357">
                  <c:v>0.19067588495540005</c:v>
                </c:pt>
                <c:pt idx="1358">
                  <c:v>0.19109813878799503</c:v>
                </c:pt>
                <c:pt idx="1359">
                  <c:v>0.19152077856738406</c:v>
                </c:pt>
                <c:pt idx="1360">
                  <c:v>0.19194380609833497</c:v>
                </c:pt>
                <c:pt idx="1361">
                  <c:v>0.19236722416595906</c:v>
                </c:pt>
                <c:pt idx="1362">
                  <c:v>0.19279103659098648</c:v>
                </c:pt>
                <c:pt idx="1363">
                  <c:v>0.19321524825532699</c:v>
                </c:pt>
                <c:pt idx="1364">
                  <c:v>0.19363986514034306</c:v>
                </c:pt>
                <c:pt idx="1365">
                  <c:v>0.19406489435261806</c:v>
                </c:pt>
                <c:pt idx="1366">
                  <c:v>0.19449034415169192</c:v>
                </c:pt>
                <c:pt idx="1367">
                  <c:v>0.19491622397104624</c:v>
                </c:pt>
                <c:pt idx="1368">
                  <c:v>0.19534254383951688</c:v>
                </c:pt>
                <c:pt idx="1369">
                  <c:v>0.19576931531001521</c:v>
                </c:pt>
                <c:pt idx="1370">
                  <c:v>0.19619654914002121</c:v>
                </c:pt>
                <c:pt idx="1371">
                  <c:v>0.19662425622680188</c:v>
                </c:pt>
                <c:pt idx="1372">
                  <c:v>0.19705246782147626</c:v>
                </c:pt>
                <c:pt idx="1373">
                  <c:v>0.19748119625724594</c:v>
                </c:pt>
                <c:pt idx="1374">
                  <c:v>0.19791046022484221</c:v>
                </c:pt>
                <c:pt idx="1375">
                  <c:v>0.19834027877647994</c:v>
                </c:pt>
                <c:pt idx="1376">
                  <c:v>0.19877067363173387</c:v>
                </c:pt>
                <c:pt idx="1377">
                  <c:v>0.19920166574913806</c:v>
                </c:pt>
                <c:pt idx="1378">
                  <c:v>0.19963327794064487</c:v>
                </c:pt>
                <c:pt idx="1379">
                  <c:v>0.20006553147735517</c:v>
                </c:pt>
                <c:pt idx="1380">
                  <c:v>0.20049844716852827</c:v>
                </c:pt>
                <c:pt idx="1381">
                  <c:v>0.20093205008833417</c:v>
                </c:pt>
                <c:pt idx="1382">
                  <c:v>0.20136636300836999</c:v>
                </c:pt>
                <c:pt idx="1383">
                  <c:v>0.20180141517637917</c:v>
                </c:pt>
                <c:pt idx="1384">
                  <c:v>0.20223723607985244</c:v>
                </c:pt>
                <c:pt idx="1385">
                  <c:v>0.20267385645363187</c:v>
                </c:pt>
                <c:pt idx="1386">
                  <c:v>0.20311130782654599</c:v>
                </c:pt>
                <c:pt idx="1387">
                  <c:v>0.20354962263929299</c:v>
                </c:pt>
                <c:pt idx="1388">
                  <c:v>0.20398883412908017</c:v>
                </c:pt>
                <c:pt idx="1389">
                  <c:v>0.20442897634144241</c:v>
                </c:pt>
                <c:pt idx="1390">
                  <c:v>0.20487008406638799</c:v>
                </c:pt>
                <c:pt idx="1391">
                  <c:v>0.20531219281868399</c:v>
                </c:pt>
                <c:pt idx="1392">
                  <c:v>0.20575533879144492</c:v>
                </c:pt>
                <c:pt idx="1393">
                  <c:v>0.20619955882571001</c:v>
                </c:pt>
                <c:pt idx="1394">
                  <c:v>0.20664489037137551</c:v>
                </c:pt>
                <c:pt idx="1395">
                  <c:v>0.20709137145418499</c:v>
                </c:pt>
                <c:pt idx="1396">
                  <c:v>0.20753904037153417</c:v>
                </c:pt>
                <c:pt idx="1397">
                  <c:v>0.20798792101959801</c:v>
                </c:pt>
                <c:pt idx="1398">
                  <c:v>0.20843803250115864</c:v>
                </c:pt>
                <c:pt idx="1399">
                  <c:v>0.20888938396864801</c:v>
                </c:pt>
                <c:pt idx="1400">
                  <c:v>0.209341979981916</c:v>
                </c:pt>
                <c:pt idx="1401">
                  <c:v>0.20979582217826517</c:v>
                </c:pt>
                <c:pt idx="1402">
                  <c:v>0.21025091083037792</c:v>
                </c:pt>
                <c:pt idx="1403">
                  <c:v>0.21070724569410079</c:v>
                </c:pt>
                <c:pt idx="1404">
                  <c:v>0.21116482639591888</c:v>
                </c:pt>
                <c:pt idx="1405">
                  <c:v>0.21162365270320388</c:v>
                </c:pt>
                <c:pt idx="1406">
                  <c:v>0.21208372460138997</c:v>
                </c:pt>
                <c:pt idx="1407">
                  <c:v>0.21254504235336527</c:v>
                </c:pt>
                <c:pt idx="1408">
                  <c:v>0.21300760650026354</c:v>
                </c:pt>
                <c:pt idx="1409">
                  <c:v>0.21347141786010651</c:v>
                </c:pt>
                <c:pt idx="1410">
                  <c:v>0.21393647751135758</c:v>
                </c:pt>
                <c:pt idx="1411">
                  <c:v>0.21440278677691296</c:v>
                </c:pt>
                <c:pt idx="1412">
                  <c:v>0.21487034720504897</c:v>
                </c:pt>
                <c:pt idx="1413">
                  <c:v>0.21533916055131247</c:v>
                </c:pt>
                <c:pt idx="1414">
                  <c:v>0.21580922876042519</c:v>
                </c:pt>
                <c:pt idx="1415">
                  <c:v>0.21628055394933601</c:v>
                </c:pt>
                <c:pt idx="1416">
                  <c:v>0.21675313839107302</c:v>
                </c:pt>
                <c:pt idx="1417">
                  <c:v>0.21722698449971317</c:v>
                </c:pt>
                <c:pt idx="1418">
                  <c:v>0.21770209481645464</c:v>
                </c:pt>
                <c:pt idx="1419">
                  <c:v>0.21817847199675997</c:v>
                </c:pt>
                <c:pt idx="1420">
                  <c:v>0.21865611879866301</c:v>
                </c:pt>
                <c:pt idx="1421">
                  <c:v>0.2191350380721222</c:v>
                </c:pt>
                <c:pt idx="1422">
                  <c:v>0.21961523274950076</c:v>
                </c:pt>
                <c:pt idx="1423">
                  <c:v>0.22009670583711921</c:v>
                </c:pt>
                <c:pt idx="1424">
                  <c:v>0.22057946040785306</c:v>
                </c:pt>
                <c:pt idx="1425">
                  <c:v>0.22106349959473057</c:v>
                </c:pt>
                <c:pt idx="1426">
                  <c:v>0.22154882658553809</c:v>
                </c:pt>
                <c:pt idx="1427">
                  <c:v>0.22203544461839791</c:v>
                </c:pt>
                <c:pt idx="1428">
                  <c:v>0.22252335697822606</c:v>
                </c:pt>
                <c:pt idx="1429">
                  <c:v>0.22301256699410887</c:v>
                </c:pt>
                <c:pt idx="1430">
                  <c:v>0.22350307803750397</c:v>
                </c:pt>
                <c:pt idx="1431">
                  <c:v>0.22399489352125357</c:v>
                </c:pt>
                <c:pt idx="1432">
                  <c:v>0.22448801689934444</c:v>
                </c:pt>
                <c:pt idx="1433">
                  <c:v>0.22498245166742412</c:v>
                </c:pt>
                <c:pt idx="1434">
                  <c:v>0.22547820136394506</c:v>
                </c:pt>
                <c:pt idx="1435">
                  <c:v>0.22597526957201491</c:v>
                </c:pt>
                <c:pt idx="1436">
                  <c:v>0.22647365992176488</c:v>
                </c:pt>
                <c:pt idx="1437">
                  <c:v>0.23461445040954301</c:v>
                </c:pt>
                <c:pt idx="1438">
                  <c:v>0.23697486550932417</c:v>
                </c:pt>
                <c:pt idx="1439">
                  <c:v>0.23786583583775692</c:v>
                </c:pt>
                <c:pt idx="1440">
                  <c:v>0.23837035246676441</c:v>
                </c:pt>
                <c:pt idx="1441">
                  <c:v>0.23894376567263617</c:v>
                </c:pt>
                <c:pt idx="1442">
                  <c:v>0.23950379191382301</c:v>
                </c:pt>
                <c:pt idx="1443">
                  <c:v>0.240078198064647</c:v>
                </c:pt>
                <c:pt idx="1444">
                  <c:v>0.24064806750661699</c:v>
                </c:pt>
                <c:pt idx="1445">
                  <c:v>0.24122011554888301</c:v>
                </c:pt>
                <c:pt idx="1446">
                  <c:v>0.24178936354940106</c:v>
                </c:pt>
                <c:pt idx="1447">
                  <c:v>0.24235818417330751</c:v>
                </c:pt>
                <c:pt idx="1448">
                  <c:v>0.24292525131096362</c:v>
                </c:pt>
                <c:pt idx="1449">
                  <c:v>0.24349149605187506</c:v>
                </c:pt>
                <c:pt idx="1450">
                  <c:v>0.24405664640161701</c:v>
                </c:pt>
                <c:pt idx="1451">
                  <c:v>0.24462113275596317</c:v>
                </c:pt>
                <c:pt idx="1452">
                  <c:v>0.24518498226078</c:v>
                </c:pt>
                <c:pt idx="1453">
                  <c:v>0.24574843742448205</c:v>
                </c:pt>
                <c:pt idx="1454">
                  <c:v>0.24631159803624011</c:v>
                </c:pt>
                <c:pt idx="1455">
                  <c:v>0.24687462509598088</c:v>
                </c:pt>
                <c:pt idx="1456">
                  <c:v>0.24743762396170299</c:v>
                </c:pt>
                <c:pt idx="1457">
                  <c:v>0.24800071269914001</c:v>
                </c:pt>
                <c:pt idx="1458">
                  <c:v>0.24856398403096927</c:v>
                </c:pt>
                <c:pt idx="1459">
                  <c:v>0.24912752876955754</c:v>
                </c:pt>
                <c:pt idx="1460">
                  <c:v>0.24969142368382499</c:v>
                </c:pt>
                <c:pt idx="1461">
                  <c:v>0.25025573985781602</c:v>
                </c:pt>
                <c:pt idx="1462">
                  <c:v>0.25082053907453178</c:v>
                </c:pt>
                <c:pt idx="1463">
                  <c:v>0.25138587702928278</c:v>
                </c:pt>
                <c:pt idx="1464">
                  <c:v>0.25195180247285998</c:v>
                </c:pt>
                <c:pt idx="1465">
                  <c:v>0.252518358616177</c:v>
                </c:pt>
                <c:pt idx="1466">
                  <c:v>0.25308558312832802</c:v>
                </c:pt>
                <c:pt idx="1467">
                  <c:v>0.25365350886817623</c:v>
                </c:pt>
                <c:pt idx="1468">
                  <c:v>0.25422216411381532</c:v>
                </c:pt>
                <c:pt idx="1469">
                  <c:v>0.25479157301659139</c:v>
                </c:pt>
                <c:pt idx="1470">
                  <c:v>0.25536175586406146</c:v>
                </c:pt>
                <c:pt idx="1471">
                  <c:v>0.25593272940047301</c:v>
                </c:pt>
                <c:pt idx="1472">
                  <c:v>0.25650450706598332</c:v>
                </c:pt>
                <c:pt idx="1473">
                  <c:v>0.25707721954768098</c:v>
                </c:pt>
                <c:pt idx="1474">
                  <c:v>0.2576514270627</c:v>
                </c:pt>
                <c:pt idx="1475">
                  <c:v>0.25822695471162399</c:v>
                </c:pt>
                <c:pt idx="1476">
                  <c:v>0.25880382542193076</c:v>
                </c:pt>
                <c:pt idx="1477">
                  <c:v>0.25938201128989119</c:v>
                </c:pt>
                <c:pt idx="1478">
                  <c:v>0.25996149312546663</c:v>
                </c:pt>
                <c:pt idx="1479">
                  <c:v>0.26054223651845299</c:v>
                </c:pt>
                <c:pt idx="1480">
                  <c:v>0.26112420499718297</c:v>
                </c:pt>
                <c:pt idx="1481">
                  <c:v>0.26170735163314979</c:v>
                </c:pt>
                <c:pt idx="1482">
                  <c:v>0.26229162445389126</c:v>
                </c:pt>
                <c:pt idx="1483">
                  <c:v>0.26287696297716712</c:v>
                </c:pt>
                <c:pt idx="1484">
                  <c:v>0.26346330035064791</c:v>
                </c:pt>
                <c:pt idx="1485">
                  <c:v>0.26405056199473143</c:v>
                </c:pt>
                <c:pt idx="1486">
                  <c:v>0.26463873265967502</c:v>
                </c:pt>
                <c:pt idx="1487">
                  <c:v>0.26522789702949906</c:v>
                </c:pt>
                <c:pt idx="1488">
                  <c:v>0.26581810962771363</c:v>
                </c:pt>
                <c:pt idx="1489">
                  <c:v>0.26640943458618954</c:v>
                </c:pt>
                <c:pt idx="1490">
                  <c:v>0.26700193886804402</c:v>
                </c:pt>
                <c:pt idx="1491">
                  <c:v>0.26759569499517999</c:v>
                </c:pt>
                <c:pt idx="1492">
                  <c:v>0.26819077983848738</c:v>
                </c:pt>
                <c:pt idx="1493">
                  <c:v>0.26878727540956998</c:v>
                </c:pt>
                <c:pt idx="1494">
                  <c:v>0.26938526832863463</c:v>
                </c:pt>
                <c:pt idx="1495">
                  <c:v>0.26998485013809698</c:v>
                </c:pt>
                <c:pt idx="1496">
                  <c:v>0.27058611705970237</c:v>
                </c:pt>
                <c:pt idx="1497">
                  <c:v>0.27118800041892899</c:v>
                </c:pt>
                <c:pt idx="1498">
                  <c:v>0.27179058283016799</c:v>
                </c:pt>
                <c:pt idx="1499">
                  <c:v>0.27239389678069198</c:v>
                </c:pt>
                <c:pt idx="1500">
                  <c:v>0.27299792433290232</c:v>
                </c:pt>
                <c:pt idx="1501">
                  <c:v>0.27360263585881961</c:v>
                </c:pt>
                <c:pt idx="1502">
                  <c:v>0.27420800943153673</c:v>
                </c:pt>
                <c:pt idx="1503">
                  <c:v>0.27481401637830088</c:v>
                </c:pt>
                <c:pt idx="1504">
                  <c:v>0.27542063293240943</c:v>
                </c:pt>
                <c:pt idx="1505">
                  <c:v>0.27602783296933697</c:v>
                </c:pt>
                <c:pt idx="1506">
                  <c:v>0.27663559293993201</c:v>
                </c:pt>
                <c:pt idx="1507">
                  <c:v>0.27724388905396902</c:v>
                </c:pt>
                <c:pt idx="1508">
                  <c:v>0.27785269925986184</c:v>
                </c:pt>
                <c:pt idx="1509">
                  <c:v>0.27846200227487722</c:v>
                </c:pt>
                <c:pt idx="1510">
                  <c:v>0.27907177840847602</c:v>
                </c:pt>
                <c:pt idx="1511">
                  <c:v>0.27968200929855508</c:v>
                </c:pt>
                <c:pt idx="1512">
                  <c:v>0.28029267830223997</c:v>
                </c:pt>
                <c:pt idx="1513">
                  <c:v>0.28090377049125398</c:v>
                </c:pt>
                <c:pt idx="1514">
                  <c:v>0.28151527288225242</c:v>
                </c:pt>
                <c:pt idx="1515">
                  <c:v>0.28212717452234898</c:v>
                </c:pt>
                <c:pt idx="1516">
                  <c:v>0.28273946665659216</c:v>
                </c:pt>
                <c:pt idx="1517">
                  <c:v>0.28335214283979432</c:v>
                </c:pt>
                <c:pt idx="1518">
                  <c:v>0.28396519907391332</c:v>
                </c:pt>
                <c:pt idx="1519">
                  <c:v>0.28457863392092342</c:v>
                </c:pt>
                <c:pt idx="1520">
                  <c:v>0.28519244861974502</c:v>
                </c:pt>
                <c:pt idx="1521">
                  <c:v>0.28580664718885018</c:v>
                </c:pt>
                <c:pt idx="1522">
                  <c:v>0.28642122160199002</c:v>
                </c:pt>
                <c:pt idx="1523">
                  <c:v>0.28703617540877802</c:v>
                </c:pt>
                <c:pt idx="1524">
                  <c:v>0.28765155071202175</c:v>
                </c:pt>
                <c:pt idx="1525">
                  <c:v>0.288267358657675</c:v>
                </c:pt>
                <c:pt idx="1526">
                  <c:v>0.28888364348655232</c:v>
                </c:pt>
                <c:pt idx="1527">
                  <c:v>0.28950040676957306</c:v>
                </c:pt>
                <c:pt idx="1528">
                  <c:v>0.29011768389852138</c:v>
                </c:pt>
                <c:pt idx="1529">
                  <c:v>0.29073549152579775</c:v>
                </c:pt>
                <c:pt idx="1530">
                  <c:v>0.29135386699610061</c:v>
                </c:pt>
                <c:pt idx="1531">
                  <c:v>0.29197284379407118</c:v>
                </c:pt>
                <c:pt idx="1532">
                  <c:v>0.29259246139806144</c:v>
                </c:pt>
                <c:pt idx="1533">
                  <c:v>0.29321276130550722</c:v>
                </c:pt>
                <c:pt idx="1534">
                  <c:v>0.29383378860427306</c:v>
                </c:pt>
                <c:pt idx="1535">
                  <c:v>0.29445559125195442</c:v>
                </c:pt>
                <c:pt idx="1536">
                  <c:v>0.29507820509009142</c:v>
                </c:pt>
                <c:pt idx="1537">
                  <c:v>0.29570168335641578</c:v>
                </c:pt>
                <c:pt idx="1538">
                  <c:v>0.29632608406152261</c:v>
                </c:pt>
                <c:pt idx="1539">
                  <c:v>0.29695146855707832</c:v>
                </c:pt>
                <c:pt idx="1540">
                  <c:v>0.29757790083877006</c:v>
                </c:pt>
                <c:pt idx="1541">
                  <c:v>0.29820544760927697</c:v>
                </c:pt>
                <c:pt idx="1542">
                  <c:v>0.29883417798753042</c:v>
                </c:pt>
                <c:pt idx="1543">
                  <c:v>0.29946416353188543</c:v>
                </c:pt>
                <c:pt idx="1544">
                  <c:v>0.30009547805516101</c:v>
                </c:pt>
                <c:pt idx="1545">
                  <c:v>0.30072819756866415</c:v>
                </c:pt>
                <c:pt idx="1546">
                  <c:v>0.30136240013650606</c:v>
                </c:pt>
                <c:pt idx="1547">
                  <c:v>0.30199816578073263</c:v>
                </c:pt>
                <c:pt idx="1548">
                  <c:v>0.30263557635092397</c:v>
                </c:pt>
                <c:pt idx="1549">
                  <c:v>0.30327455246722401</c:v>
                </c:pt>
                <c:pt idx="1550">
                  <c:v>0.30391301762664863</c:v>
                </c:pt>
                <c:pt idx="1551">
                  <c:v>0.30455183479626902</c:v>
                </c:pt>
                <c:pt idx="1552">
                  <c:v>0.30518912955000632</c:v>
                </c:pt>
                <c:pt idx="1553">
                  <c:v>0.30582554232822406</c:v>
                </c:pt>
                <c:pt idx="1554">
                  <c:v>0.30646036275280836</c:v>
                </c:pt>
                <c:pt idx="1555">
                  <c:v>0.30709394121140998</c:v>
                </c:pt>
                <c:pt idx="1556">
                  <c:v>0.30772609495581654</c:v>
                </c:pt>
                <c:pt idx="1557">
                  <c:v>0.30835702454427638</c:v>
                </c:pt>
                <c:pt idx="1558">
                  <c:v>0.3089867372789652</c:v>
                </c:pt>
                <c:pt idx="1559">
                  <c:v>0.30961537105093706</c:v>
                </c:pt>
                <c:pt idx="1560">
                  <c:v>0.31024299460646898</c:v>
                </c:pt>
                <c:pt idx="1561">
                  <c:v>0.31086972045975042</c:v>
                </c:pt>
                <c:pt idx="1562">
                  <c:v>0.31149563563273108</c:v>
                </c:pt>
                <c:pt idx="1563">
                  <c:v>0.31212084156256842</c:v>
                </c:pt>
                <c:pt idx="1564">
                  <c:v>0.31274542963677099</c:v>
                </c:pt>
                <c:pt idx="1565">
                  <c:v>0.31336949559013638</c:v>
                </c:pt>
                <c:pt idx="1566">
                  <c:v>0.31399313068978901</c:v>
                </c:pt>
                <c:pt idx="1567">
                  <c:v>0.31461642702292913</c:v>
                </c:pt>
                <c:pt idx="1568">
                  <c:v>0.31523947427749138</c:v>
                </c:pt>
                <c:pt idx="1569">
                  <c:v>0.31586236171232018</c:v>
                </c:pt>
                <c:pt idx="1570">
                  <c:v>0.31648517697740208</c:v>
                </c:pt>
                <c:pt idx="1571">
                  <c:v>0.31710800686007606</c:v>
                </c:pt>
                <c:pt idx="1572">
                  <c:v>0.31773093685892601</c:v>
                </c:pt>
                <c:pt idx="1573">
                  <c:v>0.31835405147591861</c:v>
                </c:pt>
                <c:pt idx="1574">
                  <c:v>0.31897743407174406</c:v>
                </c:pt>
                <c:pt idx="1575">
                  <c:v>0.31960116699007363</c:v>
                </c:pt>
                <c:pt idx="1576">
                  <c:v>0.32022533151948807</c:v>
                </c:pt>
                <c:pt idx="1577">
                  <c:v>0.32085000795670543</c:v>
                </c:pt>
                <c:pt idx="1578">
                  <c:v>0.32147527561007228</c:v>
                </c:pt>
                <c:pt idx="1579">
                  <c:v>0.322101212841782</c:v>
                </c:pt>
                <c:pt idx="1580">
                  <c:v>0.32272789708871863</c:v>
                </c:pt>
                <c:pt idx="1581">
                  <c:v>0.32335540489855213</c:v>
                </c:pt>
                <c:pt idx="1582">
                  <c:v>0.33156675829193238</c:v>
                </c:pt>
                <c:pt idx="1583">
                  <c:v>0.334049232557178</c:v>
                </c:pt>
                <c:pt idx="1584">
                  <c:v>0.33510294814508063</c:v>
                </c:pt>
                <c:pt idx="1585">
                  <c:v>0.33573098069953261</c:v>
                </c:pt>
                <c:pt idx="1586">
                  <c:v>0.33646068158073283</c:v>
                </c:pt>
                <c:pt idx="1587">
                  <c:v>0.33716984287636598</c:v>
                </c:pt>
                <c:pt idx="1588">
                  <c:v>0.33790061479067918</c:v>
                </c:pt>
                <c:pt idx="1589">
                  <c:v>0.33862257275605812</c:v>
                </c:pt>
                <c:pt idx="1590">
                  <c:v>0.33934838284539698</c:v>
                </c:pt>
                <c:pt idx="1591">
                  <c:v>0.34006836831137882</c:v>
                </c:pt>
                <c:pt idx="1592">
                  <c:v>0.3407875924013235</c:v>
                </c:pt>
                <c:pt idx="1593">
                  <c:v>0.34150290852691012</c:v>
                </c:pt>
                <c:pt idx="1594">
                  <c:v>0.34221649799152731</c:v>
                </c:pt>
                <c:pt idx="1595">
                  <c:v>0.34292748077452118</c:v>
                </c:pt>
                <c:pt idx="1596">
                  <c:v>0.34363691385067374</c:v>
                </c:pt>
                <c:pt idx="1597">
                  <c:v>0.34434469687395636</c:v>
                </c:pt>
                <c:pt idx="1598">
                  <c:v>0.34505142937745387</c:v>
                </c:pt>
                <c:pt idx="1599">
                  <c:v>0.34575726294536918</c:v>
                </c:pt>
                <c:pt idx="1600">
                  <c:v>0.34646259637164895</c:v>
                </c:pt>
                <c:pt idx="1601">
                  <c:v>0.34716764827351693</c:v>
                </c:pt>
                <c:pt idx="1602">
                  <c:v>0.34787271930098529</c:v>
                </c:pt>
                <c:pt idx="1603">
                  <c:v>0.34857803293982492</c:v>
                </c:pt>
                <c:pt idx="1604">
                  <c:v>0.34928383531488416</c:v>
                </c:pt>
                <c:pt idx="1605">
                  <c:v>0.34999033620996695</c:v>
                </c:pt>
                <c:pt idx="1606">
                  <c:v>0.35069774757921302</c:v>
                </c:pt>
                <c:pt idx="1607">
                  <c:v>0.35140626205791098</c:v>
                </c:pt>
                <c:pt idx="1608">
                  <c:v>0.35211606819721442</c:v>
                </c:pt>
                <c:pt idx="1609">
                  <c:v>0.35282734296362306</c:v>
                </c:pt>
                <c:pt idx="1610">
                  <c:v>0.353540258058821</c:v>
                </c:pt>
                <c:pt idx="1611">
                  <c:v>0.35425497755632901</c:v>
                </c:pt>
                <c:pt idx="1612">
                  <c:v>0.35497162411175598</c:v>
                </c:pt>
                <c:pt idx="1613">
                  <c:v>0.35569093390414963</c:v>
                </c:pt>
                <c:pt idx="1614">
                  <c:v>0.35641277750499711</c:v>
                </c:pt>
                <c:pt idx="1615">
                  <c:v>0.357137216893816</c:v>
                </c:pt>
                <c:pt idx="1616">
                  <c:v>0.35786425198837563</c:v>
                </c:pt>
                <c:pt idx="1617">
                  <c:v>0.35859387954235838</c:v>
                </c:pt>
                <c:pt idx="1618">
                  <c:v>0.35932607188723753</c:v>
                </c:pt>
                <c:pt idx="1619">
                  <c:v>0.36006079208965919</c:v>
                </c:pt>
                <c:pt idx="1620">
                  <c:v>0.36079798627825238</c:v>
                </c:pt>
                <c:pt idx="1621">
                  <c:v>0.36153759037502298</c:v>
                </c:pt>
                <c:pt idx="1622">
                  <c:v>0.36227952650908701</c:v>
                </c:pt>
                <c:pt idx="1623">
                  <c:v>0.36302370598906569</c:v>
                </c:pt>
                <c:pt idx="1624">
                  <c:v>0.36377002771341038</c:v>
                </c:pt>
                <c:pt idx="1625">
                  <c:v>0.36451845024131702</c:v>
                </c:pt>
                <c:pt idx="1626">
                  <c:v>0.36526902575719999</c:v>
                </c:pt>
                <c:pt idx="1627">
                  <c:v>0.36602176512569712</c:v>
                </c:pt>
                <c:pt idx="1628">
                  <c:v>0.36677668568921318</c:v>
                </c:pt>
                <c:pt idx="1629">
                  <c:v>0.36753380419321902</c:v>
                </c:pt>
                <c:pt idx="1630">
                  <c:v>0.36829314013478875</c:v>
                </c:pt>
                <c:pt idx="1631">
                  <c:v>0.36905471457187738</c:v>
                </c:pt>
                <c:pt idx="1632">
                  <c:v>0.36981855118011742</c:v>
                </c:pt>
                <c:pt idx="1633">
                  <c:v>0.37058467577904303</c:v>
                </c:pt>
                <c:pt idx="1634">
                  <c:v>0.37135311687913308</c:v>
                </c:pt>
                <c:pt idx="1635">
                  <c:v>0.37212366121310742</c:v>
                </c:pt>
                <c:pt idx="1636">
                  <c:v>0.37289508237949853</c:v>
                </c:pt>
                <c:pt idx="1637">
                  <c:v>0.37366784189603902</c:v>
                </c:pt>
                <c:pt idx="1638">
                  <c:v>0.37444176075076074</c:v>
                </c:pt>
                <c:pt idx="1639">
                  <c:v>0.37521677265360687</c:v>
                </c:pt>
                <c:pt idx="1640">
                  <c:v>0.37599275727615838</c:v>
                </c:pt>
                <c:pt idx="1641">
                  <c:v>0.37676961601039399</c:v>
                </c:pt>
                <c:pt idx="1642">
                  <c:v>0.37754723235624732</c:v>
                </c:pt>
                <c:pt idx="1643">
                  <c:v>0.37832549904735513</c:v>
                </c:pt>
                <c:pt idx="1644">
                  <c:v>0.37910430039457077</c:v>
                </c:pt>
                <c:pt idx="1645">
                  <c:v>0.37988352481981236</c:v>
                </c:pt>
                <c:pt idx="1646">
                  <c:v>0.38066305705904663</c:v>
                </c:pt>
                <c:pt idx="1647">
                  <c:v>0.38144278386812774</c:v>
                </c:pt>
                <c:pt idx="1648">
                  <c:v>0.38222259084752336</c:v>
                </c:pt>
                <c:pt idx="1649">
                  <c:v>0.38300236505923413</c:v>
                </c:pt>
                <c:pt idx="1650">
                  <c:v>0.38378199389899642</c:v>
                </c:pt>
                <c:pt idx="1651">
                  <c:v>0.38456136638466676</c:v>
                </c:pt>
                <c:pt idx="1652">
                  <c:v>0.38534037289942719</c:v>
                </c:pt>
                <c:pt idx="1653">
                  <c:v>0.38611890592562692</c:v>
                </c:pt>
                <c:pt idx="1654">
                  <c:v>0.38689686014719743</c:v>
                </c:pt>
                <c:pt idx="1655">
                  <c:v>0.38767413295249115</c:v>
                </c:pt>
                <c:pt idx="1656">
                  <c:v>0.38845060826632338</c:v>
                </c:pt>
                <c:pt idx="1657">
                  <c:v>0.38922615888551132</c:v>
                </c:pt>
                <c:pt idx="1658">
                  <c:v>0.39000074023092363</c:v>
                </c:pt>
                <c:pt idx="1659">
                  <c:v>0.39077427691556255</c:v>
                </c:pt>
                <c:pt idx="1660">
                  <c:v>0.39154668351380412</c:v>
                </c:pt>
                <c:pt idx="1661">
                  <c:v>0.39231790154478818</c:v>
                </c:pt>
                <c:pt idx="1662">
                  <c:v>0.39308783224976118</c:v>
                </c:pt>
                <c:pt idx="1663">
                  <c:v>0.39385641589659864</c:v>
                </c:pt>
                <c:pt idx="1664">
                  <c:v>0.39462357846437063</c:v>
                </c:pt>
                <c:pt idx="1665">
                  <c:v>0.39538925320708718</c:v>
                </c:pt>
                <c:pt idx="1666">
                  <c:v>0.39615338939530648</c:v>
                </c:pt>
                <c:pt idx="1667">
                  <c:v>0.39691593959931898</c:v>
                </c:pt>
                <c:pt idx="1668">
                  <c:v>0.39767686366632155</c:v>
                </c:pt>
                <c:pt idx="1669">
                  <c:v>0.39843612758096042</c:v>
                </c:pt>
                <c:pt idx="1670">
                  <c:v>0.39919370364052398</c:v>
                </c:pt>
                <c:pt idx="1671">
                  <c:v>0.39994957067041487</c:v>
                </c:pt>
                <c:pt idx="1672">
                  <c:v>0.40070371398841997</c:v>
                </c:pt>
                <c:pt idx="1673">
                  <c:v>0.40145612554895732</c:v>
                </c:pt>
                <c:pt idx="1674">
                  <c:v>0.40220680392957442</c:v>
                </c:pt>
                <c:pt idx="1675">
                  <c:v>0.40295575370568598</c:v>
                </c:pt>
                <c:pt idx="1676">
                  <c:v>0.40370296221771063</c:v>
                </c:pt>
                <c:pt idx="1677">
                  <c:v>0.40444845391546591</c:v>
                </c:pt>
                <c:pt idx="1678">
                  <c:v>0.405192253614786</c:v>
                </c:pt>
                <c:pt idx="1679">
                  <c:v>0.40593439541217802</c:v>
                </c:pt>
                <c:pt idx="1680">
                  <c:v>0.40667491857644461</c:v>
                </c:pt>
                <c:pt idx="1681">
                  <c:v>0.40741386900418441</c:v>
                </c:pt>
                <c:pt idx="1682">
                  <c:v>0.40815129817247298</c:v>
                </c:pt>
                <c:pt idx="1683">
                  <c:v>0.40888726356486277</c:v>
                </c:pt>
                <c:pt idx="1684">
                  <c:v>0.40962182813624298</c:v>
                </c:pt>
                <c:pt idx="1685">
                  <c:v>0.41035506039325742</c:v>
                </c:pt>
                <c:pt idx="1686">
                  <c:v>0.41108703403619279</c:v>
                </c:pt>
                <c:pt idx="1687">
                  <c:v>0.41181782787311338</c:v>
                </c:pt>
                <c:pt idx="1688">
                  <c:v>0.41254752553455698</c:v>
                </c:pt>
                <c:pt idx="1689">
                  <c:v>0.41327621530508751</c:v>
                </c:pt>
                <c:pt idx="1690">
                  <c:v>0.41400398986601838</c:v>
                </c:pt>
                <c:pt idx="1691">
                  <c:v>0.41473094608697275</c:v>
                </c:pt>
                <c:pt idx="1692">
                  <c:v>0.41545755309362498</c:v>
                </c:pt>
                <c:pt idx="1693">
                  <c:v>0.41618399103092063</c:v>
                </c:pt>
                <c:pt idx="1694">
                  <c:v>0.41691064883311801</c:v>
                </c:pt>
                <c:pt idx="1695">
                  <c:v>0.41763774991220398</c:v>
                </c:pt>
                <c:pt idx="1696">
                  <c:v>0.41836550559202162</c:v>
                </c:pt>
                <c:pt idx="1697">
                  <c:v>0.41909405670079675</c:v>
                </c:pt>
                <c:pt idx="1698">
                  <c:v>0.41982351783733163</c:v>
                </c:pt>
                <c:pt idx="1699">
                  <c:v>0.42055397924137738</c:v>
                </c:pt>
                <c:pt idx="1700">
                  <c:v>0.42128551415926963</c:v>
                </c:pt>
                <c:pt idx="1701">
                  <c:v>0.42201818885247239</c:v>
                </c:pt>
                <c:pt idx="1702">
                  <c:v>0.42275206168349638</c:v>
                </c:pt>
                <c:pt idx="1703">
                  <c:v>0.42348718968069154</c:v>
                </c:pt>
                <c:pt idx="1704">
                  <c:v>0.42422362698334798</c:v>
                </c:pt>
                <c:pt idx="1705">
                  <c:v>0.42496142800472902</c:v>
                </c:pt>
                <c:pt idx="1706">
                  <c:v>0.42570064646503403</c:v>
                </c:pt>
                <c:pt idx="1707">
                  <c:v>0.42644133670710599</c:v>
                </c:pt>
                <c:pt idx="1708">
                  <c:v>0.42718355319860923</c:v>
                </c:pt>
                <c:pt idx="1709">
                  <c:v>0.42792735102359802</c:v>
                </c:pt>
                <c:pt idx="1710">
                  <c:v>0.42867278563525518</c:v>
                </c:pt>
                <c:pt idx="1711">
                  <c:v>0.42941991301642163</c:v>
                </c:pt>
                <c:pt idx="1712">
                  <c:v>0.43771422391683606</c:v>
                </c:pt>
                <c:pt idx="1713">
                  <c:v>0.44031499590532874</c:v>
                </c:pt>
                <c:pt idx="1714">
                  <c:v>0.44151875935266865</c:v>
                </c:pt>
                <c:pt idx="1715">
                  <c:v>0.44224795000752937</c:v>
                </c:pt>
                <c:pt idx="1716">
                  <c:v>0.44312998238084023</c:v>
                </c:pt>
                <c:pt idx="1717">
                  <c:v>0.44396730917612393</c:v>
                </c:pt>
                <c:pt idx="1718">
                  <c:v>0.44484958112731932</c:v>
                </c:pt>
                <c:pt idx="1719">
                  <c:v>0.44570937362781832</c:v>
                </c:pt>
                <c:pt idx="1720">
                  <c:v>0.44658186766265429</c:v>
                </c:pt>
                <c:pt idx="1721">
                  <c:v>0.4474391730118023</c:v>
                </c:pt>
                <c:pt idx="1722">
                  <c:v>0.44829650503664231</c:v>
                </c:pt>
                <c:pt idx="1723">
                  <c:v>0.44914195470145479</c:v>
                </c:pt>
                <c:pt idx="1724">
                  <c:v>0.44998265313987129</c:v>
                </c:pt>
                <c:pt idx="1725">
                  <c:v>0.45081381566317008</c:v>
                </c:pt>
                <c:pt idx="1726">
                  <c:v>0.45163891765053199</c:v>
                </c:pt>
                <c:pt idx="1727">
                  <c:v>0.45245621543450798</c:v>
                </c:pt>
                <c:pt idx="1728">
                  <c:v>0.45326749553110479</c:v>
                </c:pt>
                <c:pt idx="1729">
                  <c:v>0.45407226915008542</c:v>
                </c:pt>
                <c:pt idx="1730">
                  <c:v>0.45487153027995142</c:v>
                </c:pt>
                <c:pt idx="1731">
                  <c:v>0.45566528162482595</c:v>
                </c:pt>
                <c:pt idx="1732">
                  <c:v>0.45645413539823132</c:v>
                </c:pt>
                <c:pt idx="1733">
                  <c:v>0.45723826823463698</c:v>
                </c:pt>
                <c:pt idx="1734">
                  <c:v>0.45801809916601438</c:v>
                </c:pt>
                <c:pt idx="1735">
                  <c:v>0.45879385128196293</c:v>
                </c:pt>
                <c:pt idx="1736">
                  <c:v>0.45956583814034002</c:v>
                </c:pt>
                <c:pt idx="1737">
                  <c:v>0.46033459230826906</c:v>
                </c:pt>
                <c:pt idx="1738">
                  <c:v>0.46110033242268</c:v>
                </c:pt>
                <c:pt idx="1739">
                  <c:v>0.46186414729025355</c:v>
                </c:pt>
                <c:pt idx="1740">
                  <c:v>0.46262607924596122</c:v>
                </c:pt>
                <c:pt idx="1741">
                  <c:v>0.46338651984161522</c:v>
                </c:pt>
                <c:pt idx="1742">
                  <c:v>0.46414563957611926</c:v>
                </c:pt>
                <c:pt idx="1743">
                  <c:v>0.46490370465864861</c:v>
                </c:pt>
                <c:pt idx="1744">
                  <c:v>0.46566086413297042</c:v>
                </c:pt>
                <c:pt idx="1745">
                  <c:v>0.46641730674003601</c:v>
                </c:pt>
                <c:pt idx="1746">
                  <c:v>0.46717315784474667</c:v>
                </c:pt>
                <c:pt idx="1747">
                  <c:v>0.46792855555798935</c:v>
                </c:pt>
                <c:pt idx="1748">
                  <c:v>0.46868360251883501</c:v>
                </c:pt>
                <c:pt idx="1749">
                  <c:v>0.46943840129050163</c:v>
                </c:pt>
                <c:pt idx="1750">
                  <c:v>0.47019303260270573</c:v>
                </c:pt>
                <c:pt idx="1751">
                  <c:v>0.47094765729745441</c:v>
                </c:pt>
                <c:pt idx="1752">
                  <c:v>0.47170250894573801</c:v>
                </c:pt>
                <c:pt idx="1753">
                  <c:v>0.47245778280973738</c:v>
                </c:pt>
                <c:pt idx="1754">
                  <c:v>0.47321368052917001</c:v>
                </c:pt>
                <c:pt idx="1755">
                  <c:v>0.47397040663880963</c:v>
                </c:pt>
                <c:pt idx="1756">
                  <c:v>0.47472817031813208</c:v>
                </c:pt>
                <c:pt idx="1757">
                  <c:v>0.47548718582978167</c:v>
                </c:pt>
                <c:pt idx="1758">
                  <c:v>0.47624767300989707</c:v>
                </c:pt>
                <c:pt idx="1759">
                  <c:v>0.47700985753393299</c:v>
                </c:pt>
                <c:pt idx="1760">
                  <c:v>0.47777397135093674</c:v>
                </c:pt>
                <c:pt idx="1761">
                  <c:v>0.47853948955233999</c:v>
                </c:pt>
                <c:pt idx="1762">
                  <c:v>0.47930608138892905</c:v>
                </c:pt>
                <c:pt idx="1763">
                  <c:v>0.48007421345550338</c:v>
                </c:pt>
                <c:pt idx="1764">
                  <c:v>0.48084396861391132</c:v>
                </c:pt>
                <c:pt idx="1765">
                  <c:v>0.48161548064049597</c:v>
                </c:pt>
                <c:pt idx="1766">
                  <c:v>0.48238886115672708</c:v>
                </c:pt>
                <c:pt idx="1767">
                  <c:v>0.48316423123356206</c:v>
                </c:pt>
                <c:pt idx="1768">
                  <c:v>0.48394170065352893</c:v>
                </c:pt>
                <c:pt idx="1769">
                  <c:v>0.48472129783959006</c:v>
                </c:pt>
                <c:pt idx="1770">
                  <c:v>0.48550306018767442</c:v>
                </c:pt>
                <c:pt idx="1771">
                  <c:v>0.48628693646474686</c:v>
                </c:pt>
                <c:pt idx="1772">
                  <c:v>0.48707287598035987</c:v>
                </c:pt>
                <c:pt idx="1773">
                  <c:v>0.48786078141882422</c:v>
                </c:pt>
                <c:pt idx="1774">
                  <c:v>0.48865055588585943</c:v>
                </c:pt>
                <c:pt idx="1775">
                  <c:v>0.48944208084973806</c:v>
                </c:pt>
                <c:pt idx="1776">
                  <c:v>0.49023523738222302</c:v>
                </c:pt>
                <c:pt idx="1777">
                  <c:v>0.49102989668683189</c:v>
                </c:pt>
                <c:pt idx="1778">
                  <c:v>0.49182592911022954</c:v>
                </c:pt>
                <c:pt idx="1779">
                  <c:v>0.49262320028007961</c:v>
                </c:pt>
                <c:pt idx="1780">
                  <c:v>0.49342156286441918</c:v>
                </c:pt>
                <c:pt idx="1781">
                  <c:v>0.49422083088868651</c:v>
                </c:pt>
                <c:pt idx="1782">
                  <c:v>0.49502090143489236</c:v>
                </c:pt>
                <c:pt idx="1783">
                  <c:v>0.49582160755505378</c:v>
                </c:pt>
                <c:pt idx="1784">
                  <c:v>0.49662286906434355</c:v>
                </c:pt>
                <c:pt idx="1785">
                  <c:v>0.49742454423437454</c:v>
                </c:pt>
                <c:pt idx="1786">
                  <c:v>0.49822651670342732</c:v>
                </c:pt>
                <c:pt idx="1787">
                  <c:v>0.49902862658991792</c:v>
                </c:pt>
                <c:pt idx="1788">
                  <c:v>0.49983076058465059</c:v>
                </c:pt>
                <c:pt idx="1789">
                  <c:v>0.50063276844468396</c:v>
                </c:pt>
                <c:pt idx="1790">
                  <c:v>0.50143451432789998</c:v>
                </c:pt>
                <c:pt idx="1791">
                  <c:v>0.50223586698254497</c:v>
                </c:pt>
                <c:pt idx="1792">
                  <c:v>0.50303670142155588</c:v>
                </c:pt>
                <c:pt idx="1793">
                  <c:v>0.50383689154860001</c:v>
                </c:pt>
                <c:pt idx="1794">
                  <c:v>0.50463631807695442</c:v>
                </c:pt>
                <c:pt idx="1795">
                  <c:v>0.50543486254940295</c:v>
                </c:pt>
                <c:pt idx="1796">
                  <c:v>0.50623241240777705</c:v>
                </c:pt>
                <c:pt idx="1797">
                  <c:v>0.50702885805995501</c:v>
                </c:pt>
                <c:pt idx="1798">
                  <c:v>0.50782409549702401</c:v>
                </c:pt>
                <c:pt idx="1799">
                  <c:v>0.50861802506784859</c:v>
                </c:pt>
                <c:pt idx="1800">
                  <c:v>0.50941055280515057</c:v>
                </c:pt>
                <c:pt idx="1801">
                  <c:v>0.51020158999009657</c:v>
                </c:pt>
                <c:pt idx="1802">
                  <c:v>0.51099105114604304</c:v>
                </c:pt>
                <c:pt idx="1803">
                  <c:v>0.51177884607602364</c:v>
                </c:pt>
                <c:pt idx="1804">
                  <c:v>0.512564894243419</c:v>
                </c:pt>
                <c:pt idx="1805">
                  <c:v>0.51334913566741402</c:v>
                </c:pt>
                <c:pt idx="1806">
                  <c:v>0.51413151359002063</c:v>
                </c:pt>
                <c:pt idx="1807">
                  <c:v>0.51491197926242449</c:v>
                </c:pt>
                <c:pt idx="1808">
                  <c:v>0.51569049003724698</c:v>
                </c:pt>
                <c:pt idx="1809">
                  <c:v>0.51646700996660577</c:v>
                </c:pt>
                <c:pt idx="1810">
                  <c:v>0.51724150963472004</c:v>
                </c:pt>
                <c:pt idx="1811">
                  <c:v>0.51801396629907104</c:v>
                </c:pt>
                <c:pt idx="1812">
                  <c:v>0.51878436384738758</c:v>
                </c:pt>
                <c:pt idx="1813">
                  <c:v>0.51955269283407202</c:v>
                </c:pt>
                <c:pt idx="1814">
                  <c:v>0.520318950421783</c:v>
                </c:pt>
                <c:pt idx="1815">
                  <c:v>0.5210831403539955</c:v>
                </c:pt>
                <c:pt idx="1816">
                  <c:v>0.52184527286979498</c:v>
                </c:pt>
                <c:pt idx="1817">
                  <c:v>0.52260536462737694</c:v>
                </c:pt>
                <c:pt idx="1818">
                  <c:v>0.523363438591399</c:v>
                </c:pt>
                <c:pt idx="1819">
                  <c:v>0.52411952391795003</c:v>
                </c:pt>
                <c:pt idx="1820">
                  <c:v>0.52487365581595158</c:v>
                </c:pt>
                <c:pt idx="1821">
                  <c:v>0.52562587540181538</c:v>
                </c:pt>
                <c:pt idx="1822">
                  <c:v>0.52637622953798158</c:v>
                </c:pt>
                <c:pt idx="1823">
                  <c:v>0.52712477066399765</c:v>
                </c:pt>
                <c:pt idx="1824">
                  <c:v>0.52787155661603413</c:v>
                </c:pt>
                <c:pt idx="1825">
                  <c:v>0.52861665043991901</c:v>
                </c:pt>
                <c:pt idx="1826">
                  <c:v>0.52936012019622924</c:v>
                </c:pt>
                <c:pt idx="1827">
                  <c:v>0.53010203876027251</c:v>
                </c:pt>
                <c:pt idx="1828">
                  <c:v>0.53084248361686703</c:v>
                </c:pt>
                <c:pt idx="1829">
                  <c:v>0.53158153665203201</c:v>
                </c:pt>
                <c:pt idx="1830">
                  <c:v>0.53231928394173056</c:v>
                </c:pt>
                <c:pt idx="1831">
                  <c:v>0.53305581553922265</c:v>
                </c:pt>
                <c:pt idx="1832">
                  <c:v>0.54130987134789765</c:v>
                </c:pt>
                <c:pt idx="1833">
                  <c:v>0.54388993967150212</c:v>
                </c:pt>
                <c:pt idx="1834">
                  <c:v>0.54507628395465857</c:v>
                </c:pt>
                <c:pt idx="1835">
                  <c:v>0.54575308400303602</c:v>
                </c:pt>
                <c:pt idx="1836">
                  <c:v>0.54661821463380011</c:v>
                </c:pt>
                <c:pt idx="1837">
                  <c:v>0.54742084757060061</c:v>
                </c:pt>
                <c:pt idx="1838">
                  <c:v>0.54828335361672498</c:v>
                </c:pt>
                <c:pt idx="1839">
                  <c:v>0.549110687428226</c:v>
                </c:pt>
                <c:pt idx="1840">
                  <c:v>0.54996023263585625</c:v>
                </c:pt>
                <c:pt idx="1841">
                  <c:v>0.55078687796792658</c:v>
                </c:pt>
                <c:pt idx="1842">
                  <c:v>0.55162066435282464</c:v>
                </c:pt>
                <c:pt idx="1843">
                  <c:v>0.55243962317420003</c:v>
                </c:pt>
                <c:pt idx="1844">
                  <c:v>0.55325943469214212</c:v>
                </c:pt>
                <c:pt idx="1845">
                  <c:v>0.55406977316706396</c:v>
                </c:pt>
                <c:pt idx="1846">
                  <c:v>0.55487865084387766</c:v>
                </c:pt>
                <c:pt idx="1847">
                  <c:v>0.55568141082889799</c:v>
                </c:pt>
                <c:pt idx="1848">
                  <c:v>0.55648215708971249</c:v>
                </c:pt>
                <c:pt idx="1849">
                  <c:v>0.55727893152096197</c:v>
                </c:pt>
                <c:pt idx="1850">
                  <c:v>0.55807388385470602</c:v>
                </c:pt>
                <c:pt idx="1851">
                  <c:v>0.55886629851224856</c:v>
                </c:pt>
                <c:pt idx="1852">
                  <c:v>0.55965735518635451</c:v>
                </c:pt>
                <c:pt idx="1853">
                  <c:v>0.56044688655851538</c:v>
                </c:pt>
                <c:pt idx="1854">
                  <c:v>0.56123558642561</c:v>
                </c:pt>
                <c:pt idx="1855">
                  <c:v>0.56202362001378725</c:v>
                </c:pt>
                <c:pt idx="1856">
                  <c:v>0.56281185297377412</c:v>
                </c:pt>
                <c:pt idx="1857">
                  <c:v>0.56360026456486711</c:v>
                </c:pt>
                <c:pt idx="1858">
                  <c:v>0.56438918937270988</c:v>
                </c:pt>
                <c:pt idx="1859">
                  <c:v>0.56517877253739046</c:v>
                </c:pt>
                <c:pt idx="1860">
                  <c:v>0.56596923815886202</c:v>
                </c:pt>
                <c:pt idx="1861">
                  <c:v>0.56676072178124126</c:v>
                </c:pt>
                <c:pt idx="1862">
                  <c:v>0.56755338400604216</c:v>
                </c:pt>
                <c:pt idx="1863">
                  <c:v>0.56834733523471104</c:v>
                </c:pt>
                <c:pt idx="1864">
                  <c:v>0.56914268901353304</c:v>
                </c:pt>
                <c:pt idx="1865">
                  <c:v>0.56993952720890051</c:v>
                </c:pt>
                <c:pt idx="1866">
                  <c:v>0.57073792529997003</c:v>
                </c:pt>
                <c:pt idx="1867">
                  <c:v>0.57153794361202559</c:v>
                </c:pt>
                <c:pt idx="1868">
                  <c:v>0.5723397691568215</c:v>
                </c:pt>
                <c:pt idx="1869">
                  <c:v>0.57314357835233998</c:v>
                </c:pt>
                <c:pt idx="1870">
                  <c:v>0.57394953536190063</c:v>
                </c:pt>
                <c:pt idx="1871">
                  <c:v>0.57475780321841619</c:v>
                </c:pt>
                <c:pt idx="1872">
                  <c:v>0.57556854764761356</c:v>
                </c:pt>
                <c:pt idx="1873">
                  <c:v>0.57638193528480663</c:v>
                </c:pt>
                <c:pt idx="1874">
                  <c:v>0.57719813619342586</c:v>
                </c:pt>
                <c:pt idx="1875">
                  <c:v>0.57801618413900158</c:v>
                </c:pt>
                <c:pt idx="1876">
                  <c:v>0.57883368046689065</c:v>
                </c:pt>
                <c:pt idx="1877">
                  <c:v>0.57965139579978664</c:v>
                </c:pt>
                <c:pt idx="1878">
                  <c:v>0.58046476725688256</c:v>
                </c:pt>
                <c:pt idx="1879">
                  <c:v>0.58127556115220302</c:v>
                </c:pt>
                <c:pt idx="1880">
                  <c:v>0.58208198633134556</c:v>
                </c:pt>
                <c:pt idx="1881">
                  <c:v>0.58288484352501624</c:v>
                </c:pt>
                <c:pt idx="1882">
                  <c:v>0.58368340060182722</c:v>
                </c:pt>
                <c:pt idx="1883">
                  <c:v>0.58447811583470832</c:v>
                </c:pt>
                <c:pt idx="1884">
                  <c:v>0.58526874197514678</c:v>
                </c:pt>
                <c:pt idx="1885">
                  <c:v>0.5860555475720125</c:v>
                </c:pt>
                <c:pt idx="1886">
                  <c:v>0.58683848766359437</c:v>
                </c:pt>
                <c:pt idx="1887">
                  <c:v>0.58761773276023266</c:v>
                </c:pt>
                <c:pt idx="1888">
                  <c:v>0.5883933146829915</c:v>
                </c:pt>
                <c:pt idx="1889">
                  <c:v>0.58916535413488624</c:v>
                </c:pt>
                <c:pt idx="1890">
                  <c:v>0.58993390917404909</c:v>
                </c:pt>
                <c:pt idx="1891">
                  <c:v>0.59069907444120962</c:v>
                </c:pt>
                <c:pt idx="1892">
                  <c:v>0.59146091538322709</c:v>
                </c:pt>
                <c:pt idx="1893">
                  <c:v>0.59221951253152161</c:v>
                </c:pt>
                <c:pt idx="1894">
                  <c:v>0.59297493248546485</c:v>
                </c:pt>
                <c:pt idx="1895">
                  <c:v>0.59372721824139885</c:v>
                </c:pt>
                <c:pt idx="1896">
                  <c:v>0.5944764729381492</c:v>
                </c:pt>
                <c:pt idx="1897">
                  <c:v>0.59522271139852823</c:v>
                </c:pt>
                <c:pt idx="1898">
                  <c:v>0.59596604900089956</c:v>
                </c:pt>
                <c:pt idx="1899">
                  <c:v>0.59670652255723156</c:v>
                </c:pt>
                <c:pt idx="1900">
                  <c:v>0.59744411130591557</c:v>
                </c:pt>
                <c:pt idx="1901">
                  <c:v>0.59817900139818736</c:v>
                </c:pt>
                <c:pt idx="1902">
                  <c:v>0.59891122376895256</c:v>
                </c:pt>
                <c:pt idx="1903">
                  <c:v>0.59964091333591085</c:v>
                </c:pt>
                <c:pt idx="1904">
                  <c:v>0.60036810163836896</c:v>
                </c:pt>
                <c:pt idx="1905">
                  <c:v>0.60109291377631302</c:v>
                </c:pt>
                <c:pt idx="1906">
                  <c:v>0.60181540566371083</c:v>
                </c:pt>
                <c:pt idx="1907">
                  <c:v>0.60253632714750549</c:v>
                </c:pt>
                <c:pt idx="1908">
                  <c:v>0.60325560034915626</c:v>
                </c:pt>
                <c:pt idx="1909">
                  <c:v>0.60397401141088936</c:v>
                </c:pt>
                <c:pt idx="1910">
                  <c:v>0.60469159086259439</c:v>
                </c:pt>
                <c:pt idx="1911">
                  <c:v>0.60540890729001295</c:v>
                </c:pt>
                <c:pt idx="1912">
                  <c:v>0.60612602727469511</c:v>
                </c:pt>
                <c:pt idx="1913">
                  <c:v>0.60684334343674895</c:v>
                </c:pt>
                <c:pt idx="1914">
                  <c:v>0.60756095813567701</c:v>
                </c:pt>
                <c:pt idx="1915">
                  <c:v>0.60827915500864504</c:v>
                </c:pt>
                <c:pt idx="1916">
                  <c:v>0.60899806588610295</c:v>
                </c:pt>
                <c:pt idx="1917">
                  <c:v>0.60971791869700465</c:v>
                </c:pt>
                <c:pt idx="1918">
                  <c:v>0.61043886803632297</c:v>
                </c:pt>
                <c:pt idx="1919">
                  <c:v>0.61116111437267595</c:v>
                </c:pt>
                <c:pt idx="1920">
                  <c:v>0.61188481982286802</c:v>
                </c:pt>
                <c:pt idx="1921">
                  <c:v>0.61261018125356204</c:v>
                </c:pt>
                <c:pt idx="1922">
                  <c:v>0.61333729041102802</c:v>
                </c:pt>
                <c:pt idx="1923">
                  <c:v>0.61406625791136848</c:v>
                </c:pt>
                <c:pt idx="1924">
                  <c:v>0.61479709809506489</c:v>
                </c:pt>
                <c:pt idx="1925">
                  <c:v>0.61552983971960995</c:v>
                </c:pt>
                <c:pt idx="1926">
                  <c:v>0.61626445743536362</c:v>
                </c:pt>
                <c:pt idx="1927">
                  <c:v>0.61700093268920153</c:v>
                </c:pt>
                <c:pt idx="1928">
                  <c:v>0.61773922298435302</c:v>
                </c:pt>
                <c:pt idx="1929">
                  <c:v>0.61847929004561664</c:v>
                </c:pt>
                <c:pt idx="1930">
                  <c:v>0.61922108598850711</c:v>
                </c:pt>
                <c:pt idx="1931">
                  <c:v>0.6199645657046845</c:v>
                </c:pt>
                <c:pt idx="1932">
                  <c:v>0.62070968061694465</c:v>
                </c:pt>
                <c:pt idx="1933">
                  <c:v>0.62145638399281256</c:v>
                </c:pt>
                <c:pt idx="1934">
                  <c:v>0.62220462809282595</c:v>
                </c:pt>
                <c:pt idx="1935">
                  <c:v>0.62295436644412261</c:v>
                </c:pt>
                <c:pt idx="1936">
                  <c:v>0.62370555252035786</c:v>
                </c:pt>
                <c:pt idx="1937">
                  <c:v>0.62445814073130756</c:v>
                </c:pt>
                <c:pt idx="1938">
                  <c:v>0.62521208581167287</c:v>
                </c:pt>
                <c:pt idx="1939">
                  <c:v>0.62596734327223558</c:v>
                </c:pt>
                <c:pt idx="1940">
                  <c:v>0.62672386912885325</c:v>
                </c:pt>
                <c:pt idx="1941">
                  <c:v>0.62748162013066899</c:v>
                </c:pt>
                <c:pt idx="1942">
                  <c:v>0.62824055365983866</c:v>
                </c:pt>
                <c:pt idx="1943">
                  <c:v>0.62900062787048416</c:v>
                </c:pt>
                <c:pt idx="1944">
                  <c:v>0.62976180167840612</c:v>
                </c:pt>
                <c:pt idx="1945">
                  <c:v>0.6380234475910368</c:v>
                </c:pt>
                <c:pt idx="1946">
                  <c:v>0.64041648075308899</c:v>
                </c:pt>
                <c:pt idx="1947">
                  <c:v>0.643127061002433</c:v>
                </c:pt>
                <c:pt idx="1948">
                  <c:v>0.64380876966571465</c:v>
                </c:pt>
                <c:pt idx="1949">
                  <c:v>0.64557821688012984</c:v>
                </c:pt>
                <c:pt idx="1950">
                  <c:v>0.64659593732974274</c:v>
                </c:pt>
                <c:pt idx="1951">
                  <c:v>0.64821495319084421</c:v>
                </c:pt>
                <c:pt idx="1952">
                  <c:v>0.64943027281592902</c:v>
                </c:pt>
                <c:pt idx="1953">
                  <c:v>0.65100421422072874</c:v>
                </c:pt>
                <c:pt idx="1954">
                  <c:v>0.65236255689677902</c:v>
                </c:pt>
                <c:pt idx="1955">
                  <c:v>0.65393940510660065</c:v>
                </c:pt>
                <c:pt idx="1956">
                  <c:v>0.65541194203846664</c:v>
                </c:pt>
                <c:pt idx="1957">
                  <c:v>0.65702225701827643</c:v>
                </c:pt>
                <c:pt idx="1958">
                  <c:v>0.65859312410759463</c:v>
                </c:pt>
                <c:pt idx="1959">
                  <c:v>0.66025620926910678</c:v>
                </c:pt>
                <c:pt idx="1960">
                  <c:v>0.66191603835572221</c:v>
                </c:pt>
                <c:pt idx="1961">
                  <c:v>0.66364229482195602</c:v>
                </c:pt>
                <c:pt idx="1962">
                  <c:v>0.66538390133861103</c:v>
                </c:pt>
                <c:pt idx="1963">
                  <c:v>0.66717642464160865</c:v>
                </c:pt>
                <c:pt idx="1964">
                  <c:v>0.66899231642513324</c:v>
                </c:pt>
                <c:pt idx="1965">
                  <c:v>0.67084879614463189</c:v>
                </c:pt>
                <c:pt idx="1966">
                  <c:v>0.67272990423263113</c:v>
                </c:pt>
                <c:pt idx="1967">
                  <c:v>0.67464262070128977</c:v>
                </c:pt>
                <c:pt idx="1968">
                  <c:v>0.67657689908849561</c:v>
                </c:pt>
                <c:pt idx="1969">
                  <c:v>0.67853428197791221</c:v>
                </c:pt>
                <c:pt idx="1970">
                  <c:v>0.68050736657978361</c:v>
                </c:pt>
                <c:pt idx="1971">
                  <c:v>0.68249467171990008</c:v>
                </c:pt>
                <c:pt idx="1972">
                  <c:v>0.68449051085422519</c:v>
                </c:pt>
                <c:pt idx="1973">
                  <c:v>0.68649218568232839</c:v>
                </c:pt>
                <c:pt idx="1974">
                  <c:v>0.68849475660831971</c:v>
                </c:pt>
                <c:pt idx="1975">
                  <c:v>0.69049514988972649</c:v>
                </c:pt>
                <c:pt idx="1976">
                  <c:v>0.69248911686719761</c:v>
                </c:pt>
                <c:pt idx="1977">
                  <c:v>0.69447373970270909</c:v>
                </c:pt>
                <c:pt idx="1978">
                  <c:v>0.6964455325108172</c:v>
                </c:pt>
                <c:pt idx="1979">
                  <c:v>0.69840184904378111</c:v>
                </c:pt>
                <c:pt idx="1980">
                  <c:v>0.70034001191962203</c:v>
                </c:pt>
                <c:pt idx="1981">
                  <c:v>0.70225789169633002</c:v>
                </c:pt>
                <c:pt idx="1982">
                  <c:v>0.70415352611542203</c:v>
                </c:pt>
                <c:pt idx="1983">
                  <c:v>0.70602543902109094</c:v>
                </c:pt>
                <c:pt idx="1984">
                  <c:v>0.70787231295472464</c:v>
                </c:pt>
                <c:pt idx="1985">
                  <c:v>0.70969321604787294</c:v>
                </c:pt>
                <c:pt idx="1986">
                  <c:v>0.71148632902611819</c:v>
                </c:pt>
                <c:pt idx="1987">
                  <c:v>0.71325111594304302</c:v>
                </c:pt>
                <c:pt idx="1988">
                  <c:v>0.71498732062999004</c:v>
                </c:pt>
                <c:pt idx="1989">
                  <c:v>0.71669478516355811</c:v>
                </c:pt>
                <c:pt idx="1990">
                  <c:v>0.71837350540018163</c:v>
                </c:pt>
                <c:pt idx="1991">
                  <c:v>0.72002367327139283</c:v>
                </c:pt>
                <c:pt idx="1992">
                  <c:v>0.72164559049730326</c:v>
                </c:pt>
                <c:pt idx="1993">
                  <c:v>0.72323969789646203</c:v>
                </c:pt>
                <c:pt idx="1994">
                  <c:v>0.72480651133527763</c:v>
                </c:pt>
                <c:pt idx="1995">
                  <c:v>0.726346634716448</c:v>
                </c:pt>
                <c:pt idx="1996">
                  <c:v>0.72786071625151305</c:v>
                </c:pt>
                <c:pt idx="1997">
                  <c:v>0.72934981527831533</c:v>
                </c:pt>
                <c:pt idx="1998">
                  <c:v>0.7308165803159985</c:v>
                </c:pt>
                <c:pt idx="1999">
                  <c:v>0.73226089849737663</c:v>
                </c:pt>
              </c:numCache>
            </c:numRef>
          </c:val>
        </c:ser>
        <c:marker val="1"/>
        <c:axId val="47323776"/>
        <c:axId val="47333760"/>
      </c:lineChart>
      <c:catAx>
        <c:axId val="47323776"/>
        <c:scaling>
          <c:orientation val="minMax"/>
        </c:scaling>
        <c:axPos val="b"/>
        <c:tickLblPos val="nextTo"/>
        <c:crossAx val="47333760"/>
        <c:crosses val="autoZero"/>
        <c:auto val="1"/>
        <c:lblAlgn val="ctr"/>
        <c:lblOffset val="100"/>
        <c:tickLblSkip val="250"/>
        <c:tickMarkSkip val="250"/>
      </c:catAx>
      <c:valAx>
        <c:axId val="47333760"/>
        <c:scaling>
          <c:orientation val="minMax"/>
        </c:scaling>
        <c:axPos val="l"/>
        <c:numFmt formatCode="_(* #,##0.00_);_(* \(#,##0.00\);_(* &quot;-&quot;??_);_(@_)" sourceLinked="1"/>
        <c:tickLblPos val="nextTo"/>
        <c:crossAx val="47323776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"/>
  <c:chart>
    <c:plotArea>
      <c:layout/>
      <c:lineChart>
        <c:grouping val="standard"/>
        <c:ser>
          <c:idx val="0"/>
          <c:order val="0"/>
          <c:marker>
            <c:symbol val="none"/>
          </c:marker>
          <c:val>
            <c:numRef>
              <c:f>population!$T$1:$T$2000</c:f>
              <c:numCache>
                <c:formatCode>_(* #,##0.00_);_(* \(#,##0.00\);_(* "-"??_);_(@_)</c:formatCode>
                <c:ptCount val="2000"/>
                <c:pt idx="0">
                  <c:v>0.96050134494884398</c:v>
                </c:pt>
                <c:pt idx="1">
                  <c:v>0.94665789110053389</c:v>
                </c:pt>
                <c:pt idx="2">
                  <c:v>0.90738657346302398</c:v>
                </c:pt>
                <c:pt idx="3">
                  <c:v>0.87051257728245457</c:v>
                </c:pt>
                <c:pt idx="4">
                  <c:v>0.83559014056415504</c:v>
                </c:pt>
                <c:pt idx="5">
                  <c:v>0.80255639750769558</c:v>
                </c:pt>
                <c:pt idx="6">
                  <c:v>0.77127603964822555</c:v>
                </c:pt>
                <c:pt idx="7">
                  <c:v>0.74163143863787417</c:v>
                </c:pt>
                <c:pt idx="8">
                  <c:v>0.71351345842896996</c:v>
                </c:pt>
                <c:pt idx="9">
                  <c:v>0.68682143851869282</c:v>
                </c:pt>
                <c:pt idx="10">
                  <c:v>0.66146222023295509</c:v>
                </c:pt>
                <c:pt idx="11">
                  <c:v>0.63734944463999677</c:v>
                </c:pt>
                <c:pt idx="12">
                  <c:v>0.61440293760316678</c:v>
                </c:pt>
                <c:pt idx="13">
                  <c:v>0.59254817243505498</c:v>
                </c:pt>
                <c:pt idx="14">
                  <c:v>0.5717157937872025</c:v>
                </c:pt>
                <c:pt idx="15">
                  <c:v>0.55184119304153989</c:v>
                </c:pt>
                <c:pt idx="16">
                  <c:v>0.532864127763511</c:v>
                </c:pt>
                <c:pt idx="17">
                  <c:v>0.51472837933812199</c:v>
                </c:pt>
                <c:pt idx="18">
                  <c:v>0.49738144396932338</c:v>
                </c:pt>
                <c:pt idx="19">
                  <c:v>0.48077425301471932</c:v>
                </c:pt>
                <c:pt idx="20">
                  <c:v>0.46486091924360051</c:v>
                </c:pt>
                <c:pt idx="21">
                  <c:v>0.44959850610190899</c:v>
                </c:pt>
                <c:pt idx="22">
                  <c:v>0.43494681747347563</c:v>
                </c:pt>
                <c:pt idx="23">
                  <c:v>0.42086820576301925</c:v>
                </c:pt>
                <c:pt idx="24">
                  <c:v>0.40732739640901588</c:v>
                </c:pt>
                <c:pt idx="25">
                  <c:v>0.39429132717234538</c:v>
                </c:pt>
                <c:pt idx="26">
                  <c:v>0.38172900074929988</c:v>
                </c:pt>
                <c:pt idx="27">
                  <c:v>0.36961134943047108</c:v>
                </c:pt>
                <c:pt idx="28">
                  <c:v>0.35791111067542902</c:v>
                </c:pt>
                <c:pt idx="29">
                  <c:v>0.34660271260103476</c:v>
                </c:pt>
                <c:pt idx="30">
                  <c:v>0.33566216849195918</c:v>
                </c:pt>
                <c:pt idx="31">
                  <c:v>0.32506697953789943</c:v>
                </c:pt>
                <c:pt idx="32">
                  <c:v>0.31479604508568698</c:v>
                </c:pt>
                <c:pt idx="33">
                  <c:v>0.30482957976750019</c:v>
                </c:pt>
                <c:pt idx="34">
                  <c:v>0.29514903692991301</c:v>
                </c:pt>
                <c:pt idx="35">
                  <c:v>0.28573703784527599</c:v>
                </c:pt>
                <c:pt idx="36">
                  <c:v>0.27657730623522708</c:v>
                </c:pt>
                <c:pt idx="37">
                  <c:v>0.26765460768034732</c:v>
                </c:pt>
                <c:pt idx="38">
                  <c:v>0.25895469352764955</c:v>
                </c:pt>
                <c:pt idx="39">
                  <c:v>0.25046424894158575</c:v>
                </c:pt>
                <c:pt idx="40">
                  <c:v>0.24217084477417897</c:v>
                </c:pt>
                <c:pt idx="41">
                  <c:v>0.234062892955959</c:v>
                </c:pt>
                <c:pt idx="42">
                  <c:v>0.226129605133193</c:v>
                </c:pt>
                <c:pt idx="43">
                  <c:v>0.21836095429723057</c:v>
                </c:pt>
                <c:pt idx="44">
                  <c:v>0.21074763917026507</c:v>
                </c:pt>
                <c:pt idx="45">
                  <c:v>0.20328105112803099</c:v>
                </c:pt>
                <c:pt idx="46">
                  <c:v>0.19595324345428244</c:v>
                </c:pt>
                <c:pt idx="47">
                  <c:v>0.18878224387789905</c:v>
                </c:pt>
                <c:pt idx="48">
                  <c:v>0.18178943807305986</c:v>
                </c:pt>
                <c:pt idx="49">
                  <c:v>0.17496845150121795</c:v>
                </c:pt>
                <c:pt idx="50">
                  <c:v>0.16831305767504501</c:v>
                </c:pt>
                <c:pt idx="51">
                  <c:v>0.16181713031192488</c:v>
                </c:pt>
                <c:pt idx="52">
                  <c:v>0.155474618808077</c:v>
                </c:pt>
                <c:pt idx="53">
                  <c:v>0.14927951957007601</c:v>
                </c:pt>
                <c:pt idx="54">
                  <c:v>0.14322584941412744</c:v>
                </c:pt>
                <c:pt idx="55">
                  <c:v>0.13730761994909288</c:v>
                </c:pt>
                <c:pt idx="56">
                  <c:v>0.13151881289213388</c:v>
                </c:pt>
                <c:pt idx="57">
                  <c:v>0.12585335619099144</c:v>
                </c:pt>
                <c:pt idx="58">
                  <c:v>0.12030510084749912</c:v>
                </c:pt>
                <c:pt idx="59">
                  <c:v>0.11486779834344098</c:v>
                </c:pt>
                <c:pt idx="60">
                  <c:v>0.10953507857673481</c:v>
                </c:pt>
                <c:pt idx="61">
                  <c:v>0.10430270576192074</c:v>
                </c:pt>
                <c:pt idx="62">
                  <c:v>9.9175794646216398E-2</c:v>
                </c:pt>
                <c:pt idx="63">
                  <c:v>9.41612144442628E-2</c:v>
                </c:pt>
                <c:pt idx="64">
                  <c:v>8.9266649913687268E-2</c:v>
                </c:pt>
                <c:pt idx="65">
                  <c:v>8.4500572602351207E-2</c:v>
                </c:pt>
                <c:pt idx="66">
                  <c:v>7.9872209261631924E-2</c:v>
                </c:pt>
                <c:pt idx="67">
                  <c:v>7.5391505564763595E-2</c:v>
                </c:pt>
                <c:pt idx="68">
                  <c:v>7.1069084880921923E-2</c:v>
                </c:pt>
                <c:pt idx="69">
                  <c:v>6.6916201850314966E-2</c:v>
                </c:pt>
                <c:pt idx="70">
                  <c:v>6.2944690548539114E-2</c:v>
                </c:pt>
                <c:pt idx="71">
                  <c:v>5.9166907086888806E-2</c:v>
                </c:pt>
                <c:pt idx="72">
                  <c:v>5.5595666563143714E-2</c:v>
                </c:pt>
                <c:pt idx="73">
                  <c:v>5.2244174353894786E-2</c:v>
                </c:pt>
                <c:pt idx="74">
                  <c:v>4.9044680979922983E-2</c:v>
                </c:pt>
                <c:pt idx="75">
                  <c:v>4.5975328699031877E-2</c:v>
                </c:pt>
                <c:pt idx="76">
                  <c:v>4.3038786282505001E-2</c:v>
                </c:pt>
                <c:pt idx="77">
                  <c:v>4.0237804942261424E-2</c:v>
                </c:pt>
                <c:pt idx="78">
                  <c:v>3.7575189743017899E-2</c:v>
                </c:pt>
                <c:pt idx="79">
                  <c:v>3.5053776356281603E-2</c:v>
                </c:pt>
                <c:pt idx="80">
                  <c:v>3.2676410822084292E-2</c:v>
                </c:pt>
                <c:pt idx="81">
                  <c:v>3.0445928689586121E-2</c:v>
                </c:pt>
                <c:pt idx="82">
                  <c:v>2.8365134202579901E-2</c:v>
                </c:pt>
                <c:pt idx="83">
                  <c:v>2.6436779591968211E-2</c:v>
                </c:pt>
                <c:pt idx="84">
                  <c:v>2.4663544591228E-2</c:v>
                </c:pt>
                <c:pt idx="85">
                  <c:v>2.3048016289574452E-2</c:v>
                </c:pt>
                <c:pt idx="86">
                  <c:v>2.1592669441948393E-2</c:v>
                </c:pt>
                <c:pt idx="87">
                  <c:v>2.0299847357210812E-2</c:v>
                </c:pt>
                <c:pt idx="88">
                  <c:v>1.9171743486519902E-2</c:v>
                </c:pt>
                <c:pt idx="89">
                  <c:v>1.8210383832747101E-2</c:v>
                </c:pt>
                <c:pt idx="90">
                  <c:v>1.7417610298838201E-2</c:v>
                </c:pt>
                <c:pt idx="91">
                  <c:v>1.6795065088352226E-2</c:v>
                </c:pt>
                <c:pt idx="92">
                  <c:v>1.6344176264968126E-2</c:v>
                </c:pt>
                <c:pt idx="93">
                  <c:v>1.6066144569693502E-2</c:v>
                </c:pt>
                <c:pt idx="94">
                  <c:v>1.59619315849036E-2</c:v>
                </c:pt>
                <c:pt idx="95">
                  <c:v>1.6032249323356999E-2</c:v>
                </c:pt>
                <c:pt idx="96">
                  <c:v>1.6277551308169578E-2</c:v>
                </c:pt>
                <c:pt idx="97">
                  <c:v>1.6698025196531723E-2</c:v>
                </c:pt>
                <c:pt idx="98">
                  <c:v>1.72935869860226E-2</c:v>
                </c:pt>
                <c:pt idx="99">
                  <c:v>1.8063876827868149E-2</c:v>
                </c:pt>
                <c:pt idx="100">
                  <c:v>1.9008256456731501E-2</c:v>
                </c:pt>
                <c:pt idx="101">
                  <c:v>2.0125808231801597E-2</c:v>
                </c:pt>
                <c:pt idx="102">
                  <c:v>2.141533576932474E-2</c:v>
                </c:pt>
                <c:pt idx="103">
                  <c:v>2.2875366132563728E-2</c:v>
                </c:pt>
                <c:pt idx="104">
                  <c:v>2.4504153531656078E-2</c:v>
                </c:pt>
                <c:pt idx="105">
                  <c:v>2.6299684473172002E-2</c:v>
                </c:pt>
                <c:pt idx="106">
                  <c:v>2.8259684287569406E-2</c:v>
                </c:pt>
                <c:pt idx="107">
                  <c:v>3.03816249523104E-2</c:v>
                </c:pt>
                <c:pt idx="108">
                  <c:v>3.2662734119261301E-2</c:v>
                </c:pt>
                <c:pt idx="109">
                  <c:v>3.510000524727111E-2</c:v>
                </c:pt>
                <c:pt idx="110">
                  <c:v>3.7690208734535401E-2</c:v>
                </c:pt>
                <c:pt idx="111">
                  <c:v>4.0430580232830533E-2</c:v>
                </c:pt>
                <c:pt idx="112">
                  <c:v>4.3319017351636409E-2</c:v>
                </c:pt>
                <c:pt idx="113">
                  <c:v>4.6351539825174412E-2</c:v>
                </c:pt>
                <c:pt idx="114">
                  <c:v>4.9523976166292623E-2</c:v>
                </c:pt>
                <c:pt idx="115">
                  <c:v>5.2832005051103748E-2</c:v>
                </c:pt>
                <c:pt idx="116">
                  <c:v>5.6271170476643775E-2</c:v>
                </c:pt>
                <c:pt idx="117">
                  <c:v>5.9836896673855403E-2</c:v>
                </c:pt>
                <c:pt idx="118">
                  <c:v>6.3524503115043804E-2</c:v>
                </c:pt>
                <c:pt idx="119">
                  <c:v>6.7329219518735814E-2</c:v>
                </c:pt>
                <c:pt idx="120">
                  <c:v>7.1246200755670896E-2</c:v>
                </c:pt>
                <c:pt idx="121">
                  <c:v>7.5270541565935198E-2</c:v>
                </c:pt>
                <c:pt idx="122">
                  <c:v>7.9397291004429882E-2</c:v>
                </c:pt>
                <c:pt idx="123">
                  <c:v>8.3621466539366376E-2</c:v>
                </c:pt>
                <c:pt idx="124">
                  <c:v>8.7938067736232708E-2</c:v>
                </c:pt>
                <c:pt idx="125">
                  <c:v>9.2342089467449193E-2</c:v>
                </c:pt>
                <c:pt idx="126">
                  <c:v>9.6828534595724505E-2</c:v>
                </c:pt>
                <c:pt idx="127">
                  <c:v>0.10139242608686699</c:v>
                </c:pt>
                <c:pt idx="128">
                  <c:v>0.106028818515226</c:v>
                </c:pt>
                <c:pt idx="129">
                  <c:v>0.11073280893218702</c:v>
                </c:pt>
                <c:pt idx="130">
                  <c:v>0.11549954707506202</c:v>
                </c:pt>
                <c:pt idx="131">
                  <c:v>0.12032424490019281</c:v>
                </c:pt>
                <c:pt idx="132">
                  <c:v>0.12520218543020309</c:v>
                </c:pt>
                <c:pt idx="133">
                  <c:v>0.13012873091101887</c:v>
                </c:pt>
                <c:pt idx="134">
                  <c:v>0.13509933027940774</c:v>
                </c:pt>
                <c:pt idx="135">
                  <c:v>0.14010952594651382</c:v>
                </c:pt>
                <c:pt idx="136">
                  <c:v>0.14515495990723001</c:v>
                </c:pt>
                <c:pt idx="137">
                  <c:v>0.15023137918872309</c:v>
                </c:pt>
                <c:pt idx="138">
                  <c:v>0.15533464065507899</c:v>
                </c:pt>
                <c:pt idx="139">
                  <c:v>0.16046071518763141</c:v>
                </c:pt>
                <c:pt idx="140">
                  <c:v>0.16560569126299399</c:v>
                </c:pt>
                <c:pt idx="141">
                  <c:v>0.17076577795295</c:v>
                </c:pt>
                <c:pt idx="142">
                  <c:v>0.17593730737181446</c:v>
                </c:pt>
                <c:pt idx="143">
                  <c:v>0.18111673659824046</c:v>
                </c:pt>
                <c:pt idx="144">
                  <c:v>0.18630064909935201</c:v>
                </c:pt>
                <c:pt idx="145">
                  <c:v>0.19148575568569701</c:v>
                </c:pt>
                <c:pt idx="146">
                  <c:v>0.196668895025845</c:v>
                </c:pt>
                <c:pt idx="147">
                  <c:v>0.20184703374962909</c:v>
                </c:pt>
                <c:pt idx="148">
                  <c:v>0.20701726616879737</c:v>
                </c:pt>
                <c:pt idx="149">
                  <c:v>0.21217681364362967</c:v>
                </c:pt>
                <c:pt idx="150">
                  <c:v>0.21732302362350917</c:v>
                </c:pt>
                <c:pt idx="151">
                  <c:v>0.222453368388808</c:v>
                </c:pt>
                <c:pt idx="152">
                  <c:v>0.22756544352074043</c:v>
                </c:pt>
                <c:pt idx="153">
                  <c:v>0.23265696612490797</c:v>
                </c:pt>
                <c:pt idx="154">
                  <c:v>0.237725772833352</c:v>
                </c:pt>
                <c:pt idx="155">
                  <c:v>0.24276981760883801</c:v>
                </c:pt>
                <c:pt idx="156">
                  <c:v>0.24778716937414499</c:v>
                </c:pt>
                <c:pt idx="157">
                  <c:v>0.25277600948790402</c:v>
                </c:pt>
                <c:pt idx="158">
                  <c:v>0.25773462908747302</c:v>
                </c:pt>
                <c:pt idx="159">
                  <c:v>0.26266142631814599</c:v>
                </c:pt>
                <c:pt idx="160">
                  <c:v>0.26755490346688798</c:v>
                </c:pt>
                <c:pt idx="161">
                  <c:v>0.27241366401760725</c:v>
                </c:pt>
                <c:pt idx="162">
                  <c:v>0.277236409643839</c:v>
                </c:pt>
                <c:pt idx="163">
                  <c:v>0.28202193715375035</c:v>
                </c:pt>
                <c:pt idx="164">
                  <c:v>0.28676913540096</c:v>
                </c:pt>
                <c:pt idx="165">
                  <c:v>0.29147698217413126</c:v>
                </c:pt>
                <c:pt idx="166">
                  <c:v>0.29614454107666632</c:v>
                </c:pt>
                <c:pt idx="167">
                  <c:v>0.30077095840752499</c:v>
                </c:pt>
                <c:pt idx="168">
                  <c:v>0.30535546005257025</c:v>
                </c:pt>
                <c:pt idx="169">
                  <c:v>0.30989734839552102</c:v>
                </c:pt>
                <c:pt idx="170">
                  <c:v>0.31439599925648704</c:v>
                </c:pt>
                <c:pt idx="171">
                  <c:v>0.31885085886508063</c:v>
                </c:pt>
                <c:pt idx="172">
                  <c:v>0.32326144087483238</c:v>
                </c:pt>
                <c:pt idx="173">
                  <c:v>0.32762732342436895</c:v>
                </c:pt>
                <c:pt idx="174">
                  <c:v>0.33194814625047425</c:v>
                </c:pt>
                <c:pt idx="175">
                  <c:v>0.33622360785748889</c:v>
                </c:pt>
                <c:pt idx="176">
                  <c:v>0.34045346274673999</c:v>
                </c:pt>
                <c:pt idx="177">
                  <c:v>0.34463751870938503</c:v>
                </c:pt>
                <c:pt idx="178">
                  <c:v>0.34877563418524132</c:v>
                </c:pt>
                <c:pt idx="179">
                  <c:v>0.35286771569006176</c:v>
                </c:pt>
                <c:pt idx="180">
                  <c:v>0.35691371531292426</c:v>
                </c:pt>
                <c:pt idx="181">
                  <c:v>0.3609136282852905</c:v>
                </c:pt>
                <c:pt idx="182">
                  <c:v>0.36486749062268425</c:v>
                </c:pt>
                <c:pt idx="183">
                  <c:v>0.36877537683974626</c:v>
                </c:pt>
                <c:pt idx="184">
                  <c:v>0.37263739773910298</c:v>
                </c:pt>
                <c:pt idx="185">
                  <c:v>0.37645369827416997</c:v>
                </c:pt>
                <c:pt idx="186">
                  <c:v>0.38022445548565126</c:v>
                </c:pt>
                <c:pt idx="187">
                  <c:v>0.38394987651158102</c:v>
                </c:pt>
                <c:pt idx="188">
                  <c:v>0.38763019667020332</c:v>
                </c:pt>
                <c:pt idx="189">
                  <c:v>0.39126567761492642</c:v>
                </c:pt>
                <c:pt idx="190">
                  <c:v>0.36668909207828598</c:v>
                </c:pt>
                <c:pt idx="191">
                  <c:v>0.38433195161431732</c:v>
                </c:pt>
                <c:pt idx="192">
                  <c:v>0.36877774440383693</c:v>
                </c:pt>
                <c:pt idx="193">
                  <c:v>0.35606215304685518</c:v>
                </c:pt>
                <c:pt idx="194">
                  <c:v>0.34380574604709102</c:v>
                </c:pt>
                <c:pt idx="195">
                  <c:v>0.33332038276271053</c:v>
                </c:pt>
                <c:pt idx="196">
                  <c:v>0.32420445039541418</c:v>
                </c:pt>
                <c:pt idx="197">
                  <c:v>0.31638006082570136</c:v>
                </c:pt>
                <c:pt idx="198">
                  <c:v>0.30966267959240096</c:v>
                </c:pt>
                <c:pt idx="199">
                  <c:v>0.30391737997315726</c:v>
                </c:pt>
                <c:pt idx="200">
                  <c:v>0.29901894045065686</c:v>
                </c:pt>
                <c:pt idx="201">
                  <c:v>0.29486135701202232</c:v>
                </c:pt>
                <c:pt idx="202">
                  <c:v>0.29135196244595651</c:v>
                </c:pt>
                <c:pt idx="203">
                  <c:v>0.28841022615617201</c:v>
                </c:pt>
                <c:pt idx="204">
                  <c:v>0.28596566329838352</c:v>
                </c:pt>
                <c:pt idx="205">
                  <c:v>0.28395643973874907</c:v>
                </c:pt>
                <c:pt idx="206">
                  <c:v>0.28232813073467888</c:v>
                </c:pt>
                <c:pt idx="207">
                  <c:v>0.28103271859701501</c:v>
                </c:pt>
                <c:pt idx="208">
                  <c:v>0.28002774571949252</c:v>
                </c:pt>
                <c:pt idx="209">
                  <c:v>0.27927560254819273</c:v>
                </c:pt>
                <c:pt idx="210">
                  <c:v>0.27874292189429956</c:v>
                </c:pt>
                <c:pt idx="211">
                  <c:v>0.27840006126048611</c:v>
                </c:pt>
                <c:pt idx="212">
                  <c:v>0.27822065764037901</c:v>
                </c:pt>
                <c:pt idx="213">
                  <c:v>0.27818124280613005</c:v>
                </c:pt>
                <c:pt idx="214">
                  <c:v>0.27826090936523695</c:v>
                </c:pt>
                <c:pt idx="215">
                  <c:v>0.27844101974672375</c:v>
                </c:pt>
                <c:pt idx="216">
                  <c:v>0.27870495169987697</c:v>
                </c:pt>
                <c:pt idx="217">
                  <c:v>0.27903787502112776</c:v>
                </c:pt>
                <c:pt idx="218">
                  <c:v>0.27942655512215625</c:v>
                </c:pt>
                <c:pt idx="219">
                  <c:v>0.27985917977236452</c:v>
                </c:pt>
                <c:pt idx="220">
                  <c:v>0.28032520593228466</c:v>
                </c:pt>
                <c:pt idx="221">
                  <c:v>0.2808152240693505</c:v>
                </c:pt>
                <c:pt idx="222">
                  <c:v>0.28132083773823752</c:v>
                </c:pt>
                <c:pt idx="223">
                  <c:v>0.28183455653051875</c:v>
                </c:pt>
                <c:pt idx="224">
                  <c:v>0.28234970076729332</c:v>
                </c:pt>
                <c:pt idx="225">
                  <c:v>0.28286031653294652</c:v>
                </c:pt>
                <c:pt idx="226">
                  <c:v>0.28336109983763752</c:v>
                </c:pt>
                <c:pt idx="227">
                  <c:v>0.28384732885594532</c:v>
                </c:pt>
                <c:pt idx="228">
                  <c:v>0.28431480332505044</c:v>
                </c:pt>
                <c:pt idx="229">
                  <c:v>0.28475979030176302</c:v>
                </c:pt>
                <c:pt idx="230">
                  <c:v>0.28517897557747396</c:v>
                </c:pt>
                <c:pt idx="231">
                  <c:v>0.28556942013485398</c:v>
                </c:pt>
                <c:pt idx="232">
                  <c:v>0.28592852110492589</c:v>
                </c:pt>
                <c:pt idx="233">
                  <c:v>0.28625397674610975</c:v>
                </c:pt>
                <c:pt idx="234">
                  <c:v>0.28654375502312379</c:v>
                </c:pt>
                <c:pt idx="235">
                  <c:v>0.28679606541146502</c:v>
                </c:pt>
                <c:pt idx="236">
                  <c:v>0.28700933359592701</c:v>
                </c:pt>
                <c:pt idx="237">
                  <c:v>0.28718217876833602</c:v>
                </c:pt>
                <c:pt idx="238">
                  <c:v>0.28731339326236838</c:v>
                </c:pt>
                <c:pt idx="239">
                  <c:v>0.28740192429183697</c:v>
                </c:pt>
                <c:pt idx="240">
                  <c:v>0.28744685758429195</c:v>
                </c:pt>
                <c:pt idx="241">
                  <c:v>0.28744740272365032</c:v>
                </c:pt>
                <c:pt idx="242">
                  <c:v>0.28740288003590025</c:v>
                </c:pt>
                <c:pt idx="243">
                  <c:v>0.28731270886882038</c:v>
                </c:pt>
                <c:pt idx="244">
                  <c:v>0.28717639713273052</c:v>
                </c:pt>
                <c:pt idx="245">
                  <c:v>0.28699353198271998</c:v>
                </c:pt>
                <c:pt idx="246">
                  <c:v>0.286763771535336</c:v>
                </c:pt>
                <c:pt idx="247">
                  <c:v>0.28648683752358295</c:v>
                </c:pt>
                <c:pt idx="248">
                  <c:v>0.28616250880396032</c:v>
                </c:pt>
                <c:pt idx="249">
                  <c:v>0.28579061563797697</c:v>
                </c:pt>
                <c:pt idx="250">
                  <c:v>0.28537103467831199</c:v>
                </c:pt>
                <c:pt idx="251">
                  <c:v>0.28490368459700338</c:v>
                </c:pt>
                <c:pt idx="252">
                  <c:v>0.28438852229909678</c:v>
                </c:pt>
                <c:pt idx="253">
                  <c:v>0.28382553967088225</c:v>
                </c:pt>
                <c:pt idx="254">
                  <c:v>0.28321476081696395</c:v>
                </c:pt>
                <c:pt idx="255">
                  <c:v>0.28255623974462551</c:v>
                </c:pt>
                <c:pt idx="256">
                  <c:v>0.28185005845826999</c:v>
                </c:pt>
                <c:pt idx="257">
                  <c:v>0.28109632543016499</c:v>
                </c:pt>
                <c:pt idx="258">
                  <c:v>0.28029517441682905</c:v>
                </c:pt>
                <c:pt idx="259">
                  <c:v>0.27944676359351395</c:v>
                </c:pt>
                <c:pt idx="260">
                  <c:v>0.27855127498140397</c:v>
                </c:pt>
                <c:pt idx="261">
                  <c:v>0.27760891414486938</c:v>
                </c:pt>
                <c:pt idx="262">
                  <c:v>0.27661991013749898</c:v>
                </c:pt>
                <c:pt idx="263">
                  <c:v>0.27558451567805425</c:v>
                </c:pt>
                <c:pt idx="264">
                  <c:v>0.274503007538279</c:v>
                </c:pt>
                <c:pt idx="265">
                  <c:v>0.27337568712654825</c:v>
                </c:pt>
                <c:pt idx="266">
                  <c:v>0.27220288125170938</c:v>
                </c:pt>
                <c:pt idx="267">
                  <c:v>0.27098494305314752</c:v>
                </c:pt>
                <c:pt idx="268">
                  <c:v>0.26972225308317399</c:v>
                </c:pt>
                <c:pt idx="269">
                  <c:v>0.26841522052912076</c:v>
                </c:pt>
                <c:pt idx="270">
                  <c:v>0.26706428456242998</c:v>
                </c:pt>
                <c:pt idx="271">
                  <c:v>0.26567522640325975</c:v>
                </c:pt>
                <c:pt idx="272">
                  <c:v>0.26428134507874101</c:v>
                </c:pt>
                <c:pt idx="273">
                  <c:v>0.26288127102537295</c:v>
                </c:pt>
                <c:pt idx="274">
                  <c:v>0.26147412153093302</c:v>
                </c:pt>
                <c:pt idx="275">
                  <c:v>0.26005867277341532</c:v>
                </c:pt>
                <c:pt idx="276">
                  <c:v>0.25863372587712374</c:v>
                </c:pt>
                <c:pt idx="277">
                  <c:v>0.25719794994406298</c:v>
                </c:pt>
                <c:pt idx="278">
                  <c:v>0.255749936729257</c:v>
                </c:pt>
                <c:pt idx="279">
                  <c:v>0.25428816273525895</c:v>
                </c:pt>
                <c:pt idx="280">
                  <c:v>0.25281098878726155</c:v>
                </c:pt>
                <c:pt idx="281">
                  <c:v>0.251316642425782</c:v>
                </c:pt>
                <c:pt idx="282">
                  <c:v>0.24980320671559841</c:v>
                </c:pt>
                <c:pt idx="283">
                  <c:v>0.24826860536751041</c:v>
                </c:pt>
                <c:pt idx="284">
                  <c:v>0.24671058849971386</c:v>
                </c:pt>
                <c:pt idx="285">
                  <c:v>0.24512677779165087</c:v>
                </c:pt>
                <c:pt idx="286">
                  <c:v>0.24351985546669902</c:v>
                </c:pt>
                <c:pt idx="287">
                  <c:v>0.24189602417048109</c:v>
                </c:pt>
                <c:pt idx="288">
                  <c:v>0.24026181494122789</c:v>
                </c:pt>
                <c:pt idx="289">
                  <c:v>0.23862410859768499</c:v>
                </c:pt>
                <c:pt idx="290">
                  <c:v>0.23699013546724326</c:v>
                </c:pt>
                <c:pt idx="291">
                  <c:v>0.23536748755590753</c:v>
                </c:pt>
                <c:pt idx="292">
                  <c:v>0.23376412389555301</c:v>
                </c:pt>
                <c:pt idx="293">
                  <c:v>0.232188376302945</c:v>
                </c:pt>
                <c:pt idx="294">
                  <c:v>0.23064895122472201</c:v>
                </c:pt>
                <c:pt idx="295">
                  <c:v>0.22915492900078185</c:v>
                </c:pt>
                <c:pt idx="296">
                  <c:v>0.22771575932628099</c:v>
                </c:pt>
                <c:pt idx="297">
                  <c:v>0.22634125294847299</c:v>
                </c:pt>
                <c:pt idx="298">
                  <c:v>0.22499659420358487</c:v>
                </c:pt>
                <c:pt idx="299">
                  <c:v>0.22365562492964905</c:v>
                </c:pt>
                <c:pt idx="300">
                  <c:v>0.22232130584922399</c:v>
                </c:pt>
                <c:pt idx="301">
                  <c:v>0.220996510660488</c:v>
                </c:pt>
                <c:pt idx="302">
                  <c:v>0.21968423747226795</c:v>
                </c:pt>
                <c:pt idx="303">
                  <c:v>0.21838747250006588</c:v>
                </c:pt>
                <c:pt idx="304">
                  <c:v>0.21710923845592381</c:v>
                </c:pt>
                <c:pt idx="305">
                  <c:v>0.21585255976718501</c:v>
                </c:pt>
                <c:pt idx="306">
                  <c:v>0.21462047091300288</c:v>
                </c:pt>
                <c:pt idx="307">
                  <c:v>0.21341600426329868</c:v>
                </c:pt>
                <c:pt idx="308">
                  <c:v>0.21224218809206863</c:v>
                </c:pt>
                <c:pt idx="309">
                  <c:v>0.21110203909092909</c:v>
                </c:pt>
                <c:pt idx="310">
                  <c:v>0.20999855707758641</c:v>
                </c:pt>
                <c:pt idx="311">
                  <c:v>0.20893471798292743</c:v>
                </c:pt>
                <c:pt idx="312">
                  <c:v>0.20791346711227807</c:v>
                </c:pt>
                <c:pt idx="313">
                  <c:v>0.20693771171324901</c:v>
                </c:pt>
                <c:pt idx="314">
                  <c:v>0.206010313408653</c:v>
                </c:pt>
                <c:pt idx="315">
                  <c:v>0.20513408028462901</c:v>
                </c:pt>
                <c:pt idx="316">
                  <c:v>0.20431175882708341</c:v>
                </c:pt>
                <c:pt idx="317">
                  <c:v>0.203546025698019</c:v>
                </c:pt>
                <c:pt idx="318">
                  <c:v>0.20283947945262346</c:v>
                </c:pt>
                <c:pt idx="319">
                  <c:v>0.202194632244901</c:v>
                </c:pt>
                <c:pt idx="320">
                  <c:v>0.20161390160006901</c:v>
                </c:pt>
                <c:pt idx="321">
                  <c:v>0.20109960231740809</c:v>
                </c:pt>
                <c:pt idx="322">
                  <c:v>0.20065393857539746</c:v>
                </c:pt>
                <c:pt idx="323">
                  <c:v>0.20027899630585597</c:v>
                </c:pt>
                <c:pt idx="324">
                  <c:v>0.19997673590447701</c:v>
                </c:pt>
                <c:pt idx="325">
                  <c:v>0.19974898534156682</c:v>
                </c:pt>
                <c:pt idx="326">
                  <c:v>0.19959743373431099</c:v>
                </c:pt>
                <c:pt idx="327">
                  <c:v>0.19952362543757587</c:v>
                </c:pt>
                <c:pt idx="328">
                  <c:v>0.199528954705816</c:v>
                </c:pt>
                <c:pt idx="329">
                  <c:v>0.19961466097326597</c:v>
                </c:pt>
                <c:pt idx="330">
                  <c:v>0.199781824793833</c:v>
                </c:pt>
                <c:pt idx="331">
                  <c:v>0.200031364475655</c:v>
                </c:pt>
                <c:pt idx="332">
                  <c:v>0.20036403343857501</c:v>
                </c:pt>
                <c:pt idx="333">
                  <c:v>0.200780418315714</c:v>
                </c:pt>
                <c:pt idx="334">
                  <c:v>0.20128093781307099</c:v>
                </c:pt>
                <c:pt idx="335">
                  <c:v>0.201865842333737</c:v>
                </c:pt>
                <c:pt idx="336">
                  <c:v>0.20253521436601099</c:v>
                </c:pt>
                <c:pt idx="337">
                  <c:v>0.20328896962753101</c:v>
                </c:pt>
                <c:pt idx="338">
                  <c:v>0.20412685895058785</c:v>
                </c:pt>
                <c:pt idx="339">
                  <c:v>0.20504847088724226</c:v>
                </c:pt>
                <c:pt idx="340">
                  <c:v>0.20605323500655201</c:v>
                </c:pt>
                <c:pt idx="341">
                  <c:v>0.20714042585083492</c:v>
                </c:pt>
                <c:pt idx="342">
                  <c:v>0.20830916751235617</c:v>
                </c:pt>
                <c:pt idx="343">
                  <c:v>0.20955843878778957</c:v>
                </c:pt>
                <c:pt idx="344">
                  <c:v>0.21088707886364497</c:v>
                </c:pt>
                <c:pt idx="345">
                  <c:v>0.21229379348289795</c:v>
                </c:pt>
                <c:pt idx="346">
                  <c:v>0.21377716154046553</c:v>
                </c:pt>
                <c:pt idx="347">
                  <c:v>0.21533564205362199</c:v>
                </c:pt>
                <c:pt idx="348">
                  <c:v>0.21696758145215359</c:v>
                </c:pt>
                <c:pt idx="349">
                  <c:v>0.21867122113276699</c:v>
                </c:pt>
                <c:pt idx="350">
                  <c:v>0.22044470522259299</c:v>
                </c:pt>
                <c:pt idx="351">
                  <c:v>0.22228608849714745</c:v>
                </c:pt>
                <c:pt idx="352">
                  <c:v>0.224193344399782</c:v>
                </c:pt>
                <c:pt idx="353">
                  <c:v>0.22616437311129794</c:v>
                </c:pt>
                <c:pt idx="354">
                  <c:v>0.228197009620664</c:v>
                </c:pt>
                <c:pt idx="355">
                  <c:v>0.23028903175053009</c:v>
                </c:pt>
                <c:pt idx="356">
                  <c:v>0.23243816809399509</c:v>
                </c:pt>
                <c:pt idx="357">
                  <c:v>0.23464210582242395</c:v>
                </c:pt>
                <c:pt idx="358">
                  <c:v>0.23689849832732718</c:v>
                </c:pt>
                <c:pt idx="359">
                  <c:v>0.23920497266292809</c:v>
                </c:pt>
                <c:pt idx="360">
                  <c:v>0.24155913675952609</c:v>
                </c:pt>
                <c:pt idx="361">
                  <c:v>0.24395858638136192</c:v>
                </c:pt>
                <c:pt idx="362">
                  <c:v>0.24640091180631088</c:v>
                </c:pt>
                <c:pt idx="363">
                  <c:v>0.24888370420817388</c:v>
                </c:pt>
                <c:pt idx="364">
                  <c:v>0.25140456172576825</c:v>
                </c:pt>
                <c:pt idx="365">
                  <c:v>0.253961095206228</c:v>
                </c:pt>
                <c:pt idx="366">
                  <c:v>0.25655093361327502</c:v>
                </c:pt>
                <c:pt idx="367">
                  <c:v>0.25917172909374397</c:v>
                </c:pt>
                <c:pt idx="368">
                  <c:v>0.26182116169888053</c:v>
                </c:pt>
                <c:pt idx="369">
                  <c:v>0.2644969437590885</c:v>
                </c:pt>
                <c:pt idx="370">
                  <c:v>0.26719682391341998</c:v>
                </c:pt>
                <c:pt idx="371">
                  <c:v>0.26991859079698732</c:v>
                </c:pt>
                <c:pt idx="372">
                  <c:v>0.27266007639155898</c:v>
                </c:pt>
                <c:pt idx="373">
                  <c:v>0.27541915904623693</c:v>
                </c:pt>
                <c:pt idx="374">
                  <c:v>0.27819376617654201</c:v>
                </c:pt>
                <c:pt idx="375">
                  <c:v>0.28098187665159202</c:v>
                </c:pt>
                <c:pt idx="376">
                  <c:v>0.28378259119057925</c:v>
                </c:pt>
                <c:pt idx="377">
                  <c:v>0.28659399034612693</c:v>
                </c:pt>
                <c:pt idx="378">
                  <c:v>0.28941409610710561</c:v>
                </c:pt>
                <c:pt idx="379">
                  <c:v>0.29224099674447696</c:v>
                </c:pt>
                <c:pt idx="380">
                  <c:v>0.29507137894914842</c:v>
                </c:pt>
                <c:pt idx="381">
                  <c:v>0.29790075174318698</c:v>
                </c:pt>
                <c:pt idx="382">
                  <c:v>0.30072808208030438</c:v>
                </c:pt>
                <c:pt idx="383">
                  <c:v>0.30355211783972558</c:v>
                </c:pt>
                <c:pt idx="384">
                  <c:v>0.30637172179517852</c:v>
                </c:pt>
                <c:pt idx="385">
                  <c:v>0.30918570164390352</c:v>
                </c:pt>
                <c:pt idx="386">
                  <c:v>0.31199292804024925</c:v>
                </c:pt>
                <c:pt idx="387">
                  <c:v>0.31479227643234098</c:v>
                </c:pt>
                <c:pt idx="388">
                  <c:v>0.31758266928836837</c:v>
                </c:pt>
                <c:pt idx="389">
                  <c:v>0.32036305698222761</c:v>
                </c:pt>
                <c:pt idx="390">
                  <c:v>0.32313243325336538</c:v>
                </c:pt>
                <c:pt idx="391">
                  <c:v>0.32588982922899695</c:v>
                </c:pt>
                <c:pt idx="392">
                  <c:v>0.32863431922539038</c:v>
                </c:pt>
                <c:pt idx="393">
                  <c:v>0.33136501896613102</c:v>
                </c:pt>
                <c:pt idx="394">
                  <c:v>0.33408108771936895</c:v>
                </c:pt>
                <c:pt idx="395">
                  <c:v>0.33678172767809095</c:v>
                </c:pt>
                <c:pt idx="396">
                  <c:v>0.33946618457126926</c:v>
                </c:pt>
                <c:pt idx="397">
                  <c:v>0.34213374721468598</c:v>
                </c:pt>
                <c:pt idx="398">
                  <c:v>0.34478374739039208</c:v>
                </c:pt>
                <c:pt idx="399">
                  <c:v>0.347415559276397</c:v>
                </c:pt>
                <c:pt idx="400">
                  <c:v>0.35002859891622207</c:v>
                </c:pt>
                <c:pt idx="401">
                  <c:v>0.35262232347017308</c:v>
                </c:pt>
                <c:pt idx="402">
                  <c:v>0.35519623042605775</c:v>
                </c:pt>
                <c:pt idx="403">
                  <c:v>0.35774985668883375</c:v>
                </c:pt>
                <c:pt idx="404">
                  <c:v>0.36028277761799138</c:v>
                </c:pt>
                <c:pt idx="405">
                  <c:v>0.36279460599187652</c:v>
                </c:pt>
                <c:pt idx="406">
                  <c:v>0.36528499092896838</c:v>
                </c:pt>
                <c:pt idx="407">
                  <c:v>0.367753616764534</c:v>
                </c:pt>
                <c:pt idx="408">
                  <c:v>0.37020020189825198</c:v>
                </c:pt>
                <c:pt idx="409">
                  <c:v>0.37262449761675226</c:v>
                </c:pt>
                <c:pt idx="410">
                  <c:v>0.37502628690073625</c:v>
                </c:pt>
                <c:pt idx="411">
                  <c:v>0.37740538322163525</c:v>
                </c:pt>
                <c:pt idx="412">
                  <c:v>0.37976162933446728</c:v>
                </c:pt>
                <c:pt idx="413">
                  <c:v>0.3820948960715615</c:v>
                </c:pt>
                <c:pt idx="414">
                  <c:v>0.38440508114205896</c:v>
                </c:pt>
                <c:pt idx="415">
                  <c:v>0.38669210794097525</c:v>
                </c:pt>
                <c:pt idx="416">
                  <c:v>0.38895592437167925</c:v>
                </c:pt>
                <c:pt idx="417">
                  <c:v>0.39119650168466497</c:v>
                </c:pt>
                <c:pt idx="418">
                  <c:v>0.39341383333550761</c:v>
                </c:pt>
                <c:pt idx="419">
                  <c:v>0.39560793386431625</c:v>
                </c:pt>
                <c:pt idx="420">
                  <c:v>0.39777883779865819</c:v>
                </c:pt>
                <c:pt idx="421">
                  <c:v>0.39992659858166896</c:v>
                </c:pt>
                <c:pt idx="422">
                  <c:v>0.40205128752683</c:v>
                </c:pt>
                <c:pt idx="423">
                  <c:v>0.40415299280051697</c:v>
                </c:pt>
                <c:pt idx="424">
                  <c:v>0.40623181843321204</c:v>
                </c:pt>
                <c:pt idx="425">
                  <c:v>0.40828788336026389</c:v>
                </c:pt>
                <c:pt idx="426">
                  <c:v>0.41032132049247838</c:v>
                </c:pt>
                <c:pt idx="427">
                  <c:v>0.41233227581726684</c:v>
                </c:pt>
                <c:pt idx="428">
                  <c:v>0.41432090753009138</c:v>
                </c:pt>
                <c:pt idx="429">
                  <c:v>0.41628738519676095</c:v>
                </c:pt>
                <c:pt idx="430">
                  <c:v>0.39459077854088737</c:v>
                </c:pt>
                <c:pt idx="431">
                  <c:v>0.40858467822912165</c:v>
                </c:pt>
                <c:pt idx="432">
                  <c:v>0.39113902031166797</c:v>
                </c:pt>
                <c:pt idx="433">
                  <c:v>0.37910267165511452</c:v>
                </c:pt>
                <c:pt idx="434">
                  <c:v>0.36673610574031501</c:v>
                </c:pt>
                <c:pt idx="435">
                  <c:v>0.35693648187481269</c:v>
                </c:pt>
                <c:pt idx="436">
                  <c:v>0.34779753490465698</c:v>
                </c:pt>
                <c:pt idx="437">
                  <c:v>0.34010625017135793</c:v>
                </c:pt>
                <c:pt idx="438">
                  <c:v>0.33319640684058238</c:v>
                </c:pt>
                <c:pt idx="439">
                  <c:v>0.32724265955227538</c:v>
                </c:pt>
                <c:pt idx="440">
                  <c:v>0.32197987529590749</c:v>
                </c:pt>
                <c:pt idx="441">
                  <c:v>0.31740989648991474</c:v>
                </c:pt>
                <c:pt idx="442">
                  <c:v>0.31340468444343367</c:v>
                </c:pt>
                <c:pt idx="443">
                  <c:v>0.30992432220493726</c:v>
                </c:pt>
                <c:pt idx="444">
                  <c:v>0.30689323192628698</c:v>
                </c:pt>
                <c:pt idx="445">
                  <c:v>0.30426730926971252</c:v>
                </c:pt>
                <c:pt idx="446">
                  <c:v>0.30199488961742044</c:v>
                </c:pt>
                <c:pt idx="447">
                  <c:v>0.30003724710410601</c:v>
                </c:pt>
                <c:pt idx="448">
                  <c:v>0.29835602780183501</c:v>
                </c:pt>
                <c:pt idx="449">
                  <c:v>0.29691934397418523</c:v>
                </c:pt>
                <c:pt idx="450">
                  <c:v>0.29569755450957574</c:v>
                </c:pt>
                <c:pt idx="451">
                  <c:v>0.29466493752927425</c:v>
                </c:pt>
                <c:pt idx="452">
                  <c:v>0.29379815043498803</c:v>
                </c:pt>
                <c:pt idx="453">
                  <c:v>0.29307657253727026</c:v>
                </c:pt>
                <c:pt idx="454">
                  <c:v>0.29248165573771095</c:v>
                </c:pt>
                <c:pt idx="455">
                  <c:v>0.29199689010269825</c:v>
                </c:pt>
                <c:pt idx="456">
                  <c:v>0.291607471576732</c:v>
                </c:pt>
                <c:pt idx="457">
                  <c:v>0.29130017953964876</c:v>
                </c:pt>
                <c:pt idx="458">
                  <c:v>0.29106317210167998</c:v>
                </c:pt>
                <c:pt idx="459">
                  <c:v>0.29088585938026695</c:v>
                </c:pt>
                <c:pt idx="460">
                  <c:v>0.29075876010444096</c:v>
                </c:pt>
                <c:pt idx="461">
                  <c:v>0.2906733916966075</c:v>
                </c:pt>
                <c:pt idx="462">
                  <c:v>0.29062216245737732</c:v>
                </c:pt>
                <c:pt idx="463">
                  <c:v>0.29059828112146063</c:v>
                </c:pt>
                <c:pt idx="464">
                  <c:v>0.29059567291654298</c:v>
                </c:pt>
                <c:pt idx="465">
                  <c:v>0.29060890640580378</c:v>
                </c:pt>
                <c:pt idx="466">
                  <c:v>0.29063312701968402</c:v>
                </c:pt>
                <c:pt idx="467">
                  <c:v>0.29066399816617799</c:v>
                </c:pt>
                <c:pt idx="468">
                  <c:v>0.29069764814530774</c:v>
                </c:pt>
                <c:pt idx="469">
                  <c:v>0.29073062277033079</c:v>
                </c:pt>
                <c:pt idx="470">
                  <c:v>0.29075984277258299</c:v>
                </c:pt>
                <c:pt idx="471">
                  <c:v>0.29078256565553595</c:v>
                </c:pt>
                <c:pt idx="472">
                  <c:v>0.29079635142651539</c:v>
                </c:pt>
                <c:pt idx="473">
                  <c:v>0.29079903185845701</c:v>
                </c:pt>
                <c:pt idx="474">
                  <c:v>0.2907886828815765</c:v>
                </c:pt>
                <c:pt idx="475">
                  <c:v>0.29076359980240912</c:v>
                </c:pt>
                <c:pt idx="476">
                  <c:v>0.29072227505015752</c:v>
                </c:pt>
                <c:pt idx="477">
                  <c:v>0.29066337820065191</c:v>
                </c:pt>
                <c:pt idx="478">
                  <c:v>0.29058573804493132</c:v>
                </c:pt>
                <c:pt idx="479">
                  <c:v>0.29048832650016032</c:v>
                </c:pt>
                <c:pt idx="480">
                  <c:v>0.29037024417851598</c:v>
                </c:pt>
                <c:pt idx="481">
                  <c:v>0.29023070745111579</c:v>
                </c:pt>
                <c:pt idx="482">
                  <c:v>0.29006903685969598</c:v>
                </c:pt>
                <c:pt idx="483">
                  <c:v>0.28988464674474446</c:v>
                </c:pt>
                <c:pt idx="484">
                  <c:v>0.28967703597177202</c:v>
                </c:pt>
                <c:pt idx="485">
                  <c:v>0.28944577964987556</c:v>
                </c:pt>
                <c:pt idx="486">
                  <c:v>0.289190521746924</c:v>
                </c:pt>
                <c:pt idx="487">
                  <c:v>0.28891096851605302</c:v>
                </c:pt>
                <c:pt idx="488">
                  <c:v>0.28860688265585344</c:v>
                </c:pt>
                <c:pt idx="489">
                  <c:v>0.28827807813515038</c:v>
                </c:pt>
                <c:pt idx="490">
                  <c:v>0.28792441561954091</c:v>
                </c:pt>
                <c:pt idx="491">
                  <c:v>0.28754579844321693</c:v>
                </c:pt>
                <c:pt idx="492">
                  <c:v>0.28714216907533002</c:v>
                </c:pt>
                <c:pt idx="493">
                  <c:v>0.28671350603461032</c:v>
                </c:pt>
                <c:pt idx="494">
                  <c:v>0.28625982121089338</c:v>
                </c:pt>
                <c:pt idx="495">
                  <c:v>0.28578115755581501</c:v>
                </c:pt>
                <c:pt idx="496">
                  <c:v>0.28527758710866752</c:v>
                </c:pt>
                <c:pt idx="497">
                  <c:v>0.28474920932648401</c:v>
                </c:pt>
                <c:pt idx="498">
                  <c:v>0.28419614969043699</c:v>
                </c:pt>
                <c:pt idx="499">
                  <c:v>0.28361855856289497</c:v>
                </c:pt>
                <c:pt idx="500">
                  <c:v>0.28301661027207425</c:v>
                </c:pt>
                <c:pt idx="501">
                  <c:v>0.28239050240297298</c:v>
                </c:pt>
                <c:pt idx="502">
                  <c:v>0.28174045527532099</c:v>
                </c:pt>
                <c:pt idx="503">
                  <c:v>0.28106671159056595</c:v>
                </c:pt>
                <c:pt idx="504">
                  <c:v>0.2803695362316635</c:v>
                </c:pt>
                <c:pt idx="505">
                  <c:v>0.27964921620046601</c:v>
                </c:pt>
                <c:pt idx="506">
                  <c:v>0.27890606067863338</c:v>
                </c:pt>
                <c:pt idx="507">
                  <c:v>0.27814040119897032</c:v>
                </c:pt>
                <c:pt idx="508">
                  <c:v>0.27735259191495343</c:v>
                </c:pt>
                <c:pt idx="509">
                  <c:v>0.276543009956776</c:v>
                </c:pt>
                <c:pt idx="510">
                  <c:v>0.27571205586317599</c:v>
                </c:pt>
                <c:pt idx="511">
                  <c:v>0.27486015407824138</c:v>
                </c:pt>
                <c:pt idx="512">
                  <c:v>0.27398775350353299</c:v>
                </c:pt>
                <c:pt idx="513">
                  <c:v>0.27309532809564602</c:v>
                </c:pt>
                <c:pt idx="514">
                  <c:v>0.27218337749988225</c:v>
                </c:pt>
                <c:pt idx="515">
                  <c:v>0.27125242771084518</c:v>
                </c:pt>
                <c:pt idx="516">
                  <c:v>0.27030303175102799</c:v>
                </c:pt>
                <c:pt idx="517">
                  <c:v>0.26933577035841738</c:v>
                </c:pt>
                <c:pt idx="518">
                  <c:v>0.268351252674352</c:v>
                </c:pt>
                <c:pt idx="519">
                  <c:v>0.26737233919665826</c:v>
                </c:pt>
                <c:pt idx="520">
                  <c:v>0.26640539915270395</c:v>
                </c:pt>
                <c:pt idx="521">
                  <c:v>0.26545016657617299</c:v>
                </c:pt>
                <c:pt idx="522">
                  <c:v>0.26450615216079876</c:v>
                </c:pt>
                <c:pt idx="523">
                  <c:v>0.26357296278910791</c:v>
                </c:pt>
                <c:pt idx="524">
                  <c:v>0.26265009030777398</c:v>
                </c:pt>
                <c:pt idx="525">
                  <c:v>0.26173703676961074</c:v>
                </c:pt>
                <c:pt idx="526">
                  <c:v>0.26083322459297276</c:v>
                </c:pt>
                <c:pt idx="527">
                  <c:v>0.25993804438808599</c:v>
                </c:pt>
                <c:pt idx="528">
                  <c:v>0.25905081464622776</c:v>
                </c:pt>
                <c:pt idx="529">
                  <c:v>0.25817079805457532</c:v>
                </c:pt>
                <c:pt idx="530">
                  <c:v>0.25729718139970997</c:v>
                </c:pt>
                <c:pt idx="531">
                  <c:v>0.25642907892784805</c:v>
                </c:pt>
                <c:pt idx="532">
                  <c:v>0.2555655205063575</c:v>
                </c:pt>
                <c:pt idx="533">
                  <c:v>0.25470544954518048</c:v>
                </c:pt>
                <c:pt idx="534">
                  <c:v>0.25384777251817076</c:v>
                </c:pt>
                <c:pt idx="535">
                  <c:v>0.25299465873541899</c:v>
                </c:pt>
                <c:pt idx="536">
                  <c:v>0.25215025962340876</c:v>
                </c:pt>
                <c:pt idx="537">
                  <c:v>0.25131886343328025</c:v>
                </c:pt>
                <c:pt idx="538">
                  <c:v>0.25050488850129599</c:v>
                </c:pt>
                <c:pt idx="539">
                  <c:v>0.24971288374416495</c:v>
                </c:pt>
                <c:pt idx="540">
                  <c:v>0.24894752214831506</c:v>
                </c:pt>
                <c:pt idx="541">
                  <c:v>0.24821359663301701</c:v>
                </c:pt>
                <c:pt idx="542">
                  <c:v>0.24751601165418699</c:v>
                </c:pt>
                <c:pt idx="543">
                  <c:v>0.24685977494202399</c:v>
                </c:pt>
                <c:pt idx="544">
                  <c:v>0.24624998636681075</c:v>
                </c:pt>
                <c:pt idx="545">
                  <c:v>0.24569182593049799</c:v>
                </c:pt>
                <c:pt idx="546">
                  <c:v>0.24519053953653044</c:v>
                </c:pt>
                <c:pt idx="547">
                  <c:v>0.24475142347521009</c:v>
                </c:pt>
                <c:pt idx="548">
                  <c:v>0.244379807043723</c:v>
                </c:pt>
                <c:pt idx="549">
                  <c:v>0.24406318249580058</c:v>
                </c:pt>
                <c:pt idx="550">
                  <c:v>0.24377331749349646</c:v>
                </c:pt>
                <c:pt idx="551">
                  <c:v>0.24351217275970141</c:v>
                </c:pt>
                <c:pt idx="552">
                  <c:v>0.24328123979798519</c:v>
                </c:pt>
                <c:pt idx="553">
                  <c:v>0.24308225580678341</c:v>
                </c:pt>
                <c:pt idx="554">
                  <c:v>0.24291671742847246</c:v>
                </c:pt>
                <c:pt idx="555">
                  <c:v>0.242786204255583</c:v>
                </c:pt>
                <c:pt idx="556">
                  <c:v>0.24269215376640774</c:v>
                </c:pt>
                <c:pt idx="557">
                  <c:v>0.24263601141173699</c:v>
                </c:pt>
                <c:pt idx="558">
                  <c:v>0.24261912324698301</c:v>
                </c:pt>
                <c:pt idx="559">
                  <c:v>0.24264280557547788</c:v>
                </c:pt>
                <c:pt idx="560">
                  <c:v>0.24270606619942653</c:v>
                </c:pt>
                <c:pt idx="561">
                  <c:v>0.24281009666662517</c:v>
                </c:pt>
                <c:pt idx="562">
                  <c:v>0.24295628404220146</c:v>
                </c:pt>
                <c:pt idx="563">
                  <c:v>0.24314609877543825</c:v>
                </c:pt>
                <c:pt idx="564">
                  <c:v>0.243380778091628</c:v>
                </c:pt>
                <c:pt idx="565">
                  <c:v>0.24366154686631541</c:v>
                </c:pt>
                <c:pt idx="566">
                  <c:v>0.24398946266498686</c:v>
                </c:pt>
                <c:pt idx="567">
                  <c:v>0.24436552396024988</c:v>
                </c:pt>
                <c:pt idx="568">
                  <c:v>0.24479059387624419</c:v>
                </c:pt>
                <c:pt idx="569">
                  <c:v>0.24526545374146222</c:v>
                </c:pt>
                <c:pt idx="570">
                  <c:v>0.24579076551150386</c:v>
                </c:pt>
                <c:pt idx="571">
                  <c:v>0.24636709868345899</c:v>
                </c:pt>
                <c:pt idx="572">
                  <c:v>0.24699491197907444</c:v>
                </c:pt>
                <c:pt idx="573">
                  <c:v>0.24767456732603388</c:v>
                </c:pt>
                <c:pt idx="574">
                  <c:v>0.24840632132106613</c:v>
                </c:pt>
                <c:pt idx="575">
                  <c:v>0.24919033302519825</c:v>
                </c:pt>
                <c:pt idx="576">
                  <c:v>0.25002666054640932</c:v>
                </c:pt>
                <c:pt idx="577">
                  <c:v>0.25091526598601038</c:v>
                </c:pt>
                <c:pt idx="578">
                  <c:v>0.25185601482840297</c:v>
                </c:pt>
                <c:pt idx="579">
                  <c:v>0.25284867968934938</c:v>
                </c:pt>
                <c:pt idx="580">
                  <c:v>0.25389294134685997</c:v>
                </c:pt>
                <c:pt idx="581">
                  <c:v>0.25498839209901325</c:v>
                </c:pt>
                <c:pt idx="582">
                  <c:v>0.25613453782947332</c:v>
                </c:pt>
                <c:pt idx="583">
                  <c:v>0.25733080135540615</c:v>
                </c:pt>
                <c:pt idx="584">
                  <c:v>0.25857653189867463</c:v>
                </c:pt>
                <c:pt idx="585">
                  <c:v>0.25987114112961618</c:v>
                </c:pt>
                <c:pt idx="586">
                  <c:v>0.26121380068328293</c:v>
                </c:pt>
                <c:pt idx="587">
                  <c:v>0.26260361732489335</c:v>
                </c:pt>
                <c:pt idx="588">
                  <c:v>0.26403963248017748</c:v>
                </c:pt>
                <c:pt idx="589">
                  <c:v>0.26552082681170802</c:v>
                </c:pt>
                <c:pt idx="590">
                  <c:v>0.26704612335883998</c:v>
                </c:pt>
                <c:pt idx="591">
                  <c:v>0.26861439191950426</c:v>
                </c:pt>
                <c:pt idx="592">
                  <c:v>0.270224452659935</c:v>
                </c:pt>
                <c:pt idx="593">
                  <c:v>0.27187508037528751</c:v>
                </c:pt>
                <c:pt idx="594">
                  <c:v>0.27356500833729008</c:v>
                </c:pt>
                <c:pt idx="595">
                  <c:v>0.275292932467605</c:v>
                </c:pt>
                <c:pt idx="596">
                  <c:v>0.2770575152700695</c:v>
                </c:pt>
                <c:pt idx="597">
                  <c:v>0.27885738990319908</c:v>
                </c:pt>
                <c:pt idx="598">
                  <c:v>0.28069116408752476</c:v>
                </c:pt>
                <c:pt idx="599">
                  <c:v>0.28255742404263601</c:v>
                </c:pt>
                <c:pt idx="600">
                  <c:v>0.28445473828693502</c:v>
                </c:pt>
                <c:pt idx="601">
                  <c:v>0.28638166139814197</c:v>
                </c:pt>
                <c:pt idx="602">
                  <c:v>0.28833708477224995</c:v>
                </c:pt>
                <c:pt idx="603">
                  <c:v>0.29031951385423838</c:v>
                </c:pt>
                <c:pt idx="604">
                  <c:v>0.29232744669305138</c:v>
                </c:pt>
                <c:pt idx="605">
                  <c:v>0.29435938361307595</c:v>
                </c:pt>
                <c:pt idx="606">
                  <c:v>0.29641383096981028</c:v>
                </c:pt>
                <c:pt idx="607">
                  <c:v>0.29848930336846996</c:v>
                </c:pt>
                <c:pt idx="608">
                  <c:v>0.3005847012799755</c:v>
                </c:pt>
                <c:pt idx="609">
                  <c:v>0.30269877943875295</c:v>
                </c:pt>
                <c:pt idx="610">
                  <c:v>0.30483003664661001</c:v>
                </c:pt>
                <c:pt idx="611">
                  <c:v>0.30697699041778553</c:v>
                </c:pt>
                <c:pt idx="612">
                  <c:v>0.30913818269813576</c:v>
                </c:pt>
                <c:pt idx="613">
                  <c:v>0.31131218156198126</c:v>
                </c:pt>
                <c:pt idx="614">
                  <c:v>0.31349758292411595</c:v>
                </c:pt>
                <c:pt idx="615">
                  <c:v>0.31569301196738808</c:v>
                </c:pt>
                <c:pt idx="616">
                  <c:v>0.31789712454393299</c:v>
                </c:pt>
                <c:pt idx="617">
                  <c:v>0.32010860836171295</c:v>
                </c:pt>
                <c:pt idx="618">
                  <c:v>0.32232618409730696</c:v>
                </c:pt>
                <c:pt idx="619">
                  <c:v>0.32454860633564536</c:v>
                </c:pt>
                <c:pt idx="620">
                  <c:v>0.32677466441450476</c:v>
                </c:pt>
                <c:pt idx="621">
                  <c:v>0.32900318312259652</c:v>
                </c:pt>
                <c:pt idx="622">
                  <c:v>0.33123302329540188</c:v>
                </c:pt>
                <c:pt idx="623">
                  <c:v>0.33346308228368926</c:v>
                </c:pt>
                <c:pt idx="624">
                  <c:v>0.33569229432081538</c:v>
                </c:pt>
                <c:pt idx="625">
                  <c:v>0.33791963077797726</c:v>
                </c:pt>
                <c:pt idx="626">
                  <c:v>0.34014410032387032</c:v>
                </c:pt>
                <c:pt idx="627">
                  <c:v>0.34236474898552438</c:v>
                </c:pt>
                <c:pt idx="628">
                  <c:v>0.34458066012166666</c:v>
                </c:pt>
                <c:pt idx="629">
                  <c:v>0.346790954309393</c:v>
                </c:pt>
                <c:pt idx="630">
                  <c:v>0.34899478915284377</c:v>
                </c:pt>
                <c:pt idx="631">
                  <c:v>0.351191359016441</c:v>
                </c:pt>
                <c:pt idx="632">
                  <c:v>0.35337989469010289</c:v>
                </c:pt>
                <c:pt idx="633">
                  <c:v>0.35555966298982428</c:v>
                </c:pt>
                <c:pt idx="634">
                  <c:v>0.35772996629998838</c:v>
                </c:pt>
                <c:pt idx="635">
                  <c:v>0.35989014206144498</c:v>
                </c:pt>
                <c:pt idx="636">
                  <c:v>0.36203956221072198</c:v>
                </c:pt>
                <c:pt idx="637">
                  <c:v>0.36417763257459801</c:v>
                </c:pt>
                <c:pt idx="638">
                  <c:v>0.36630379222491</c:v>
                </c:pt>
                <c:pt idx="639">
                  <c:v>0.36841751279756851</c:v>
                </c:pt>
                <c:pt idx="640">
                  <c:v>0.37051829778026191</c:v>
                </c:pt>
                <c:pt idx="641">
                  <c:v>0.372605681772473</c:v>
                </c:pt>
                <c:pt idx="642">
                  <c:v>0.37467922972191098</c:v>
                </c:pt>
                <c:pt idx="643">
                  <c:v>0.37673853614073499</c:v>
                </c:pt>
                <c:pt idx="644">
                  <c:v>0.37878322430502998</c:v>
                </c:pt>
                <c:pt idx="645">
                  <c:v>0.38081294544082916</c:v>
                </c:pt>
                <c:pt idx="646">
                  <c:v>0.38282737789958843</c:v>
                </c:pt>
                <c:pt idx="647">
                  <c:v>0.38482622632606922</c:v>
                </c:pt>
                <c:pt idx="648">
                  <c:v>0.38680922082122432</c:v>
                </c:pt>
                <c:pt idx="649">
                  <c:v>0.38877611610259138</c:v>
                </c:pt>
                <c:pt idx="650">
                  <c:v>0.39072669066446986</c:v>
                </c:pt>
                <c:pt idx="651">
                  <c:v>0.39266074594009925</c:v>
                </c:pt>
                <c:pt idx="652">
                  <c:v>0.39457810546778066</c:v>
                </c:pt>
                <c:pt idx="653">
                  <c:v>0.39647861406268697</c:v>
                </c:pt>
                <c:pt idx="654">
                  <c:v>0.39836213699614625</c:v>
                </c:pt>
                <c:pt idx="655">
                  <c:v>0.40022855918386352</c:v>
                </c:pt>
                <c:pt idx="656">
                  <c:v>0.40207778438442238</c:v>
                </c:pt>
                <c:pt idx="657">
                  <c:v>0.403909734409377</c:v>
                </c:pt>
                <c:pt idx="658">
                  <c:v>0.40572434834606502</c:v>
                </c:pt>
                <c:pt idx="659">
                  <c:v>0.40752158179402392</c:v>
                </c:pt>
                <c:pt idx="660">
                  <c:v>0.40930140611601501</c:v>
                </c:pt>
                <c:pt idx="661">
                  <c:v>0.41106380770445416</c:v>
                </c:pt>
                <c:pt idx="662">
                  <c:v>0.41280878726370496</c:v>
                </c:pt>
                <c:pt idx="663">
                  <c:v>0.41453635910911701</c:v>
                </c:pt>
                <c:pt idx="664">
                  <c:v>0.41624655048307679</c:v>
                </c:pt>
                <c:pt idx="665">
                  <c:v>0.41793940088850601</c:v>
                </c:pt>
                <c:pt idx="666">
                  <c:v>0.41961496144023125</c:v>
                </c:pt>
                <c:pt idx="667">
                  <c:v>0.42127329423435095</c:v>
                </c:pt>
                <c:pt idx="668">
                  <c:v>0.40142855961890556</c:v>
                </c:pt>
                <c:pt idx="669">
                  <c:v>0.4140649152598197</c:v>
                </c:pt>
                <c:pt idx="670">
                  <c:v>0.39624961469639575</c:v>
                </c:pt>
                <c:pt idx="671">
                  <c:v>0.38316767830147497</c:v>
                </c:pt>
                <c:pt idx="672">
                  <c:v>0.36990414685379108</c:v>
                </c:pt>
                <c:pt idx="673">
                  <c:v>0.35927951167774491</c:v>
                </c:pt>
                <c:pt idx="674">
                  <c:v>0.34906378656978898</c:v>
                </c:pt>
                <c:pt idx="675">
                  <c:v>0.34048707595184002</c:v>
                </c:pt>
                <c:pt idx="676">
                  <c:v>0.33248606867350966</c:v>
                </c:pt>
                <c:pt idx="677">
                  <c:v>0.32557852552762095</c:v>
                </c:pt>
                <c:pt idx="678">
                  <c:v>0.31924247930597938</c:v>
                </c:pt>
                <c:pt idx="679">
                  <c:v>0.31368048237654805</c:v>
                </c:pt>
                <c:pt idx="680">
                  <c:v>0.30862499853744263</c:v>
                </c:pt>
                <c:pt idx="681">
                  <c:v>0.30414204903126801</c:v>
                </c:pt>
                <c:pt idx="682">
                  <c:v>0.30008614027433372</c:v>
                </c:pt>
                <c:pt idx="683">
                  <c:v>0.2964664879856645</c:v>
                </c:pt>
                <c:pt idx="684">
                  <c:v>0.29319798789106538</c:v>
                </c:pt>
                <c:pt idx="685">
                  <c:v>0.29026815313811799</c:v>
                </c:pt>
                <c:pt idx="686">
                  <c:v>0.28762314190428395</c:v>
                </c:pt>
                <c:pt idx="687">
                  <c:v>0.28524385191722301</c:v>
                </c:pt>
                <c:pt idx="688">
                  <c:v>0.28309363480544297</c:v>
                </c:pt>
                <c:pt idx="689">
                  <c:v>0.28115296033713238</c:v>
                </c:pt>
                <c:pt idx="690">
                  <c:v>0.27939534828331603</c:v>
                </c:pt>
                <c:pt idx="691">
                  <c:v>0.27780313143962498</c:v>
                </c:pt>
                <c:pt idx="692">
                  <c:v>0.27635632045355102</c:v>
                </c:pt>
                <c:pt idx="693">
                  <c:v>0.27503974392856301</c:v>
                </c:pt>
                <c:pt idx="694">
                  <c:v>0.27383785665112897</c:v>
                </c:pt>
                <c:pt idx="695">
                  <c:v>0.27273794859529105</c:v>
                </c:pt>
                <c:pt idx="696">
                  <c:v>0.27172769478752901</c:v>
                </c:pt>
                <c:pt idx="697">
                  <c:v>0.27079657570062898</c:v>
                </c:pt>
                <c:pt idx="698">
                  <c:v>0.2699346988545524</c:v>
                </c:pt>
                <c:pt idx="699">
                  <c:v>0.26913340891233473</c:v>
                </c:pt>
                <c:pt idx="700">
                  <c:v>0.26838470418537302</c:v>
                </c:pt>
                <c:pt idx="701">
                  <c:v>0.26768148279029802</c:v>
                </c:pt>
                <c:pt idx="702">
                  <c:v>0.26701724110004632</c:v>
                </c:pt>
                <c:pt idx="703">
                  <c:v>0.2663861591623255</c:v>
                </c:pt>
                <c:pt idx="704">
                  <c:v>0.2657829355041505</c:v>
                </c:pt>
                <c:pt idx="705">
                  <c:v>0.26520280387520495</c:v>
                </c:pt>
                <c:pt idx="706">
                  <c:v>0.26464143605194279</c:v>
                </c:pt>
                <c:pt idx="707">
                  <c:v>0.26409493122259498</c:v>
                </c:pt>
                <c:pt idx="708">
                  <c:v>0.26355975424764388</c:v>
                </c:pt>
                <c:pt idx="709">
                  <c:v>0.26303271589118299</c:v>
                </c:pt>
                <c:pt idx="710">
                  <c:v>0.26251093070968023</c:v>
                </c:pt>
                <c:pt idx="711">
                  <c:v>0.26199179586498189</c:v>
                </c:pt>
                <c:pt idx="712">
                  <c:v>0.26147296069343295</c:v>
                </c:pt>
                <c:pt idx="713">
                  <c:v>0.26095230714345097</c:v>
                </c:pt>
                <c:pt idx="714">
                  <c:v>0.260427926848533</c:v>
                </c:pt>
                <c:pt idx="715">
                  <c:v>0.25989810417159875</c:v>
                </c:pt>
                <c:pt idx="716">
                  <c:v>0.25936129845183875</c:v>
                </c:pt>
                <c:pt idx="717">
                  <c:v>0.25881612976877238</c:v>
                </c:pt>
                <c:pt idx="718">
                  <c:v>0.25826136496729801</c:v>
                </c:pt>
                <c:pt idx="719">
                  <c:v>0.25769590591819475</c:v>
                </c:pt>
                <c:pt idx="720">
                  <c:v>0.25711877842085595</c:v>
                </c:pt>
                <c:pt idx="721">
                  <c:v>0.25652912263355493</c:v>
                </c:pt>
                <c:pt idx="722">
                  <c:v>0.25592618423186225</c:v>
                </c:pt>
                <c:pt idx="723">
                  <c:v>0.25530930667567497</c:v>
                </c:pt>
                <c:pt idx="724">
                  <c:v>0.25467792416891499</c:v>
                </c:pt>
                <c:pt idx="725">
                  <c:v>0.25403155546062473</c:v>
                </c:pt>
                <c:pt idx="726">
                  <c:v>0.25336979825969125</c:v>
                </c:pt>
                <c:pt idx="727">
                  <c:v>0.25269232430768701</c:v>
                </c:pt>
                <c:pt idx="728">
                  <c:v>0.25199887497669998</c:v>
                </c:pt>
                <c:pt idx="729">
                  <c:v>0.25128925739137675</c:v>
                </c:pt>
                <c:pt idx="730">
                  <c:v>0.25056334099125099</c:v>
                </c:pt>
                <c:pt idx="731">
                  <c:v>0.249821054514656</c:v>
                </c:pt>
                <c:pt idx="732">
                  <c:v>0.24906238334684719</c:v>
                </c:pt>
                <c:pt idx="733">
                  <c:v>0.24828736720783809</c:v>
                </c:pt>
                <c:pt idx="734">
                  <c:v>0.24749609813789378</c:v>
                </c:pt>
                <c:pt idx="735">
                  <c:v>0.24668871875546344</c:v>
                </c:pt>
                <c:pt idx="736">
                  <c:v>0.24586542075485299</c:v>
                </c:pt>
                <c:pt idx="737">
                  <c:v>0.24502644361973699</c:v>
                </c:pt>
                <c:pt idx="738">
                  <c:v>0.24417207352576201</c:v>
                </c:pt>
                <c:pt idx="739">
                  <c:v>0.24330264241037144</c:v>
                </c:pt>
                <c:pt idx="740">
                  <c:v>0.24241852718701445</c:v>
                </c:pt>
                <c:pt idx="741">
                  <c:v>0.24152014908387301</c:v>
                </c:pt>
                <c:pt idx="742">
                  <c:v>0.24060797308708101</c:v>
                </c:pt>
                <c:pt idx="743">
                  <c:v>0.23968250747021497</c:v>
                </c:pt>
                <c:pt idx="744">
                  <c:v>0.23874756064465688</c:v>
                </c:pt>
                <c:pt idx="745">
                  <c:v>0.23782502907767</c:v>
                </c:pt>
                <c:pt idx="746">
                  <c:v>0.23691455042636192</c:v>
                </c:pt>
                <c:pt idx="747">
                  <c:v>0.23601623410681888</c:v>
                </c:pt>
                <c:pt idx="748">
                  <c:v>0.23512981379174897</c:v>
                </c:pt>
                <c:pt idx="749">
                  <c:v>0.23425522908803301</c:v>
                </c:pt>
                <c:pt idx="750">
                  <c:v>0.23339220543129788</c:v>
                </c:pt>
                <c:pt idx="751">
                  <c:v>0.23254054380100744</c:v>
                </c:pt>
                <c:pt idx="752">
                  <c:v>0.23169990554445599</c:v>
                </c:pt>
                <c:pt idx="753">
                  <c:v>0.23086995741231586</c:v>
                </c:pt>
                <c:pt idx="754">
                  <c:v>0.23005025944641541</c:v>
                </c:pt>
                <c:pt idx="755">
                  <c:v>0.22924033679140055</c:v>
                </c:pt>
                <c:pt idx="756">
                  <c:v>0.22843961986826344</c:v>
                </c:pt>
                <c:pt idx="757">
                  <c:v>0.22764747890225201</c:v>
                </c:pt>
                <c:pt idx="758">
                  <c:v>0.22686319071359501</c:v>
                </c:pt>
                <c:pt idx="759">
                  <c:v>0.22608595412439444</c:v>
                </c:pt>
                <c:pt idx="760">
                  <c:v>0.22531601545842486</c:v>
                </c:pt>
                <c:pt idx="761">
                  <c:v>0.22455687612877087</c:v>
                </c:pt>
                <c:pt idx="762">
                  <c:v>0.22381232991857986</c:v>
                </c:pt>
                <c:pt idx="763">
                  <c:v>0.22308632273559101</c:v>
                </c:pt>
                <c:pt idx="764">
                  <c:v>0.22238290986374187</c:v>
                </c:pt>
                <c:pt idx="765">
                  <c:v>0.22170627765961487</c:v>
                </c:pt>
                <c:pt idx="766">
                  <c:v>0.22106071589388787</c:v>
                </c:pt>
                <c:pt idx="767">
                  <c:v>0.22045062362242701</c:v>
                </c:pt>
                <c:pt idx="768">
                  <c:v>0.21988048784712722</c:v>
                </c:pt>
                <c:pt idx="769">
                  <c:v>0.2193548795525001</c:v>
                </c:pt>
                <c:pt idx="770">
                  <c:v>0.21887843432461701</c:v>
                </c:pt>
                <c:pt idx="771">
                  <c:v>0.21845584174465199</c:v>
                </c:pt>
                <c:pt idx="772">
                  <c:v>0.21809182576127509</c:v>
                </c:pt>
                <c:pt idx="773">
                  <c:v>0.21779112928577901</c:v>
                </c:pt>
                <c:pt idx="774">
                  <c:v>0.21755849332672836</c:v>
                </c:pt>
                <c:pt idx="775">
                  <c:v>0.217357562960379</c:v>
                </c:pt>
                <c:pt idx="776">
                  <c:v>0.21718876794411887</c:v>
                </c:pt>
                <c:pt idx="777">
                  <c:v>0.21705325938938241</c:v>
                </c:pt>
                <c:pt idx="778">
                  <c:v>0.21695270338830044</c:v>
                </c:pt>
                <c:pt idx="779">
                  <c:v>0.21688830550198188</c:v>
                </c:pt>
                <c:pt idx="780">
                  <c:v>0.21686152618947899</c:v>
                </c:pt>
                <c:pt idx="781">
                  <c:v>0.21687354478726986</c:v>
                </c:pt>
                <c:pt idx="782">
                  <c:v>0.21692565396949809</c:v>
                </c:pt>
                <c:pt idx="783">
                  <c:v>0.21701896066581741</c:v>
                </c:pt>
                <c:pt idx="784">
                  <c:v>0.21715460461808467</c:v>
                </c:pt>
                <c:pt idx="785">
                  <c:v>0.21733359017745679</c:v>
                </c:pt>
                <c:pt idx="786">
                  <c:v>0.21755690761466101</c:v>
                </c:pt>
                <c:pt idx="787">
                  <c:v>0.21782543770288545</c:v>
                </c:pt>
                <c:pt idx="788">
                  <c:v>0.21814001908284741</c:v>
                </c:pt>
                <c:pt idx="789">
                  <c:v>0.21850139363573146</c:v>
                </c:pt>
                <c:pt idx="790">
                  <c:v>0.21891024388255595</c:v>
                </c:pt>
                <c:pt idx="791">
                  <c:v>0.21936716144459209</c:v>
                </c:pt>
                <c:pt idx="792">
                  <c:v>0.21987266783339801</c:v>
                </c:pt>
                <c:pt idx="793">
                  <c:v>0.22042719616125486</c:v>
                </c:pt>
                <c:pt idx="794">
                  <c:v>0.22103110280306801</c:v>
                </c:pt>
                <c:pt idx="795">
                  <c:v>0.221684656865167</c:v>
                </c:pt>
                <c:pt idx="796">
                  <c:v>0.222388046930274</c:v>
                </c:pt>
                <c:pt idx="797">
                  <c:v>0.22314137520197697</c:v>
                </c:pt>
                <c:pt idx="798">
                  <c:v>0.22394466171059199</c:v>
                </c:pt>
                <c:pt idx="799">
                  <c:v>0.224797841388787</c:v>
                </c:pt>
                <c:pt idx="800">
                  <c:v>0.22570076707943701</c:v>
                </c:pt>
                <c:pt idx="801">
                  <c:v>0.22665320854116799</c:v>
                </c:pt>
                <c:pt idx="802">
                  <c:v>0.22765489373696199</c:v>
                </c:pt>
                <c:pt idx="803">
                  <c:v>0.22870551158728186</c:v>
                </c:pt>
                <c:pt idx="804">
                  <c:v>0.22980457774400967</c:v>
                </c:pt>
                <c:pt idx="805">
                  <c:v>0.230951535798883</c:v>
                </c:pt>
                <c:pt idx="806">
                  <c:v>0.232145756403526</c:v>
                </c:pt>
                <c:pt idx="807">
                  <c:v>0.23338653966547099</c:v>
                </c:pt>
                <c:pt idx="808">
                  <c:v>0.23467316039491887</c:v>
                </c:pt>
                <c:pt idx="809">
                  <c:v>0.23600497219103109</c:v>
                </c:pt>
                <c:pt idx="810">
                  <c:v>0.23738105135621199</c:v>
                </c:pt>
                <c:pt idx="811">
                  <c:v>0.238800549183453</c:v>
                </c:pt>
                <c:pt idx="812">
                  <c:v>0.24026265473208341</c:v>
                </c:pt>
                <c:pt idx="813">
                  <c:v>0.24176624925095441</c:v>
                </c:pt>
                <c:pt idx="814">
                  <c:v>0.243310169914252</c:v>
                </c:pt>
                <c:pt idx="815">
                  <c:v>0.24489321252151341</c:v>
                </c:pt>
                <c:pt idx="816">
                  <c:v>0.24651413477236631</c:v>
                </c:pt>
                <c:pt idx="817">
                  <c:v>0.24817165985776801</c:v>
                </c:pt>
                <c:pt idx="818">
                  <c:v>0.24986447991661201</c:v>
                </c:pt>
                <c:pt idx="819">
                  <c:v>0.25159125966081675</c:v>
                </c:pt>
                <c:pt idx="820">
                  <c:v>0.25335063989848738</c:v>
                </c:pt>
                <c:pt idx="821">
                  <c:v>0.25514124112980502</c:v>
                </c:pt>
                <c:pt idx="822">
                  <c:v>0.2569616670486935</c:v>
                </c:pt>
                <c:pt idx="823">
                  <c:v>0.25881117669904852</c:v>
                </c:pt>
                <c:pt idx="824">
                  <c:v>0.26068830772015356</c:v>
                </c:pt>
                <c:pt idx="825">
                  <c:v>0.26259157084364332</c:v>
                </c:pt>
                <c:pt idx="826">
                  <c:v>0.26451947691444944</c:v>
                </c:pt>
                <c:pt idx="827">
                  <c:v>0.26647053947426302</c:v>
                </c:pt>
                <c:pt idx="828">
                  <c:v>0.268443276696955</c:v>
                </c:pt>
                <c:pt idx="829">
                  <c:v>0.27043621708388332</c:v>
                </c:pt>
                <c:pt idx="830">
                  <c:v>0.27244790148931208</c:v>
                </c:pt>
                <c:pt idx="831">
                  <c:v>0.27447688593477843</c:v>
                </c:pt>
                <c:pt idx="832">
                  <c:v>0.27652174357516701</c:v>
                </c:pt>
                <c:pt idx="833">
                  <c:v>0.27858106710712632</c:v>
                </c:pt>
                <c:pt idx="834">
                  <c:v>0.28065347060937501</c:v>
                </c:pt>
                <c:pt idx="835">
                  <c:v>0.28273759158991102</c:v>
                </c:pt>
                <c:pt idx="836">
                  <c:v>0.28483209263522002</c:v>
                </c:pt>
                <c:pt idx="837">
                  <c:v>0.28693566312621432</c:v>
                </c:pt>
                <c:pt idx="838">
                  <c:v>0.28904702065971899</c:v>
                </c:pt>
                <c:pt idx="839">
                  <c:v>0.29116491245501702</c:v>
                </c:pt>
                <c:pt idx="840">
                  <c:v>0.29328811653058201</c:v>
                </c:pt>
                <c:pt idx="841">
                  <c:v>0.29541544282004961</c:v>
                </c:pt>
                <c:pt idx="842">
                  <c:v>0.29754573410052693</c:v>
                </c:pt>
                <c:pt idx="843">
                  <c:v>0.29967786683647651</c:v>
                </c:pt>
                <c:pt idx="844">
                  <c:v>0.30181075186512552</c:v>
                </c:pt>
                <c:pt idx="845">
                  <c:v>0.30394333498749032</c:v>
                </c:pt>
                <c:pt idx="846">
                  <c:v>0.30607459742286336</c:v>
                </c:pt>
                <c:pt idx="847">
                  <c:v>0.30820355616723599</c:v>
                </c:pt>
                <c:pt idx="848">
                  <c:v>0.31032926423306095</c:v>
                </c:pt>
                <c:pt idx="849">
                  <c:v>0.31245081079646725</c:v>
                </c:pt>
                <c:pt idx="850">
                  <c:v>0.31456732124106251</c:v>
                </c:pt>
                <c:pt idx="851">
                  <c:v>0.31667795711605695</c:v>
                </c:pt>
                <c:pt idx="852">
                  <c:v>0.31878191600446626</c:v>
                </c:pt>
                <c:pt idx="853">
                  <c:v>0.32087843131432858</c:v>
                </c:pt>
                <c:pt idx="854">
                  <c:v>0.32296677199250085</c:v>
                </c:pt>
                <c:pt idx="855">
                  <c:v>0.32504624217089195</c:v>
                </c:pt>
                <c:pt idx="856">
                  <c:v>0.32711618074700277</c:v>
                </c:pt>
                <c:pt idx="857">
                  <c:v>0.32917596090652695</c:v>
                </c:pt>
                <c:pt idx="858">
                  <c:v>0.33122498959118551</c:v>
                </c:pt>
                <c:pt idx="859">
                  <c:v>0.33326270691822252</c:v>
                </c:pt>
                <c:pt idx="860">
                  <c:v>0.33528858555518226</c:v>
                </c:pt>
                <c:pt idx="861">
                  <c:v>0.33730213005552395</c:v>
                </c:pt>
                <c:pt idx="862">
                  <c:v>0.3393028761588725</c:v>
                </c:pt>
                <c:pt idx="863">
                  <c:v>0.34129039006060802</c:v>
                </c:pt>
                <c:pt idx="864">
                  <c:v>0.34326426765472107</c:v>
                </c:pt>
                <c:pt idx="865">
                  <c:v>0.34522413375378702</c:v>
                </c:pt>
                <c:pt idx="866">
                  <c:v>0.34716964128993238</c:v>
                </c:pt>
                <c:pt idx="867">
                  <c:v>0.34910047050014698</c:v>
                </c:pt>
                <c:pt idx="868">
                  <c:v>0.35101632809935618</c:v>
                </c:pt>
                <c:pt idx="869">
                  <c:v>0.3529169464442965</c:v>
                </c:pt>
                <c:pt idx="870">
                  <c:v>0.35480208269119101</c:v>
                </c:pt>
                <c:pt idx="871">
                  <c:v>0.35667151794990526</c:v>
                </c:pt>
                <c:pt idx="872">
                  <c:v>0.358525056437076</c:v>
                </c:pt>
                <c:pt idx="873">
                  <c:v>0.36036252463076995</c:v>
                </c:pt>
                <c:pt idx="874">
                  <c:v>0.362183770428537</c:v>
                </c:pt>
                <c:pt idx="875">
                  <c:v>0.36398866231121496</c:v>
                </c:pt>
                <c:pt idx="876">
                  <c:v>0.365777088513978</c:v>
                </c:pt>
                <c:pt idx="877">
                  <c:v>0.36754895620667438</c:v>
                </c:pt>
                <c:pt idx="878">
                  <c:v>0.36930419068459025</c:v>
                </c:pt>
                <c:pt idx="879">
                  <c:v>0.37104273457131576</c:v>
                </c:pt>
                <c:pt idx="880">
                  <c:v>0.37276454703485395</c:v>
                </c:pt>
                <c:pt idx="881">
                  <c:v>0.37446960301793025</c:v>
                </c:pt>
                <c:pt idx="882">
                  <c:v>0.37615789248375908</c:v>
                </c:pt>
                <c:pt idx="883">
                  <c:v>0.37782941967784517</c:v>
                </c:pt>
                <c:pt idx="884">
                  <c:v>0.37948420240664826</c:v>
                </c:pt>
                <c:pt idx="885">
                  <c:v>0.38112227133388743</c:v>
                </c:pt>
                <c:pt idx="886">
                  <c:v>0.38274366929471326</c:v>
                </c:pt>
                <c:pt idx="887">
                  <c:v>0.36404605211376501</c:v>
                </c:pt>
                <c:pt idx="888">
                  <c:v>0.37605170671041138</c:v>
                </c:pt>
                <c:pt idx="889">
                  <c:v>0.35841822384739752</c:v>
                </c:pt>
                <c:pt idx="890">
                  <c:v>0.34480315483941698</c:v>
                </c:pt>
                <c:pt idx="891">
                  <c:v>0.33149549027093095</c:v>
                </c:pt>
                <c:pt idx="892">
                  <c:v>0.32052166947749788</c:v>
                </c:pt>
                <c:pt idx="893">
                  <c:v>0.31010932193638302</c:v>
                </c:pt>
                <c:pt idx="894">
                  <c:v>0.30124895154279302</c:v>
                </c:pt>
                <c:pt idx="895">
                  <c:v>0.29299789248547797</c:v>
                </c:pt>
                <c:pt idx="896">
                  <c:v>0.28582692823786743</c:v>
                </c:pt>
                <c:pt idx="897">
                  <c:v>0.27922494502061695</c:v>
                </c:pt>
                <c:pt idx="898">
                  <c:v>0.27340476013922538</c:v>
                </c:pt>
                <c:pt idx="899">
                  <c:v>0.26808157617874595</c:v>
                </c:pt>
                <c:pt idx="900">
                  <c:v>0.26334218791018832</c:v>
                </c:pt>
                <c:pt idx="901">
                  <c:v>0.259022046637299</c:v>
                </c:pt>
                <c:pt idx="902">
                  <c:v>0.255148022252359</c:v>
                </c:pt>
                <c:pt idx="903">
                  <c:v>0.25162068529826648</c:v>
                </c:pt>
                <c:pt idx="904">
                  <c:v>0.24843976244240507</c:v>
                </c:pt>
                <c:pt idx="905">
                  <c:v>0.24554203307809908</c:v>
                </c:pt>
                <c:pt idx="906">
                  <c:v>0.24291608030633949</c:v>
                </c:pt>
                <c:pt idx="907">
                  <c:v>0.24051953263799453</c:v>
                </c:pt>
                <c:pt idx="908">
                  <c:v>0.23833743286119949</c:v>
                </c:pt>
                <c:pt idx="909">
                  <c:v>0.23633994532949729</c:v>
                </c:pt>
                <c:pt idx="910">
                  <c:v>0.23451201775167499</c:v>
                </c:pt>
                <c:pt idx="911">
                  <c:v>0.23283173436068497</c:v>
                </c:pt>
                <c:pt idx="912">
                  <c:v>0.231285366949817</c:v>
                </c:pt>
                <c:pt idx="913">
                  <c:v>0.22985626898492401</c:v>
                </c:pt>
                <c:pt idx="914">
                  <c:v>0.22853249440835899</c:v>
                </c:pt>
                <c:pt idx="915">
                  <c:v>0.22730107925435267</c:v>
                </c:pt>
                <c:pt idx="916">
                  <c:v>0.22615188302825687</c:v>
                </c:pt>
                <c:pt idx="917">
                  <c:v>0.22507462831637487</c:v>
                </c:pt>
                <c:pt idx="918">
                  <c:v>0.22406082494417487</c:v>
                </c:pt>
                <c:pt idx="919">
                  <c:v>0.22310222487156101</c:v>
                </c:pt>
                <c:pt idx="920">
                  <c:v>0.22219177548235797</c:v>
                </c:pt>
                <c:pt idx="921">
                  <c:v>0.221322803360265</c:v>
                </c:pt>
                <c:pt idx="922">
                  <c:v>0.22048947778585201</c:v>
                </c:pt>
                <c:pt idx="923">
                  <c:v>0.21968637191388088</c:v>
                </c:pt>
                <c:pt idx="924">
                  <c:v>0.21890868072185946</c:v>
                </c:pt>
                <c:pt idx="925">
                  <c:v>0.21815197917246729</c:v>
                </c:pt>
                <c:pt idx="926">
                  <c:v>0.21741231835491909</c:v>
                </c:pt>
                <c:pt idx="927">
                  <c:v>0.21668608769248454</c:v>
                </c:pt>
                <c:pt idx="928">
                  <c:v>0.21597005174671699</c:v>
                </c:pt>
                <c:pt idx="929">
                  <c:v>0.21526126834011144</c:v>
                </c:pt>
                <c:pt idx="930">
                  <c:v>0.21455709737574399</c:v>
                </c:pt>
                <c:pt idx="931">
                  <c:v>0.21385514975620543</c:v>
                </c:pt>
                <c:pt idx="932">
                  <c:v>0.21315328379894141</c:v>
                </c:pt>
                <c:pt idx="933">
                  <c:v>0.21244957169170686</c:v>
                </c:pt>
                <c:pt idx="934">
                  <c:v>0.21174229111594658</c:v>
                </c:pt>
                <c:pt idx="935">
                  <c:v>0.21102990212230219</c:v>
                </c:pt>
                <c:pt idx="936">
                  <c:v>0.21031103757118047</c:v>
                </c:pt>
                <c:pt idx="937">
                  <c:v>0.20958448651805944</c:v>
                </c:pt>
                <c:pt idx="938">
                  <c:v>0.20884918508723549</c:v>
                </c:pt>
                <c:pt idx="939">
                  <c:v>0.20810420414799419</c:v>
                </c:pt>
                <c:pt idx="940">
                  <c:v>0.20734874126024141</c:v>
                </c:pt>
                <c:pt idx="941">
                  <c:v>0.20658211132842424</c:v>
                </c:pt>
                <c:pt idx="942">
                  <c:v>0.20580373979084901</c:v>
                </c:pt>
                <c:pt idx="943">
                  <c:v>0.20501315543345999</c:v>
                </c:pt>
                <c:pt idx="944">
                  <c:v>0.2042099847820433</c:v>
                </c:pt>
                <c:pt idx="945">
                  <c:v>0.20339394653628043</c:v>
                </c:pt>
                <c:pt idx="946">
                  <c:v>0.20256484703576141</c:v>
                </c:pt>
                <c:pt idx="947">
                  <c:v>0.20172257593672888</c:v>
                </c:pt>
                <c:pt idx="948">
                  <c:v>0.20086710259386209</c:v>
                </c:pt>
                <c:pt idx="949">
                  <c:v>0.19999847270009319</c:v>
                </c:pt>
                <c:pt idx="950">
                  <c:v>0.19911680542419999</c:v>
                </c:pt>
                <c:pt idx="951">
                  <c:v>0.19822229079599843</c:v>
                </c:pt>
                <c:pt idx="952">
                  <c:v>0.19731518744863599</c:v>
                </c:pt>
                <c:pt idx="953">
                  <c:v>0.19639582057232499</c:v>
                </c:pt>
                <c:pt idx="954">
                  <c:v>0.195483405363607</c:v>
                </c:pt>
                <c:pt idx="955">
                  <c:v>0.19458126655634009</c:v>
                </c:pt>
                <c:pt idx="956">
                  <c:v>0.193689488588589</c:v>
                </c:pt>
                <c:pt idx="957">
                  <c:v>0.192807913675316</c:v>
                </c:pt>
                <c:pt idx="958">
                  <c:v>0.19193650292984088</c:v>
                </c:pt>
                <c:pt idx="959">
                  <c:v>0.191075063395964</c:v>
                </c:pt>
                <c:pt idx="960">
                  <c:v>0.19022343571650299</c:v>
                </c:pt>
                <c:pt idx="961">
                  <c:v>0.18938134726734746</c:v>
                </c:pt>
                <c:pt idx="962">
                  <c:v>0.18854850872267045</c:v>
                </c:pt>
                <c:pt idx="963">
                  <c:v>0.18772453364048086</c:v>
                </c:pt>
                <c:pt idx="964">
                  <c:v>0.18690898692252553</c:v>
                </c:pt>
                <c:pt idx="965">
                  <c:v>0.1861013394444202</c:v>
                </c:pt>
                <c:pt idx="966">
                  <c:v>0.18530099103810699</c:v>
                </c:pt>
                <c:pt idx="967">
                  <c:v>0.18450724358763615</c:v>
                </c:pt>
                <c:pt idx="968">
                  <c:v>0.18371933351048922</c:v>
                </c:pt>
                <c:pt idx="969">
                  <c:v>0.18293906645637953</c:v>
                </c:pt>
                <c:pt idx="970">
                  <c:v>0.18217014091329001</c:v>
                </c:pt>
                <c:pt idx="971">
                  <c:v>0.18141642092049895</c:v>
                </c:pt>
                <c:pt idx="972">
                  <c:v>0.18068193614986724</c:v>
                </c:pt>
                <c:pt idx="973">
                  <c:v>0.179970874116781</c:v>
                </c:pt>
                <c:pt idx="974">
                  <c:v>0.179287574488111</c:v>
                </c:pt>
                <c:pt idx="975">
                  <c:v>0.178636519122087</c:v>
                </c:pt>
                <c:pt idx="976">
                  <c:v>0.17802232221216399</c:v>
                </c:pt>
                <c:pt idx="977">
                  <c:v>0.17744971727696454</c:v>
                </c:pt>
                <c:pt idx="978">
                  <c:v>0.176923543348777</c:v>
                </c:pt>
                <c:pt idx="979">
                  <c:v>0.17644872859635596</c:v>
                </c:pt>
                <c:pt idx="980">
                  <c:v>0.176030272701685</c:v>
                </c:pt>
                <c:pt idx="981">
                  <c:v>0.17567322706274788</c:v>
                </c:pt>
                <c:pt idx="982">
                  <c:v>0.17537617338992501</c:v>
                </c:pt>
                <c:pt idx="983">
                  <c:v>0.17510950033913</c:v>
                </c:pt>
                <c:pt idx="984">
                  <c:v>0.17487512184050888</c:v>
                </c:pt>
                <c:pt idx="985">
                  <c:v>0.17467441524862787</c:v>
                </c:pt>
                <c:pt idx="986">
                  <c:v>0.17450907372309901</c:v>
                </c:pt>
                <c:pt idx="987">
                  <c:v>0.17438049081286344</c:v>
                </c:pt>
                <c:pt idx="988">
                  <c:v>0.17429020622114499</c:v>
                </c:pt>
                <c:pt idx="989">
                  <c:v>0.17423956878278299</c:v>
                </c:pt>
                <c:pt idx="990">
                  <c:v>0.17422998023261399</c:v>
                </c:pt>
                <c:pt idx="991">
                  <c:v>0.17426270692061788</c:v>
                </c:pt>
                <c:pt idx="992">
                  <c:v>0.174339013209237</c:v>
                </c:pt>
                <c:pt idx="993">
                  <c:v>0.17446005529808101</c:v>
                </c:pt>
                <c:pt idx="994">
                  <c:v>0.17462695380375887</c:v>
                </c:pt>
                <c:pt idx="995">
                  <c:v>0.17484073318929319</c:v>
                </c:pt>
                <c:pt idx="996">
                  <c:v>0.17510236085503286</c:v>
                </c:pt>
                <c:pt idx="997">
                  <c:v>0.17541271210068399</c:v>
                </c:pt>
                <c:pt idx="998">
                  <c:v>0.17577259086678201</c:v>
                </c:pt>
                <c:pt idx="999">
                  <c:v>0.17618270917709741</c:v>
                </c:pt>
                <c:pt idx="1000">
                  <c:v>0.17664369795474688</c:v>
                </c:pt>
                <c:pt idx="1001">
                  <c:v>0.17715609485316799</c:v>
                </c:pt>
                <c:pt idx="1002">
                  <c:v>0.17772034985478699</c:v>
                </c:pt>
                <c:pt idx="1003">
                  <c:v>0.17833681812857688</c:v>
                </c:pt>
                <c:pt idx="1004">
                  <c:v>0.17900576305114299</c:v>
                </c:pt>
                <c:pt idx="1005">
                  <c:v>0.17972735222944899</c:v>
                </c:pt>
                <c:pt idx="1006">
                  <c:v>0.18050165942429044</c:v>
                </c:pt>
                <c:pt idx="1007">
                  <c:v>0.181328662698204</c:v>
                </c:pt>
                <c:pt idx="1008">
                  <c:v>0.18220824606368999</c:v>
                </c:pt>
                <c:pt idx="1009">
                  <c:v>0.18314019916197219</c:v>
                </c:pt>
                <c:pt idx="1010">
                  <c:v>0.18412426184420799</c:v>
                </c:pt>
                <c:pt idx="1011">
                  <c:v>0.18516011612545299</c:v>
                </c:pt>
                <c:pt idx="1012">
                  <c:v>0.18624726146424653</c:v>
                </c:pt>
                <c:pt idx="1013">
                  <c:v>0.18738522754050399</c:v>
                </c:pt>
                <c:pt idx="1014">
                  <c:v>0.18857365124890987</c:v>
                </c:pt>
                <c:pt idx="1015">
                  <c:v>0.18981173260027609</c:v>
                </c:pt>
                <c:pt idx="1016">
                  <c:v>0.19109860448606544</c:v>
                </c:pt>
                <c:pt idx="1017">
                  <c:v>0.19243361761710501</c:v>
                </c:pt>
                <c:pt idx="1018">
                  <c:v>0.19381582636109401</c:v>
                </c:pt>
                <c:pt idx="1019">
                  <c:v>0.19524411725403701</c:v>
                </c:pt>
                <c:pt idx="1020">
                  <c:v>0.19671731824455288</c:v>
                </c:pt>
                <c:pt idx="1021">
                  <c:v>0.19823420183574286</c:v>
                </c:pt>
                <c:pt idx="1022">
                  <c:v>0.19979348909599401</c:v>
                </c:pt>
                <c:pt idx="1023">
                  <c:v>0.20139385354663544</c:v>
                </c:pt>
                <c:pt idx="1024">
                  <c:v>0.20303392537107601</c:v>
                </c:pt>
                <c:pt idx="1025">
                  <c:v>0.20471252937733109</c:v>
                </c:pt>
                <c:pt idx="1026">
                  <c:v>0.20642877043698901</c:v>
                </c:pt>
                <c:pt idx="1027">
                  <c:v>0.20818110527348688</c:v>
                </c:pt>
                <c:pt idx="1028">
                  <c:v>0.20996796035289841</c:v>
                </c:pt>
                <c:pt idx="1029">
                  <c:v>0.21178774433061001</c:v>
                </c:pt>
                <c:pt idx="1030">
                  <c:v>0.21363885253174741</c:v>
                </c:pt>
                <c:pt idx="1031">
                  <c:v>0.215519670619853</c:v>
                </c:pt>
                <c:pt idx="1032">
                  <c:v>0.21742857866357487</c:v>
                </c:pt>
                <c:pt idx="1033">
                  <c:v>0.21936395476775086</c:v>
                </c:pt>
                <c:pt idx="1034">
                  <c:v>0.22132417886387287</c:v>
                </c:pt>
                <c:pt idx="1035">
                  <c:v>0.22330763618166499</c:v>
                </c:pt>
                <c:pt idx="1036">
                  <c:v>0.22531272073661787</c:v>
                </c:pt>
                <c:pt idx="1037">
                  <c:v>0.22733783855813094</c:v>
                </c:pt>
                <c:pt idx="1038">
                  <c:v>0.229381410846587</c:v>
                </c:pt>
                <c:pt idx="1039">
                  <c:v>0.23144187690103199</c:v>
                </c:pt>
                <c:pt idx="1040">
                  <c:v>0.23351769692362101</c:v>
                </c:pt>
                <c:pt idx="1041">
                  <c:v>0.23560735461046309</c:v>
                </c:pt>
                <c:pt idx="1042">
                  <c:v>0.23770935958937386</c:v>
                </c:pt>
                <c:pt idx="1043">
                  <c:v>0.23982224965392801</c:v>
                </c:pt>
                <c:pt idx="1044">
                  <c:v>0.24194459282931988</c:v>
                </c:pt>
                <c:pt idx="1045">
                  <c:v>0.24407498924282686</c:v>
                </c:pt>
                <c:pt idx="1046">
                  <c:v>0.24621207282105509</c:v>
                </c:pt>
                <c:pt idx="1047">
                  <c:v>0.24835451280072299</c:v>
                </c:pt>
                <c:pt idx="1048">
                  <c:v>0.25050101506809475</c:v>
                </c:pt>
                <c:pt idx="1049">
                  <c:v>0.25265032332233001</c:v>
                </c:pt>
                <c:pt idx="1050">
                  <c:v>0.25480122007426897</c:v>
                </c:pt>
                <c:pt idx="1051">
                  <c:v>0.25695252748109293</c:v>
                </c:pt>
                <c:pt idx="1052">
                  <c:v>0.25910310802657804</c:v>
                </c:pt>
                <c:pt idx="1053">
                  <c:v>0.26125186505057701</c:v>
                </c:pt>
                <c:pt idx="1054">
                  <c:v>0.26339774313650899</c:v>
                </c:pt>
                <c:pt idx="1055">
                  <c:v>0.26553972836246098</c:v>
                </c:pt>
                <c:pt idx="1056">
                  <c:v>0.26767684842417699</c:v>
                </c:pt>
                <c:pt idx="1057">
                  <c:v>0.26980817263653201</c:v>
                </c:pt>
                <c:pt idx="1058">
                  <c:v>0.27193281182156698</c:v>
                </c:pt>
                <c:pt idx="1059">
                  <c:v>0.27404991809010493</c:v>
                </c:pt>
                <c:pt idx="1060">
                  <c:v>0.27615868452475595</c:v>
                </c:pt>
                <c:pt idx="1061">
                  <c:v>0.27825834477142075</c:v>
                </c:pt>
                <c:pt idx="1062">
                  <c:v>0.28034817254685607</c:v>
                </c:pt>
                <c:pt idx="1063">
                  <c:v>0.28242748106912852</c:v>
                </c:pt>
                <c:pt idx="1064">
                  <c:v>0.28449562241822579</c:v>
                </c:pt>
                <c:pt idx="1065">
                  <c:v>0.28655198683337901</c:v>
                </c:pt>
                <c:pt idx="1066">
                  <c:v>0.28859600195370438</c:v>
                </c:pt>
                <c:pt idx="1067">
                  <c:v>0.29062713200849999</c:v>
                </c:pt>
                <c:pt idx="1068">
                  <c:v>0.29264487696321695</c:v>
                </c:pt>
                <c:pt idx="1069">
                  <c:v>0.29464877162685438</c:v>
                </c:pt>
                <c:pt idx="1070">
                  <c:v>0.296638384726366</c:v>
                </c:pt>
                <c:pt idx="1071">
                  <c:v>0.29861331795326251</c:v>
                </c:pt>
                <c:pt idx="1072">
                  <c:v>0.30057320498727852</c:v>
                </c:pt>
                <c:pt idx="1073">
                  <c:v>0.30251771050194298</c:v>
                </c:pt>
                <c:pt idx="1074">
                  <c:v>0.30444652915627995</c:v>
                </c:pt>
                <c:pt idx="1075">
                  <c:v>0.306359384576738</c:v>
                </c:pt>
                <c:pt idx="1076">
                  <c:v>0.30825602833330201</c:v>
                </c:pt>
                <c:pt idx="1077">
                  <c:v>0.31013623891314601</c:v>
                </c:pt>
                <c:pt idx="1078">
                  <c:v>0.31199982069525495</c:v>
                </c:pt>
                <c:pt idx="1079">
                  <c:v>0.3138466029289419</c:v>
                </c:pt>
                <c:pt idx="1080">
                  <c:v>0.31567643871909212</c:v>
                </c:pt>
                <c:pt idx="1081">
                  <c:v>0.31748920402062125</c:v>
                </c:pt>
                <c:pt idx="1082">
                  <c:v>0.31928479664444642</c:v>
                </c:pt>
                <c:pt idx="1083">
                  <c:v>0.32106313527705538</c:v>
                </c:pt>
                <c:pt idx="1084">
                  <c:v>0.32282415851555551</c:v>
                </c:pt>
                <c:pt idx="1085">
                  <c:v>0.32456782391979494</c:v>
                </c:pt>
                <c:pt idx="1086">
                  <c:v>0.32629410708306267</c:v>
                </c:pt>
                <c:pt idx="1087">
                  <c:v>0.32800300072269095</c:v>
                </c:pt>
                <c:pt idx="1088">
                  <c:v>0.32969451379156584</c:v>
                </c:pt>
                <c:pt idx="1089">
                  <c:v>0.3313686706116018</c:v>
                </c:pt>
                <c:pt idx="1090">
                  <c:v>0.33302551002990938</c:v>
                </c:pt>
                <c:pt idx="1091">
                  <c:v>0.31509430593423526</c:v>
                </c:pt>
                <c:pt idx="1092">
                  <c:v>0.32676623591139198</c:v>
                </c:pt>
                <c:pt idx="1093">
                  <c:v>0.30897357342999426</c:v>
                </c:pt>
                <c:pt idx="1094">
                  <c:v>0.29458984577075353</c:v>
                </c:pt>
                <c:pt idx="1095">
                  <c:v>0.28111460724645426</c:v>
                </c:pt>
                <c:pt idx="1096">
                  <c:v>0.26955878428413232</c:v>
                </c:pt>
                <c:pt idx="1097">
                  <c:v>0.25889961013972501</c:v>
                </c:pt>
                <c:pt idx="1098">
                  <c:v>0.24957444849559945</c:v>
                </c:pt>
                <c:pt idx="1099">
                  <c:v>0.24104435912597419</c:v>
                </c:pt>
                <c:pt idx="1100">
                  <c:v>0.23348149417032832</c:v>
                </c:pt>
                <c:pt idx="1101">
                  <c:v>0.22659114987710688</c:v>
                </c:pt>
                <c:pt idx="1102">
                  <c:v>0.220425569792955</c:v>
                </c:pt>
                <c:pt idx="1103">
                  <c:v>0.21481541263850301</c:v>
                </c:pt>
                <c:pt idx="1104">
                  <c:v>0.20976137512432419</c:v>
                </c:pt>
                <c:pt idx="1105">
                  <c:v>0.20516019199330399</c:v>
                </c:pt>
                <c:pt idx="1106">
                  <c:v>0.20099264175051401</c:v>
                </c:pt>
                <c:pt idx="1107">
                  <c:v>0.197191635630561</c:v>
                </c:pt>
                <c:pt idx="1108">
                  <c:v>0.193732226143702</c:v>
                </c:pt>
                <c:pt idx="1109">
                  <c:v>0.19056813657699795</c:v>
                </c:pt>
                <c:pt idx="1110">
                  <c:v>0.18767471110124401</c:v>
                </c:pt>
                <c:pt idx="1111">
                  <c:v>0.1850183675453034</c:v>
                </c:pt>
                <c:pt idx="1112">
                  <c:v>0.18257700500003399</c:v>
                </c:pt>
                <c:pt idx="1113">
                  <c:v>0.18032527943516141</c:v>
                </c:pt>
                <c:pt idx="1114">
                  <c:v>0.17824424265961941</c:v>
                </c:pt>
                <c:pt idx="1115">
                  <c:v>0.17631421935350897</c:v>
                </c:pt>
                <c:pt idx="1116">
                  <c:v>0.17451931910963644</c:v>
                </c:pt>
                <c:pt idx="1117">
                  <c:v>0.172843966917854</c:v>
                </c:pt>
                <c:pt idx="1118">
                  <c:v>0.171274985029013</c:v>
                </c:pt>
                <c:pt idx="1119">
                  <c:v>0.16979988258176601</c:v>
                </c:pt>
                <c:pt idx="1120">
                  <c:v>0.16840779270052444</c:v>
                </c:pt>
                <c:pt idx="1121">
                  <c:v>0.16708861253516699</c:v>
                </c:pt>
                <c:pt idx="1122">
                  <c:v>0.16583340617283746</c:v>
                </c:pt>
                <c:pt idx="1123">
                  <c:v>0.16463395885766599</c:v>
                </c:pt>
                <c:pt idx="1124">
                  <c:v>0.16348293442319209</c:v>
                </c:pt>
                <c:pt idx="1125">
                  <c:v>0.16237363383470788</c:v>
                </c:pt>
                <c:pt idx="1126">
                  <c:v>0.16130004276853688</c:v>
                </c:pt>
                <c:pt idx="1127">
                  <c:v>0.16025669307691601</c:v>
                </c:pt>
                <c:pt idx="1128">
                  <c:v>0.15923866359748307</c:v>
                </c:pt>
                <c:pt idx="1129">
                  <c:v>0.15824149515343622</c:v>
                </c:pt>
                <c:pt idx="1130">
                  <c:v>0.15726117346407786</c:v>
                </c:pt>
                <c:pt idx="1131">
                  <c:v>0.15629407329913286</c:v>
                </c:pt>
                <c:pt idx="1132">
                  <c:v>0.15533693633656809</c:v>
                </c:pt>
                <c:pt idx="1133">
                  <c:v>0.15438683217072788</c:v>
                </c:pt>
                <c:pt idx="1134">
                  <c:v>0.15344113653667094</c:v>
                </c:pt>
                <c:pt idx="1135">
                  <c:v>0.15249750275811699</c:v>
                </c:pt>
                <c:pt idx="1136">
                  <c:v>0.151553842373504</c:v>
                </c:pt>
                <c:pt idx="1137">
                  <c:v>0.15060830351829688</c:v>
                </c:pt>
                <c:pt idx="1138">
                  <c:v>0.14965925449081699</c:v>
                </c:pt>
                <c:pt idx="1139">
                  <c:v>0.14870526703239786</c:v>
                </c:pt>
                <c:pt idx="1140">
                  <c:v>0.14774510274421088</c:v>
                </c:pt>
                <c:pt idx="1141">
                  <c:v>0.146777699994522</c:v>
                </c:pt>
                <c:pt idx="1142">
                  <c:v>0.14580216286462899</c:v>
                </c:pt>
                <c:pt idx="1143">
                  <c:v>0.14481775082960899</c:v>
                </c:pt>
                <c:pt idx="1144">
                  <c:v>0.14382386985008597</c:v>
                </c:pt>
                <c:pt idx="1145">
                  <c:v>0.14282006421281487</c:v>
                </c:pt>
                <c:pt idx="1146">
                  <c:v>0.14180600939388588</c:v>
                </c:pt>
                <c:pt idx="1147">
                  <c:v>0.14078969262374</c:v>
                </c:pt>
                <c:pt idx="1148">
                  <c:v>0.13978335050938409</c:v>
                </c:pt>
                <c:pt idx="1149">
                  <c:v>0.13878663419975701</c:v>
                </c:pt>
                <c:pt idx="1150">
                  <c:v>0.13779930664407194</c:v>
                </c:pt>
                <c:pt idx="1151">
                  <c:v>0.136821040185716</c:v>
                </c:pt>
                <c:pt idx="1152">
                  <c:v>0.13585152932205385</c:v>
                </c:pt>
                <c:pt idx="1153">
                  <c:v>0.13489039847581299</c:v>
                </c:pt>
                <c:pt idx="1154">
                  <c:v>0.13393724883248007</c:v>
                </c:pt>
                <c:pt idx="1155">
                  <c:v>0.13299161060457787</c:v>
                </c:pt>
                <c:pt idx="1156">
                  <c:v>0.13205296029764588</c:v>
                </c:pt>
                <c:pt idx="1157">
                  <c:v>0.13112069363739101</c:v>
                </c:pt>
                <c:pt idx="1158">
                  <c:v>0.13019412895419888</c:v>
                </c:pt>
                <c:pt idx="1159">
                  <c:v>0.12927248973479141</c:v>
                </c:pt>
                <c:pt idx="1160">
                  <c:v>0.12835490138566888</c:v>
                </c:pt>
                <c:pt idx="1161">
                  <c:v>0.12744138082553802</c:v>
                </c:pt>
                <c:pt idx="1162">
                  <c:v>0.12653538257473163</c:v>
                </c:pt>
                <c:pt idx="1163">
                  <c:v>0.12564085687478188</c:v>
                </c:pt>
                <c:pt idx="1164">
                  <c:v>0.124762013919768</c:v>
                </c:pt>
                <c:pt idx="1165">
                  <c:v>0.12390329771885222</c:v>
                </c:pt>
                <c:pt idx="1166">
                  <c:v>0.12306939460279476</c:v>
                </c:pt>
                <c:pt idx="1167">
                  <c:v>0.12226521464439002</c:v>
                </c:pt>
                <c:pt idx="1168">
                  <c:v>0.12149588801304602</c:v>
                </c:pt>
                <c:pt idx="1169">
                  <c:v>0.12076674712270809</c:v>
                </c:pt>
                <c:pt idx="1170">
                  <c:v>0.120083314464993</c:v>
                </c:pt>
                <c:pt idx="1171">
                  <c:v>0.11945128224370199</c:v>
                </c:pt>
                <c:pt idx="1172">
                  <c:v>0.11887649326918399</c:v>
                </c:pt>
                <c:pt idx="1173">
                  <c:v>0.1183649165158</c:v>
                </c:pt>
                <c:pt idx="1174">
                  <c:v>0.11788517708459099</c:v>
                </c:pt>
                <c:pt idx="1175">
                  <c:v>0.117436299833897</c:v>
                </c:pt>
                <c:pt idx="1176">
                  <c:v>0.11702003288656702</c:v>
                </c:pt>
                <c:pt idx="1177">
                  <c:v>0.11663836574080498</c:v>
                </c:pt>
                <c:pt idx="1178">
                  <c:v>0.11629309516989</c:v>
                </c:pt>
                <c:pt idx="1179">
                  <c:v>0.11598611151561702</c:v>
                </c:pt>
                <c:pt idx="1180">
                  <c:v>0.115719192315431</c:v>
                </c:pt>
                <c:pt idx="1181">
                  <c:v>0.11549413400362422</c:v>
                </c:pt>
                <c:pt idx="1182">
                  <c:v>0.115312650844651</c:v>
                </c:pt>
                <c:pt idx="1183">
                  <c:v>0.11517643386632199</c:v>
                </c:pt>
                <c:pt idx="1184">
                  <c:v>0.11508709965095185</c:v>
                </c:pt>
                <c:pt idx="1185">
                  <c:v>0.11504621494271702</c:v>
                </c:pt>
                <c:pt idx="1186">
                  <c:v>0.115055269183594</c:v>
                </c:pt>
                <c:pt idx="1187">
                  <c:v>0.11511568307656712</c:v>
                </c:pt>
                <c:pt idx="1188">
                  <c:v>0.11522879262067802</c:v>
                </c:pt>
                <c:pt idx="1189">
                  <c:v>0.11539585038462299</c:v>
                </c:pt>
                <c:pt idx="1190">
                  <c:v>0.11561801534683698</c:v>
                </c:pt>
                <c:pt idx="1191">
                  <c:v>0.115896351120803</c:v>
                </c:pt>
                <c:pt idx="1192">
                  <c:v>0.116231818995242</c:v>
                </c:pt>
                <c:pt idx="1193">
                  <c:v>0.11662527520416074</c:v>
                </c:pt>
                <c:pt idx="1194">
                  <c:v>0.11707746600933584</c:v>
                </c:pt>
                <c:pt idx="1195">
                  <c:v>0.117589025073948</c:v>
                </c:pt>
                <c:pt idx="1196">
                  <c:v>0.11816047009575922</c:v>
                </c:pt>
                <c:pt idx="1197">
                  <c:v>0.11879220083260281</c:v>
                </c:pt>
                <c:pt idx="1198">
                  <c:v>0.119484497088357</c:v>
                </c:pt>
                <c:pt idx="1199">
                  <c:v>0.12023751767368222</c:v>
                </c:pt>
                <c:pt idx="1200">
                  <c:v>0.12105129966244495</c:v>
                </c:pt>
                <c:pt idx="1201">
                  <c:v>0.12192575842172274</c:v>
                </c:pt>
                <c:pt idx="1202">
                  <c:v>0.12286068808747112</c:v>
                </c:pt>
                <c:pt idx="1203">
                  <c:v>0.12385576270374</c:v>
                </c:pt>
                <c:pt idx="1204">
                  <c:v>0.124910537858714</c:v>
                </c:pt>
                <c:pt idx="1205">
                  <c:v>0.126024505135124</c:v>
                </c:pt>
                <c:pt idx="1206">
                  <c:v>0.127197088249942</c:v>
                </c:pt>
                <c:pt idx="1207">
                  <c:v>0.128427910633233</c:v>
                </c:pt>
                <c:pt idx="1208">
                  <c:v>0.12971622968945301</c:v>
                </c:pt>
                <c:pt idx="1209">
                  <c:v>0.131060968824772</c:v>
                </c:pt>
                <c:pt idx="1210">
                  <c:v>0.13246100630839999</c:v>
                </c:pt>
                <c:pt idx="1211">
                  <c:v>0.13391549834934319</c:v>
                </c:pt>
                <c:pt idx="1212">
                  <c:v>0.13542305713326341</c:v>
                </c:pt>
                <c:pt idx="1213">
                  <c:v>0.13698222382039488</c:v>
                </c:pt>
                <c:pt idx="1214">
                  <c:v>0.13859240395750799</c:v>
                </c:pt>
                <c:pt idx="1215">
                  <c:v>0.140252012978622</c:v>
                </c:pt>
                <c:pt idx="1216">
                  <c:v>0.14195930953589364</c:v>
                </c:pt>
                <c:pt idx="1217">
                  <c:v>0.14371250385210863</c:v>
                </c:pt>
                <c:pt idx="1218">
                  <c:v>0.14550976489027809</c:v>
                </c:pt>
                <c:pt idx="1219">
                  <c:v>0.14734922593876501</c:v>
                </c:pt>
                <c:pt idx="1220">
                  <c:v>0.14922899025434999</c:v>
                </c:pt>
                <c:pt idx="1221">
                  <c:v>0.15114713668448546</c:v>
                </c:pt>
                <c:pt idx="1222">
                  <c:v>0.15310172527004687</c:v>
                </c:pt>
                <c:pt idx="1223">
                  <c:v>0.15509080276417644</c:v>
                </c:pt>
                <c:pt idx="1224">
                  <c:v>0.15711240805250129</c:v>
                </c:pt>
                <c:pt idx="1225">
                  <c:v>0.15916457743144899</c:v>
                </c:pt>
                <c:pt idx="1226">
                  <c:v>0.16124534972639082</c:v>
                </c:pt>
                <c:pt idx="1227">
                  <c:v>0.16335277121952085</c:v>
                </c:pt>
                <c:pt idx="1228">
                  <c:v>0.16548490037104599</c:v>
                </c:pt>
                <c:pt idx="1229">
                  <c:v>0.16763981231302988</c:v>
                </c:pt>
                <c:pt idx="1230">
                  <c:v>0.16981560310339144</c:v>
                </c:pt>
                <c:pt idx="1231">
                  <c:v>0.17201039372688046</c:v>
                </c:pt>
                <c:pt idx="1232">
                  <c:v>0.17422233383501609</c:v>
                </c:pt>
                <c:pt idx="1233">
                  <c:v>0.17644960521798544</c:v>
                </c:pt>
                <c:pt idx="1234">
                  <c:v>0.17869042500493901</c:v>
                </c:pt>
                <c:pt idx="1235">
                  <c:v>0.18094304859072355</c:v>
                </c:pt>
                <c:pt idx="1236">
                  <c:v>0.18320577228954388</c:v>
                </c:pt>
                <c:pt idx="1237">
                  <c:v>0.18547693571778145</c:v>
                </c:pt>
                <c:pt idx="1238">
                  <c:v>0.18775492390978687</c:v>
                </c:pt>
                <c:pt idx="1239">
                  <c:v>0.19003816917225044</c:v>
                </c:pt>
                <c:pt idx="1240">
                  <c:v>0.19232515268376787</c:v>
                </c:pt>
                <c:pt idx="1241">
                  <c:v>0.19461440584761244</c:v>
                </c:pt>
                <c:pt idx="1242">
                  <c:v>0.196904511406572</c:v>
                </c:pt>
                <c:pt idx="1243">
                  <c:v>0.199194104329597</c:v>
                </c:pt>
                <c:pt idx="1244">
                  <c:v>0.20148187248063601</c:v>
                </c:pt>
                <c:pt idx="1245">
                  <c:v>0.203766557080616</c:v>
                </c:pt>
                <c:pt idx="1246">
                  <c:v>0.20604695297386899</c:v>
                </c:pt>
                <c:pt idx="1247">
                  <c:v>0.208321908710623</c:v>
                </c:pt>
                <c:pt idx="1248">
                  <c:v>0.21059032645731746</c:v>
                </c:pt>
                <c:pt idx="1249">
                  <c:v>0.21285116174656701</c:v>
                </c:pt>
                <c:pt idx="1250">
                  <c:v>0.21510342307862701</c:v>
                </c:pt>
                <c:pt idx="1251">
                  <c:v>0.21734617138596846</c:v>
                </c:pt>
                <c:pt idx="1252">
                  <c:v>0.21957851937255188</c:v>
                </c:pt>
                <c:pt idx="1253">
                  <c:v>0.22179963073907699</c:v>
                </c:pt>
                <c:pt idx="1254">
                  <c:v>0.22400871930511088</c:v>
                </c:pt>
                <c:pt idx="1255">
                  <c:v>0.226205048038819</c:v>
                </c:pt>
                <c:pt idx="1256">
                  <c:v>0.228387928004498</c:v>
                </c:pt>
                <c:pt idx="1257">
                  <c:v>0.23055671723778087</c:v>
                </c:pt>
                <c:pt idx="1258">
                  <c:v>0.23271081955791986</c:v>
                </c:pt>
                <c:pt idx="1259">
                  <c:v>0.23484968332608241</c:v>
                </c:pt>
                <c:pt idx="1260">
                  <c:v>0.23697280015819699</c:v>
                </c:pt>
                <c:pt idx="1261">
                  <c:v>0.23907970360030201</c:v>
                </c:pt>
                <c:pt idx="1262">
                  <c:v>0.24116996777397201</c:v>
                </c:pt>
                <c:pt idx="1263">
                  <c:v>0.24324320599887386</c:v>
                </c:pt>
                <c:pt idx="1264">
                  <c:v>0.24529906939900409</c:v>
                </c:pt>
                <c:pt idx="1265">
                  <c:v>0.24733724549875599</c:v>
                </c:pt>
                <c:pt idx="1266">
                  <c:v>0.24935745681444196</c:v>
                </c:pt>
                <c:pt idx="1267">
                  <c:v>0.251359459446449</c:v>
                </c:pt>
                <c:pt idx="1268">
                  <c:v>0.25334304167687799</c:v>
                </c:pt>
                <c:pt idx="1269">
                  <c:v>0.25530802257688801</c:v>
                </c:pt>
                <c:pt idx="1270">
                  <c:v>0.2572542506277925</c:v>
                </c:pt>
                <c:pt idx="1271">
                  <c:v>0.25918160235941595</c:v>
                </c:pt>
                <c:pt idx="1272">
                  <c:v>0.26108998100883052</c:v>
                </c:pt>
                <c:pt idx="1273">
                  <c:v>0.26297931520245926</c:v>
                </c:pt>
                <c:pt idx="1274">
                  <c:v>0.26484955766384138</c:v>
                </c:pt>
                <c:pt idx="1275">
                  <c:v>0.26670068394942448</c:v>
                </c:pt>
                <c:pt idx="1276">
                  <c:v>0.26853269121406825</c:v>
                </c:pt>
                <c:pt idx="1277">
                  <c:v>0.27034559700808097</c:v>
                </c:pt>
                <c:pt idx="1278">
                  <c:v>0.27213943810696573</c:v>
                </c:pt>
                <c:pt idx="1279">
                  <c:v>0.273914269375028</c:v>
                </c:pt>
                <c:pt idx="1280">
                  <c:v>0.27567016266369232</c:v>
                </c:pt>
                <c:pt idx="1281">
                  <c:v>0.25829849606482802</c:v>
                </c:pt>
                <c:pt idx="1282">
                  <c:v>0.26983666119446226</c:v>
                </c:pt>
                <c:pt idx="1283">
                  <c:v>0.25122735588567902</c:v>
                </c:pt>
                <c:pt idx="1284">
                  <c:v>0.23561589722409701</c:v>
                </c:pt>
                <c:pt idx="1285">
                  <c:v>0.22148043096926709</c:v>
                </c:pt>
                <c:pt idx="1286">
                  <c:v>0.20896375751915724</c:v>
                </c:pt>
                <c:pt idx="1287">
                  <c:v>0.19766713570938299</c:v>
                </c:pt>
                <c:pt idx="1288">
                  <c:v>0.18756584244849853</c:v>
                </c:pt>
                <c:pt idx="1289">
                  <c:v>0.17844098679235046</c:v>
                </c:pt>
                <c:pt idx="1290">
                  <c:v>0.17022648795056144</c:v>
                </c:pt>
                <c:pt idx="1291">
                  <c:v>0.16278837210911601</c:v>
                </c:pt>
                <c:pt idx="1292">
                  <c:v>0.15605748262281688</c:v>
                </c:pt>
                <c:pt idx="1293">
                  <c:v>0.14994368066848643</c:v>
                </c:pt>
                <c:pt idx="1294">
                  <c:v>0.14438611322848097</c:v>
                </c:pt>
                <c:pt idx="1295">
                  <c:v>0.13931974528137009</c:v>
                </c:pt>
                <c:pt idx="1296">
                  <c:v>0.13469409664222909</c:v>
                </c:pt>
                <c:pt idx="1297">
                  <c:v>0.13046004485098392</c:v>
                </c:pt>
                <c:pt idx="1298">
                  <c:v>0.12657660541239299</c:v>
                </c:pt>
                <c:pt idx="1299">
                  <c:v>0.12300560301424709</c:v>
                </c:pt>
                <c:pt idx="1300">
                  <c:v>0.11971397763142499</c:v>
                </c:pt>
                <c:pt idx="1301">
                  <c:v>0.11667153319799201</c:v>
                </c:pt>
                <c:pt idx="1302">
                  <c:v>0.113851607403562</c:v>
                </c:pt>
                <c:pt idx="1303">
                  <c:v>0.11123004514517702</c:v>
                </c:pt>
                <c:pt idx="1304">
                  <c:v>0.108784819121707</c:v>
                </c:pt>
                <c:pt idx="1305">
                  <c:v>0.10649625101626399</c:v>
                </c:pt>
                <c:pt idx="1306">
                  <c:v>0.104347041679029</c:v>
                </c:pt>
                <c:pt idx="1307">
                  <c:v>0.10232154535380029</c:v>
                </c:pt>
                <c:pt idx="1308">
                  <c:v>0.1004057002083851</c:v>
                </c:pt>
                <c:pt idx="1309">
                  <c:v>9.8586795494539747E-2</c:v>
                </c:pt>
                <c:pt idx="1310">
                  <c:v>9.6853380302529546E-2</c:v>
                </c:pt>
                <c:pt idx="1311">
                  <c:v>9.5195108929251745E-2</c:v>
                </c:pt>
                <c:pt idx="1312">
                  <c:v>9.3602650186045744E-2</c:v>
                </c:pt>
                <c:pt idx="1313">
                  <c:v>9.2067578371071768E-2</c:v>
                </c:pt>
                <c:pt idx="1314">
                  <c:v>9.0582294047819201E-2</c:v>
                </c:pt>
                <c:pt idx="1315">
                  <c:v>8.9139942830637267E-2</c:v>
                </c:pt>
                <c:pt idx="1316">
                  <c:v>8.7734349707355566E-2</c:v>
                </c:pt>
                <c:pt idx="1317">
                  <c:v>8.6359956498902907E-2</c:v>
                </c:pt>
                <c:pt idx="1318">
                  <c:v>8.5011768571405327E-2</c:v>
                </c:pt>
                <c:pt idx="1319">
                  <c:v>8.3685305797825155E-2</c:v>
                </c:pt>
                <c:pt idx="1320">
                  <c:v>8.2376559709848599E-2</c:v>
                </c:pt>
                <c:pt idx="1321">
                  <c:v>8.1081954684487881E-2</c:v>
                </c:pt>
                <c:pt idx="1322">
                  <c:v>7.97983136222645E-2</c:v>
                </c:pt>
                <c:pt idx="1323">
                  <c:v>7.8522827084394398E-2</c:v>
                </c:pt>
                <c:pt idx="1324">
                  <c:v>7.7253025849037524E-2</c:v>
                </c:pt>
                <c:pt idx="1325">
                  <c:v>7.5986756318056722E-2</c:v>
                </c:pt>
                <c:pt idx="1326">
                  <c:v>7.4736105901206523E-2</c:v>
                </c:pt>
                <c:pt idx="1327">
                  <c:v>7.35043099913891E-2</c:v>
                </c:pt>
                <c:pt idx="1328">
                  <c:v>7.228997059996238E-2</c:v>
                </c:pt>
                <c:pt idx="1329">
                  <c:v>7.1091742905833394E-2</c:v>
                </c:pt>
                <c:pt idx="1330">
                  <c:v>6.9908363947178184E-2</c:v>
                </c:pt>
                <c:pt idx="1331">
                  <c:v>6.8738598874486814E-2</c:v>
                </c:pt>
                <c:pt idx="1332">
                  <c:v>6.7581241165948894E-2</c:v>
                </c:pt>
                <c:pt idx="1333">
                  <c:v>6.6435081377475294E-2</c:v>
                </c:pt>
                <c:pt idx="1334">
                  <c:v>6.5298896191138503E-2</c:v>
                </c:pt>
                <c:pt idx="1335">
                  <c:v>6.4171426223615324E-2</c:v>
                </c:pt>
                <c:pt idx="1336">
                  <c:v>6.3051361398992201E-2</c:v>
                </c:pt>
                <c:pt idx="1337">
                  <c:v>6.1937322366103185E-2</c:v>
                </c:pt>
                <c:pt idx="1338">
                  <c:v>6.0827845089568795E-2</c:v>
                </c:pt>
                <c:pt idx="1339">
                  <c:v>5.9723919914842244E-2</c:v>
                </c:pt>
                <c:pt idx="1340">
                  <c:v>5.8629173733621975E-2</c:v>
                </c:pt>
                <c:pt idx="1341">
                  <c:v>5.7547614817743085E-2</c:v>
                </c:pt>
                <c:pt idx="1342">
                  <c:v>5.6483640679929496E-2</c:v>
                </c:pt>
                <c:pt idx="1343">
                  <c:v>5.5442028442117403E-2</c:v>
                </c:pt>
                <c:pt idx="1344">
                  <c:v>5.4427930874724376E-2</c:v>
                </c:pt>
                <c:pt idx="1345">
                  <c:v>5.3446865319733201E-2</c:v>
                </c:pt>
                <c:pt idx="1346">
                  <c:v>5.25047023951489E-2</c:v>
                </c:pt>
                <c:pt idx="1347">
                  <c:v>5.1607649892511334E-2</c:v>
                </c:pt>
                <c:pt idx="1348">
                  <c:v>5.0762234168604439E-2</c:v>
                </c:pt>
                <c:pt idx="1349">
                  <c:v>4.9975277230929323E-2</c:v>
                </c:pt>
                <c:pt idx="1350">
                  <c:v>4.9234990060568903E-2</c:v>
                </c:pt>
                <c:pt idx="1351">
                  <c:v>4.8523561349706423E-2</c:v>
                </c:pt>
                <c:pt idx="1352">
                  <c:v>4.7843247729737422E-2</c:v>
                </c:pt>
                <c:pt idx="1353">
                  <c:v>4.719623683805399E-2</c:v>
                </c:pt>
                <c:pt idx="1354">
                  <c:v>4.6584798369519446E-2</c:v>
                </c:pt>
                <c:pt idx="1355">
                  <c:v>4.6011193662366966E-2</c:v>
                </c:pt>
                <c:pt idx="1356">
                  <c:v>4.5477713222638834E-2</c:v>
                </c:pt>
                <c:pt idx="1357">
                  <c:v>4.4986640105360423E-2</c:v>
                </c:pt>
                <c:pt idx="1358">
                  <c:v>4.4540256602633603E-2</c:v>
                </c:pt>
                <c:pt idx="1359">
                  <c:v>4.4140824627685898E-2</c:v>
                </c:pt>
                <c:pt idx="1360">
                  <c:v>4.3790581434803036E-2</c:v>
                </c:pt>
                <c:pt idx="1361">
                  <c:v>4.3491725880049723E-2</c:v>
                </c:pt>
                <c:pt idx="1362">
                  <c:v>4.3246410135565599E-2</c:v>
                </c:pt>
                <c:pt idx="1363">
                  <c:v>4.3056728053766133E-2</c:v>
                </c:pt>
                <c:pt idx="1364">
                  <c:v>4.2924705553365701E-2</c:v>
                </c:pt>
                <c:pt idx="1365">
                  <c:v>4.2852289939810911E-2</c:v>
                </c:pt>
                <c:pt idx="1366">
                  <c:v>4.2841340128527576E-2</c:v>
                </c:pt>
                <c:pt idx="1367">
                  <c:v>4.2893616724864032E-2</c:v>
                </c:pt>
                <c:pt idx="1368">
                  <c:v>4.3010772714947104E-2</c:v>
                </c:pt>
                <c:pt idx="1369">
                  <c:v>4.3194344447163496E-2</c:v>
                </c:pt>
                <c:pt idx="1370">
                  <c:v>4.3445743222332085E-2</c:v>
                </c:pt>
                <c:pt idx="1371">
                  <c:v>4.3766247425538272E-2</c:v>
                </c:pt>
                <c:pt idx="1372">
                  <c:v>4.4156995355719923E-2</c:v>
                </c:pt>
                <c:pt idx="1373">
                  <c:v>4.4618978767818313E-2</c:v>
                </c:pt>
                <c:pt idx="1374">
                  <c:v>4.5153037216390433E-2</c:v>
                </c:pt>
                <c:pt idx="1375">
                  <c:v>4.5759853233809697E-2</c:v>
                </c:pt>
                <c:pt idx="1376">
                  <c:v>4.6439948396350655E-2</c:v>
                </c:pt>
                <c:pt idx="1377">
                  <c:v>4.7193680305242819E-2</c:v>
                </c:pt>
                <c:pt idx="1378">
                  <c:v>4.8021240510279055E-2</c:v>
                </c:pt>
                <c:pt idx="1379">
                  <c:v>4.8922653387598804E-2</c:v>
                </c:pt>
                <c:pt idx="1380">
                  <c:v>4.9897775976662014E-2</c:v>
                </c:pt>
                <c:pt idx="1381">
                  <c:v>5.09462987693311E-2</c:v>
                </c:pt>
                <c:pt idx="1382">
                  <c:v>5.2067747435332275E-2</c:v>
                </c:pt>
                <c:pt idx="1383">
                  <c:v>5.3261485458148912E-2</c:v>
                </c:pt>
                <c:pt idx="1384">
                  <c:v>5.4526744024557004E-2</c:v>
                </c:pt>
                <c:pt idx="1385">
                  <c:v>5.5862894626627475E-2</c:v>
                </c:pt>
                <c:pt idx="1386">
                  <c:v>5.7269572340747012E-2</c:v>
                </c:pt>
                <c:pt idx="1387">
                  <c:v>5.8745411047972013E-2</c:v>
                </c:pt>
                <c:pt idx="1388">
                  <c:v>6.0288910094324799E-2</c:v>
                </c:pt>
                <c:pt idx="1389">
                  <c:v>6.18988953152044E-2</c:v>
                </c:pt>
                <c:pt idx="1390">
                  <c:v>6.3574921115507194E-2</c:v>
                </c:pt>
                <c:pt idx="1391">
                  <c:v>6.5315093791838433E-2</c:v>
                </c:pt>
                <c:pt idx="1392">
                  <c:v>6.7117300150186923E-2</c:v>
                </c:pt>
                <c:pt idx="1393">
                  <c:v>6.8979346602668745E-2</c:v>
                </c:pt>
                <c:pt idx="1394">
                  <c:v>7.0898969978549123E-2</c:v>
                </c:pt>
                <c:pt idx="1395">
                  <c:v>7.2873845050625996E-2</c:v>
                </c:pt>
                <c:pt idx="1396">
                  <c:v>7.4901593000544733E-2</c:v>
                </c:pt>
                <c:pt idx="1397">
                  <c:v>7.6979789537987967E-2</c:v>
                </c:pt>
                <c:pt idx="1398">
                  <c:v>7.9105973331993512E-2</c:v>
                </c:pt>
                <c:pt idx="1399">
                  <c:v>8.1277654250887899E-2</c:v>
                </c:pt>
                <c:pt idx="1400">
                  <c:v>8.3492321601039296E-2</c:v>
                </c:pt>
                <c:pt idx="1401">
                  <c:v>8.5747452154535844E-2</c:v>
                </c:pt>
                <c:pt idx="1402">
                  <c:v>8.8040518001107501E-2</c:v>
                </c:pt>
                <c:pt idx="1403">
                  <c:v>9.0368994124648647E-2</c:v>
                </c:pt>
                <c:pt idx="1404">
                  <c:v>9.2730365693711264E-2</c:v>
                </c:pt>
                <c:pt idx="1405">
                  <c:v>9.5122135012395082E-2</c:v>
                </c:pt>
                <c:pt idx="1406">
                  <c:v>9.7541828112575168E-2</c:v>
                </c:pt>
                <c:pt idx="1407">
                  <c:v>9.9987000957043048E-2</c:v>
                </c:pt>
                <c:pt idx="1408">
                  <c:v>0.10245524523840323</c:v>
                </c:pt>
                <c:pt idx="1409">
                  <c:v>0.10494419375771399</c:v>
                </c:pt>
                <c:pt idx="1410">
                  <c:v>0.10745152537498802</c:v>
                </c:pt>
                <c:pt idx="1411">
                  <c:v>0.10997496952597299</c:v>
                </c:pt>
                <c:pt idx="1412">
                  <c:v>0.11251231030481285</c:v>
                </c:pt>
                <c:pt idx="1413">
                  <c:v>0.11506139011507598</c:v>
                </c:pt>
                <c:pt idx="1414">
                  <c:v>0.11762011289527402</c:v>
                </c:pt>
                <c:pt idx="1415">
                  <c:v>0.12018644692761994</c:v>
                </c:pt>
                <c:pt idx="1416">
                  <c:v>0.12275842724139099</c:v>
                </c:pt>
                <c:pt idx="1417">
                  <c:v>0.125334157624368</c:v>
                </c:pt>
                <c:pt idx="1418">
                  <c:v>0.127911812257579</c:v>
                </c:pt>
                <c:pt idx="1419">
                  <c:v>0.13048963699016541</c:v>
                </c:pt>
                <c:pt idx="1420">
                  <c:v>0.13306595027227699</c:v>
                </c:pt>
                <c:pt idx="1421">
                  <c:v>0.13563914376487199</c:v>
                </c:pt>
                <c:pt idx="1422">
                  <c:v>0.13820768264592898</c:v>
                </c:pt>
                <c:pt idx="1423">
                  <c:v>0.14077010563299541</c:v>
                </c:pt>
                <c:pt idx="1424">
                  <c:v>0.14332502474224801</c:v>
                </c:pt>
                <c:pt idx="1425">
                  <c:v>0.14587112480416201</c:v>
                </c:pt>
                <c:pt idx="1426">
                  <c:v>0.14840716275585741</c:v>
                </c:pt>
                <c:pt idx="1427">
                  <c:v>0.15093196672980799</c:v>
                </c:pt>
                <c:pt idx="1428">
                  <c:v>0.15344443495821058</c:v>
                </c:pt>
                <c:pt idx="1429">
                  <c:v>0.15594353451174653</c:v>
                </c:pt>
                <c:pt idx="1430">
                  <c:v>0.1584282998909364</c:v>
                </c:pt>
                <c:pt idx="1431">
                  <c:v>0.16089783148742401</c:v>
                </c:pt>
                <c:pt idx="1432">
                  <c:v>0.16335129393195688</c:v>
                </c:pt>
                <c:pt idx="1433">
                  <c:v>0.16578791434488588</c:v>
                </c:pt>
                <c:pt idx="1434">
                  <c:v>0.16820698050420108</c:v>
                </c:pt>
                <c:pt idx="1435">
                  <c:v>0.17060783894532144</c:v>
                </c:pt>
                <c:pt idx="1436">
                  <c:v>0.17298989300593345</c:v>
                </c:pt>
                <c:pt idx="1437">
                  <c:v>0.17535260082821497</c:v>
                </c:pt>
                <c:pt idx="1438">
                  <c:v>0.17769547333013141</c:v>
                </c:pt>
                <c:pt idx="1439">
                  <c:v>0.18001807215633753</c:v>
                </c:pt>
                <c:pt idx="1440">
                  <c:v>0.18232000761863387</c:v>
                </c:pt>
                <c:pt idx="1441">
                  <c:v>0.18460093663496799</c:v>
                </c:pt>
                <c:pt idx="1442">
                  <c:v>0.186860560675119</c:v>
                </c:pt>
                <c:pt idx="1443">
                  <c:v>0.189098623720619</c:v>
                </c:pt>
                <c:pt idx="1444">
                  <c:v>0.19131491024553787</c:v>
                </c:pt>
                <c:pt idx="1445">
                  <c:v>0.193509243224158</c:v>
                </c:pt>
                <c:pt idx="1446">
                  <c:v>0.19568148217085701</c:v>
                </c:pt>
                <c:pt idx="1447">
                  <c:v>0.19783152121689587</c:v>
                </c:pt>
                <c:pt idx="1448">
                  <c:v>0.19995928722820441</c:v>
                </c:pt>
                <c:pt idx="1449">
                  <c:v>0.20206473796768301</c:v>
                </c:pt>
                <c:pt idx="1450">
                  <c:v>0.204147860305048</c:v>
                </c:pt>
                <c:pt idx="1451">
                  <c:v>0.20620866847670224</c:v>
                </c:pt>
                <c:pt idx="1452">
                  <c:v>0.20824720239773295</c:v>
                </c:pt>
                <c:pt idx="1453">
                  <c:v>0.210263526027612</c:v>
                </c:pt>
                <c:pt idx="1454">
                  <c:v>0.193434854658079</c:v>
                </c:pt>
                <c:pt idx="1455">
                  <c:v>0.20508225761898588</c:v>
                </c:pt>
                <c:pt idx="1456">
                  <c:v>0.18540822701916343</c:v>
                </c:pt>
                <c:pt idx="1457">
                  <c:v>0.16870564856397799</c:v>
                </c:pt>
                <c:pt idx="1458">
                  <c:v>0.15376392598757299</c:v>
                </c:pt>
                <c:pt idx="1459">
                  <c:v>0.14039843895384299</c:v>
                </c:pt>
                <c:pt idx="1460">
                  <c:v>0.12841023002657509</c:v>
                </c:pt>
                <c:pt idx="1461">
                  <c:v>0.11763458729262929</c:v>
                </c:pt>
                <c:pt idx="1462">
                  <c:v>0.10792637767045109</c:v>
                </c:pt>
                <c:pt idx="1463">
                  <c:v>9.9161727969654723E-2</c:v>
                </c:pt>
                <c:pt idx="1464">
                  <c:v>9.1232098655453203E-2</c:v>
                </c:pt>
                <c:pt idx="1465">
                  <c:v>8.4043361981016765E-2</c:v>
                </c:pt>
                <c:pt idx="1466">
                  <c:v>7.7512796495812997E-2</c:v>
                </c:pt>
                <c:pt idx="1467">
                  <c:v>7.1567860506173003E-2</c:v>
                </c:pt>
                <c:pt idx="1468">
                  <c:v>6.614449248575395E-2</c:v>
                </c:pt>
                <c:pt idx="1469">
                  <c:v>6.1186078414895401E-2</c:v>
                </c:pt>
                <c:pt idx="1470">
                  <c:v>5.6642380126169387E-2</c:v>
                </c:pt>
                <c:pt idx="1471">
                  <c:v>5.2468748334924896E-2</c:v>
                </c:pt>
                <c:pt idx="1472">
                  <c:v>4.8625393729755356E-2</c:v>
                </c:pt>
                <c:pt idx="1473">
                  <c:v>4.5076801122453804E-2</c:v>
                </c:pt>
                <c:pt idx="1474">
                  <c:v>4.1791209413671704E-2</c:v>
                </c:pt>
                <c:pt idx="1475">
                  <c:v>3.8740174996693397E-2</c:v>
                </c:pt>
                <c:pt idx="1476">
                  <c:v>3.5898189267995997E-2</c:v>
                </c:pt>
                <c:pt idx="1477">
                  <c:v>3.3242350289650516E-2</c:v>
                </c:pt>
                <c:pt idx="1478">
                  <c:v>3.0752075586984808E-2</c:v>
                </c:pt>
                <c:pt idx="1479">
                  <c:v>2.8408852515254612E-2</c:v>
                </c:pt>
                <c:pt idx="1480">
                  <c:v>2.6196019342293701E-2</c:v>
                </c:pt>
                <c:pt idx="1481">
                  <c:v>2.4098573472836501E-2</c:v>
                </c:pt>
                <c:pt idx="1482">
                  <c:v>2.2103002660087606E-2</c:v>
                </c:pt>
                <c:pt idx="1483">
                  <c:v>2.0197136342508467E-2</c:v>
                </c:pt>
                <c:pt idx="1484">
                  <c:v>1.8370014340225161E-2</c:v>
                </c:pt>
                <c:pt idx="1485">
                  <c:v>1.6611770749258764E-2</c:v>
                </c:pt>
                <c:pt idx="1486">
                  <c:v>1.4913531086242401E-2</c:v>
                </c:pt>
                <c:pt idx="1487">
                  <c:v>1.32673210700447E-2</c:v>
                </c:pt>
                <c:pt idx="1488">
                  <c:v>1.1665985621196301E-2</c:v>
                </c:pt>
                <c:pt idx="1489">
                  <c:v>1.0103116869136501E-2</c:v>
                </c:pt>
                <c:pt idx="1490">
                  <c:v>8.5742992522519768E-3</c:v>
                </c:pt>
                <c:pt idx="1491">
                  <c:v>7.0899499735303873E-3</c:v>
                </c:pt>
                <c:pt idx="1492">
                  <c:v>5.6457649924158814E-3</c:v>
                </c:pt>
                <c:pt idx="1493">
                  <c:v>4.2379102474158865E-3</c:v>
                </c:pt>
                <c:pt idx="1494">
                  <c:v>2.8627983046605552E-3</c:v>
                </c:pt>
                <c:pt idx="1495">
                  <c:v>1.5171243986424198E-3</c:v>
                </c:pt>
                <c:pt idx="1496">
                  <c:v>1.9778122517858182E-4</c:v>
                </c:pt>
                <c:pt idx="1497">
                  <c:v>-1.0981581669089794E-3</c:v>
                </c:pt>
                <c:pt idx="1498">
                  <c:v>-2.3734897146583792E-3</c:v>
                </c:pt>
                <c:pt idx="1499">
                  <c:v>-3.6309068683488652E-3</c:v>
                </c:pt>
                <c:pt idx="1500">
                  <c:v>-4.8730373491287886E-3</c:v>
                </c:pt>
                <c:pt idx="1501">
                  <c:v>-6.1024730026444114E-3</c:v>
                </c:pt>
                <c:pt idx="1502">
                  <c:v>-7.3218013311809023E-3</c:v>
                </c:pt>
                <c:pt idx="1503">
                  <c:v>-8.5315085506565205E-3</c:v>
                </c:pt>
                <c:pt idx="1504">
                  <c:v>-9.7289163571817293E-3</c:v>
                </c:pt>
                <c:pt idx="1505">
                  <c:v>-1.0910783048851003E-2</c:v>
                </c:pt>
                <c:pt idx="1506">
                  <c:v>-1.2073309566628301E-2</c:v>
                </c:pt>
                <c:pt idx="1507">
                  <c:v>-1.321215099351028E-2</c:v>
                </c:pt>
                <c:pt idx="1508">
                  <c:v>-1.4322421614138813E-2</c:v>
                </c:pt>
                <c:pt idx="1509">
                  <c:v>-1.5398706479716799E-2</c:v>
                </c:pt>
                <c:pt idx="1510">
                  <c:v>-1.6435073642630953E-2</c:v>
                </c:pt>
                <c:pt idx="1511">
                  <c:v>-1.7425090964012901E-2</c:v>
                </c:pt>
                <c:pt idx="1512">
                  <c:v>-1.8361846193675403E-2</c:v>
                </c:pt>
                <c:pt idx="1513">
                  <c:v>-1.9241632971897699E-2</c:v>
                </c:pt>
                <c:pt idx="1514">
                  <c:v>-2.0094911470985202E-2</c:v>
                </c:pt>
                <c:pt idx="1515">
                  <c:v>-2.0919408675005802E-2</c:v>
                </c:pt>
                <c:pt idx="1516">
                  <c:v>-2.1712960313088878E-2</c:v>
                </c:pt>
                <c:pt idx="1517">
                  <c:v>-2.2473204166808602E-2</c:v>
                </c:pt>
                <c:pt idx="1518">
                  <c:v>-2.3197738331164088E-2</c:v>
                </c:pt>
                <c:pt idx="1519">
                  <c:v>-2.3884058760996502E-2</c:v>
                </c:pt>
                <c:pt idx="1520">
                  <c:v>-2.452961101037111E-2</c:v>
                </c:pt>
                <c:pt idx="1521">
                  <c:v>-2.5131782249759801E-2</c:v>
                </c:pt>
                <c:pt idx="1522">
                  <c:v>-2.5687925944739811E-2</c:v>
                </c:pt>
                <c:pt idx="1523">
                  <c:v>-2.61953697003884E-2</c:v>
                </c:pt>
                <c:pt idx="1524">
                  <c:v>-2.6651432755334652E-2</c:v>
                </c:pt>
                <c:pt idx="1525">
                  <c:v>-2.7053438843263597E-2</c:v>
                </c:pt>
                <c:pt idx="1526">
                  <c:v>-2.739873198830901E-2</c:v>
                </c:pt>
                <c:pt idx="1527">
                  <c:v>-2.7684691060372611E-2</c:v>
                </c:pt>
                <c:pt idx="1528">
                  <c:v>-2.7908745197053816E-2</c:v>
                </c:pt>
                <c:pt idx="1529">
                  <c:v>-2.8068388813541397E-2</c:v>
                </c:pt>
                <c:pt idx="1530">
                  <c:v>-2.8161196723956099E-2</c:v>
                </c:pt>
                <c:pt idx="1531">
                  <c:v>-2.8184838919460099E-2</c:v>
                </c:pt>
                <c:pt idx="1532">
                  <c:v>-2.8137095064495899E-2</c:v>
                </c:pt>
                <c:pt idx="1533">
                  <c:v>-2.8015868490082693E-2</c:v>
                </c:pt>
                <c:pt idx="1534">
                  <c:v>-2.7819199612227206E-2</c:v>
                </c:pt>
                <c:pt idx="1535">
                  <c:v>-2.7545278624542258E-2</c:v>
                </c:pt>
                <c:pt idx="1536">
                  <c:v>-2.71924573610157E-2</c:v>
                </c:pt>
                <c:pt idx="1537">
                  <c:v>-2.6759260207667206E-2</c:v>
                </c:pt>
                <c:pt idx="1538">
                  <c:v>-2.6244393962321692E-2</c:v>
                </c:pt>
                <c:pt idx="1539">
                  <c:v>-2.5646756545165201E-2</c:v>
                </c:pt>
                <c:pt idx="1540">
                  <c:v>-2.4965444478192E-2</c:v>
                </c:pt>
                <c:pt idx="1541">
                  <c:v>-2.4199759063192178E-2</c:v>
                </c:pt>
                <c:pt idx="1542">
                  <c:v>-2.3349211203708798E-2</c:v>
                </c:pt>
                <c:pt idx="1543">
                  <c:v>-2.2413524831545399E-2</c:v>
                </c:pt>
                <c:pt idx="1544">
                  <c:v>-2.1392638915076111E-2</c:v>
                </c:pt>
                <c:pt idx="1545">
                  <c:v>-2.0286708043107098E-2</c:v>
                </c:pt>
                <c:pt idx="1546">
                  <c:v>-1.9096101594753483E-2</c:v>
                </c:pt>
                <c:pt idx="1547">
                  <c:v>-1.7821401521986305E-2</c:v>
                </c:pt>
                <c:pt idx="1548">
                  <c:v>-1.6463398787091802E-2</c:v>
                </c:pt>
                <c:pt idx="1549">
                  <c:v>-1.50227399771014E-2</c:v>
                </c:pt>
                <c:pt idx="1550">
                  <c:v>-1.3499501073707601E-2</c:v>
                </c:pt>
                <c:pt idx="1551">
                  <c:v>-1.1895154566203081E-2</c:v>
                </c:pt>
                <c:pt idx="1552">
                  <c:v>-1.02114263217617E-2</c:v>
                </c:pt>
                <c:pt idx="1553">
                  <c:v>-8.4497522240023267E-3</c:v>
                </c:pt>
                <c:pt idx="1554">
                  <c:v>-6.6103574560495496E-3</c:v>
                </c:pt>
                <c:pt idx="1555">
                  <c:v>-4.6956493965997024E-3</c:v>
                </c:pt>
                <c:pt idx="1556">
                  <c:v>-2.7081711477951126E-3</c:v>
                </c:pt>
                <c:pt idx="1557">
                  <c:v>-6.5057338063438924E-4</c:v>
                </c:pt>
                <c:pt idx="1558">
                  <c:v>1.4743981879365901E-3</c:v>
                </c:pt>
                <c:pt idx="1559">
                  <c:v>3.6639133775067953E-3</c:v>
                </c:pt>
                <c:pt idx="1560">
                  <c:v>5.9150694127136179E-3</c:v>
                </c:pt>
                <c:pt idx="1561">
                  <c:v>8.2249023918924691E-3</c:v>
                </c:pt>
                <c:pt idx="1562">
                  <c:v>1.05903990773593E-2</c:v>
                </c:pt>
                <c:pt idx="1563">
                  <c:v>1.30085084544219E-2</c:v>
                </c:pt>
                <c:pt idx="1564">
                  <c:v>1.5476153199063643E-2</c:v>
                </c:pt>
                <c:pt idx="1565">
                  <c:v>1.79902408393229E-2</c:v>
                </c:pt>
                <c:pt idx="1566">
                  <c:v>2.0547674599143802E-2</c:v>
                </c:pt>
                <c:pt idx="1567">
                  <c:v>2.3145363819951099E-2</c:v>
                </c:pt>
                <c:pt idx="1568">
                  <c:v>2.5780233919893411E-2</c:v>
                </c:pt>
                <c:pt idx="1569">
                  <c:v>2.8449235831000411E-2</c:v>
                </c:pt>
                <c:pt idx="1570">
                  <c:v>3.1149354879266612E-2</c:v>
                </c:pt>
                <c:pt idx="1571">
                  <c:v>3.3877619073243923E-2</c:v>
                </c:pt>
                <c:pt idx="1572">
                  <c:v>3.6631106779448468E-2</c:v>
                </c:pt>
                <c:pt idx="1573">
                  <c:v>3.9406953768358399E-2</c:v>
                </c:pt>
                <c:pt idx="1574">
                  <c:v>4.2202359623205302E-2</c:v>
                </c:pt>
                <c:pt idx="1575">
                  <c:v>4.5014593509677112E-2</c:v>
                </c:pt>
                <c:pt idx="1576">
                  <c:v>4.7840999310941934E-2</c:v>
                </c:pt>
                <c:pt idx="1577">
                  <c:v>5.0679000137470176E-2</c:v>
                </c:pt>
                <c:pt idx="1578">
                  <c:v>5.3526102225899395E-2</c:v>
                </c:pt>
                <c:pt idx="1579">
                  <c:v>5.6379898245089856E-2</c:v>
                </c:pt>
                <c:pt idx="1580">
                  <c:v>5.9238070031004723E-2</c:v>
                </c:pt>
                <c:pt idx="1581">
                  <c:v>6.2098390774804099E-2</c:v>
                </c:pt>
                <c:pt idx="1582">
                  <c:v>6.4958726690853896E-2</c:v>
                </c:pt>
                <c:pt idx="1583">
                  <c:v>6.7817038193105514E-2</c:v>
                </c:pt>
                <c:pt idx="1584">
                  <c:v>7.0671380609605081E-2</c:v>
                </c:pt>
                <c:pt idx="1585">
                  <c:v>7.3519904465766894E-2</c:v>
                </c:pt>
                <c:pt idx="1586">
                  <c:v>7.6360855367529096E-2</c:v>
                </c:pt>
                <c:pt idx="1587">
                  <c:v>7.9192573515657033E-2</c:v>
                </c:pt>
                <c:pt idx="1588">
                  <c:v>8.2013492882293065E-2</c:v>
                </c:pt>
                <c:pt idx="1589">
                  <c:v>8.4822140080431568E-2</c:v>
                </c:pt>
                <c:pt idx="1590">
                  <c:v>8.7617132956329793E-2</c:v>
                </c:pt>
                <c:pt idx="1591">
                  <c:v>9.0397178934037745E-2</c:v>
                </c:pt>
                <c:pt idx="1592">
                  <c:v>9.3161073140181266E-2</c:v>
                </c:pt>
                <c:pt idx="1593">
                  <c:v>9.5907696336038226E-2</c:v>
                </c:pt>
                <c:pt idx="1594">
                  <c:v>9.8636012682665766E-2</c:v>
                </c:pt>
                <c:pt idx="1595">
                  <c:v>0.101345067363521</c:v>
                </c:pt>
                <c:pt idx="1596">
                  <c:v>0.10403398408766312</c:v>
                </c:pt>
                <c:pt idx="1597">
                  <c:v>0.10670196249515702</c:v>
                </c:pt>
                <c:pt idx="1598">
                  <c:v>0.10934827548494212</c:v>
                </c:pt>
                <c:pt idx="1599">
                  <c:v>0.11197226648391879</c:v>
                </c:pt>
                <c:pt idx="1600">
                  <c:v>0.11457334667463702</c:v>
                </c:pt>
                <c:pt idx="1601">
                  <c:v>0.11715099219755998</c:v>
                </c:pt>
                <c:pt idx="1602">
                  <c:v>0.11970401339522002</c:v>
                </c:pt>
                <c:pt idx="1603">
                  <c:v>0.12223199603773099</c:v>
                </c:pt>
                <c:pt idx="1604">
                  <c:v>0.12473464318458125</c:v>
                </c:pt>
                <c:pt idx="1605">
                  <c:v>0.12721174489499446</c:v>
                </c:pt>
                <c:pt idx="1606">
                  <c:v>0.12966310483218299</c:v>
                </c:pt>
                <c:pt idx="1607">
                  <c:v>0.132088582608334</c:v>
                </c:pt>
                <c:pt idx="1608">
                  <c:v>0.13448807078940744</c:v>
                </c:pt>
                <c:pt idx="1609">
                  <c:v>0.136861504179526</c:v>
                </c:pt>
                <c:pt idx="1610">
                  <c:v>0.13920885204061501</c:v>
                </c:pt>
                <c:pt idx="1611">
                  <c:v>0.14153011900888687</c:v>
                </c:pt>
                <c:pt idx="1612">
                  <c:v>0.14382534155510279</c:v>
                </c:pt>
                <c:pt idx="1613">
                  <c:v>0.14609458678547588</c:v>
                </c:pt>
                <c:pt idx="1614">
                  <c:v>0.12970757999590687</c:v>
                </c:pt>
                <c:pt idx="1615">
                  <c:v>0.14150244561559044</c:v>
                </c:pt>
                <c:pt idx="1616">
                  <c:v>0.12090367511231502</c:v>
                </c:pt>
                <c:pt idx="1617">
                  <c:v>0.10341743445056698</c:v>
                </c:pt>
                <c:pt idx="1618">
                  <c:v>8.7799827421665005E-2</c:v>
                </c:pt>
                <c:pt idx="1619">
                  <c:v>7.3797961284049612E-2</c:v>
                </c:pt>
                <c:pt idx="1620">
                  <c:v>6.1248064046627998E-2</c:v>
                </c:pt>
                <c:pt idx="1621">
                  <c:v>4.9956817465126424E-2</c:v>
                </c:pt>
                <c:pt idx="1622">
                  <c:v>3.9784446946928301E-2</c:v>
                </c:pt>
                <c:pt idx="1623">
                  <c:v>3.0595960580157303E-2</c:v>
                </c:pt>
                <c:pt idx="1624">
                  <c:v>2.2280962445029199E-2</c:v>
                </c:pt>
                <c:pt idx="1625">
                  <c:v>1.47395663212076E-2</c:v>
                </c:pt>
                <c:pt idx="1626">
                  <c:v>7.8860140907164901E-3</c:v>
                </c:pt>
                <c:pt idx="1627">
                  <c:v>1.64399018577049E-3</c:v>
                </c:pt>
                <c:pt idx="1628">
                  <c:v>-4.0533885401224795E-3</c:v>
                </c:pt>
                <c:pt idx="1629">
                  <c:v>-9.265534259152686E-3</c:v>
                </c:pt>
                <c:pt idx="1630">
                  <c:v>-1.4045043952908398E-2</c:v>
                </c:pt>
                <c:pt idx="1631">
                  <c:v>-1.8438749424012003E-2</c:v>
                </c:pt>
                <c:pt idx="1632">
                  <c:v>-2.2488355731924252E-2</c:v>
                </c:pt>
                <c:pt idx="1633">
                  <c:v>-2.6231111313971198E-2</c:v>
                </c:pt>
                <c:pt idx="1634">
                  <c:v>-2.9700317869066899E-2</c:v>
                </c:pt>
                <c:pt idx="1635">
                  <c:v>-3.2925800709654021E-2</c:v>
                </c:pt>
                <c:pt idx="1636">
                  <c:v>-3.5934298759430001E-2</c:v>
                </c:pt>
                <c:pt idx="1637">
                  <c:v>-3.8749810586669813E-2</c:v>
                </c:pt>
                <c:pt idx="1638">
                  <c:v>-4.1393891272286834E-2</c:v>
                </c:pt>
                <c:pt idx="1639">
                  <c:v>-4.3885913397257698E-2</c:v>
                </c:pt>
                <c:pt idx="1640">
                  <c:v>-4.62432943388041E-2</c:v>
                </c:pt>
                <c:pt idx="1641">
                  <c:v>-4.8481696119362712E-2</c:v>
                </c:pt>
                <c:pt idx="1642">
                  <c:v>-5.0615200825309334E-2</c:v>
                </c:pt>
                <c:pt idx="1643">
                  <c:v>-5.2656465244427804E-2</c:v>
                </c:pt>
                <c:pt idx="1644">
                  <c:v>-5.4616857256514134E-2</c:v>
                </c:pt>
                <c:pt idx="1645">
                  <c:v>-5.6493948344557302E-2</c:v>
                </c:pt>
                <c:pt idx="1646">
                  <c:v>-5.8294009213558401E-2</c:v>
                </c:pt>
                <c:pt idx="1647">
                  <c:v>-6.0024796747515513E-2</c:v>
                </c:pt>
                <c:pt idx="1648">
                  <c:v>-6.1693410319519013E-2</c:v>
                </c:pt>
                <c:pt idx="1649">
                  <c:v>-6.3306352851293504E-2</c:v>
                </c:pt>
                <c:pt idx="1650">
                  <c:v>-6.486962259154673E-2</c:v>
                </c:pt>
                <c:pt idx="1651">
                  <c:v>-6.6388778735396808E-2</c:v>
                </c:pt>
                <c:pt idx="1652">
                  <c:v>-6.7869010966027113E-2</c:v>
                </c:pt>
                <c:pt idx="1653">
                  <c:v>-6.9315199260173599E-2</c:v>
                </c:pt>
                <c:pt idx="1654">
                  <c:v>-7.0731971845326327E-2</c:v>
                </c:pt>
                <c:pt idx="1655">
                  <c:v>-7.2123758399766702E-2</c:v>
                </c:pt>
                <c:pt idx="1656">
                  <c:v>-7.349481762398502E-2</c:v>
                </c:pt>
                <c:pt idx="1657">
                  <c:v>-7.4846359009055202E-2</c:v>
                </c:pt>
                <c:pt idx="1658">
                  <c:v>-7.6176999702436424E-2</c:v>
                </c:pt>
                <c:pt idx="1659">
                  <c:v>-7.7484601255329771E-2</c:v>
                </c:pt>
                <c:pt idx="1660">
                  <c:v>-7.8766275370216132E-2</c:v>
                </c:pt>
                <c:pt idx="1661">
                  <c:v>-8.0018396392570745E-2</c:v>
                </c:pt>
                <c:pt idx="1662">
                  <c:v>-8.1236612427877594E-2</c:v>
                </c:pt>
                <c:pt idx="1663">
                  <c:v>-8.2415859102495007E-2</c:v>
                </c:pt>
                <c:pt idx="1664">
                  <c:v>-8.3550375343771105E-2</c:v>
                </c:pt>
                <c:pt idx="1665">
                  <c:v>-8.4633722635356706E-2</c:v>
                </c:pt>
                <c:pt idx="1666">
                  <c:v>-8.5658808211548546E-2</c:v>
                </c:pt>
                <c:pt idx="1667">
                  <c:v>-8.6649699880900405E-2</c:v>
                </c:pt>
                <c:pt idx="1668">
                  <c:v>-8.7612345931415397E-2</c:v>
                </c:pt>
                <c:pt idx="1669">
                  <c:v>-8.8544835369984115E-2</c:v>
                </c:pt>
                <c:pt idx="1670">
                  <c:v>-8.9445053568030564E-2</c:v>
                </c:pt>
                <c:pt idx="1671">
                  <c:v>-9.0310722323917195E-2</c:v>
                </c:pt>
                <c:pt idx="1672">
                  <c:v>-9.1139401100179526E-2</c:v>
                </c:pt>
                <c:pt idx="1673">
                  <c:v>-9.1928510548183295E-2</c:v>
                </c:pt>
                <c:pt idx="1674">
                  <c:v>-9.2675345357880468E-2</c:v>
                </c:pt>
                <c:pt idx="1675">
                  <c:v>-9.3377093223577803E-2</c:v>
                </c:pt>
                <c:pt idx="1676">
                  <c:v>-9.4030851620724692E-2</c:v>
                </c:pt>
                <c:pt idx="1677">
                  <c:v>-9.4633646489749243E-2</c:v>
                </c:pt>
                <c:pt idx="1678">
                  <c:v>-9.5182457738762397E-2</c:v>
                </c:pt>
                <c:pt idx="1679">
                  <c:v>-9.5674246221403567E-2</c:v>
                </c:pt>
                <c:pt idx="1680">
                  <c:v>-9.6105954179471764E-2</c:v>
                </c:pt>
                <c:pt idx="1681">
                  <c:v>-9.6474529486218E-2</c:v>
                </c:pt>
                <c:pt idx="1682">
                  <c:v>-9.6776943855448896E-2</c:v>
                </c:pt>
                <c:pt idx="1683">
                  <c:v>-9.7010214980463194E-2</c:v>
                </c:pt>
                <c:pt idx="1684">
                  <c:v>-9.7171426431768099E-2</c:v>
                </c:pt>
                <c:pt idx="1685">
                  <c:v>-9.7257748504300023E-2</c:v>
                </c:pt>
                <c:pt idx="1686">
                  <c:v>-9.7266458169115708E-2</c:v>
                </c:pt>
                <c:pt idx="1687">
                  <c:v>-9.7194958818336827E-2</c:v>
                </c:pt>
                <c:pt idx="1688">
                  <c:v>-9.7040799205050404E-2</c:v>
                </c:pt>
                <c:pt idx="1689">
                  <c:v>-9.6801691610658699E-2</c:v>
                </c:pt>
                <c:pt idx="1690">
                  <c:v>-9.6475528961313201E-2</c:v>
                </c:pt>
                <c:pt idx="1691">
                  <c:v>-9.6060400773837248E-2</c:v>
                </c:pt>
                <c:pt idx="1692">
                  <c:v>-9.5554607745272885E-2</c:v>
                </c:pt>
                <c:pt idx="1693">
                  <c:v>-9.4956674849531894E-2</c:v>
                </c:pt>
                <c:pt idx="1694">
                  <c:v>-9.4265362802288602E-2</c:v>
                </c:pt>
                <c:pt idx="1695">
                  <c:v>-9.3479677782492568E-2</c:v>
                </c:pt>
                <c:pt idx="1696">
                  <c:v>-9.2598879315720264E-2</c:v>
                </c:pt>
                <c:pt idx="1697">
                  <c:v>-9.1622486249341606E-2</c:v>
                </c:pt>
                <c:pt idx="1698">
                  <c:v>-9.0550280772960567E-2</c:v>
                </c:pt>
                <c:pt idx="1699">
                  <c:v>-8.9382310463039197E-2</c:v>
                </c:pt>
                <c:pt idx="1700">
                  <c:v>-8.8118888355803768E-2</c:v>
                </c:pt>
                <c:pt idx="1701">
                  <c:v>-8.6760591077607224E-2</c:v>
                </c:pt>
                <c:pt idx="1702">
                  <c:v>-8.5308255086000928E-2</c:v>
                </c:pt>
                <c:pt idx="1703">
                  <c:v>-8.3762650804477895E-2</c:v>
                </c:pt>
                <c:pt idx="1704">
                  <c:v>-8.2123646357296728E-2</c:v>
                </c:pt>
                <c:pt idx="1705">
                  <c:v>-8.0392806905808301E-2</c:v>
                </c:pt>
                <c:pt idx="1706">
                  <c:v>-7.8572145462135298E-2</c:v>
                </c:pt>
                <c:pt idx="1707">
                  <c:v>-7.6662858742985202E-2</c:v>
                </c:pt>
                <c:pt idx="1708">
                  <c:v>-7.4665714946659023E-2</c:v>
                </c:pt>
                <c:pt idx="1709">
                  <c:v>-7.2583574346037988E-2</c:v>
                </c:pt>
                <c:pt idx="1710">
                  <c:v>-7.0419452549182401E-2</c:v>
                </c:pt>
                <c:pt idx="1711">
                  <c:v>-6.8176496969637054E-2</c:v>
                </c:pt>
                <c:pt idx="1712">
                  <c:v>-6.5857971024189804E-2</c:v>
                </c:pt>
                <c:pt idx="1713">
                  <c:v>-6.346723997832153E-2</c:v>
                </c:pt>
                <c:pt idx="1714">
                  <c:v>-6.1007755556804301E-2</c:v>
                </c:pt>
                <c:pt idx="1715">
                  <c:v>-5.8483040858542251E-2</c:v>
                </c:pt>
                <c:pt idx="1716">
                  <c:v>-5.5896675065409032E-2</c:v>
                </c:pt>
                <c:pt idx="1717">
                  <c:v>-5.3252278422158697E-2</c:v>
                </c:pt>
                <c:pt idx="1718">
                  <c:v>-5.05534974613241E-2</c:v>
                </c:pt>
                <c:pt idx="1719">
                  <c:v>-4.7803990671344034E-2</c:v>
                </c:pt>
                <c:pt idx="1720">
                  <c:v>-4.5007414674902997E-2</c:v>
                </c:pt>
                <c:pt idx="1721">
                  <c:v>-4.2167411026482846E-2</c:v>
                </c:pt>
                <c:pt idx="1722">
                  <c:v>-3.9287593695895205E-2</c:v>
                </c:pt>
                <c:pt idx="1723">
                  <c:v>-3.6371537303966812E-2</c:v>
                </c:pt>
                <c:pt idx="1724">
                  <c:v>-3.3422766156405E-2</c:v>
                </c:pt>
                <c:pt idx="1725">
                  <c:v>-3.0444744112370296E-2</c:v>
                </c:pt>
                <c:pt idx="1726">
                  <c:v>-2.7440865310760749E-2</c:v>
                </c:pt>
                <c:pt idx="1727">
                  <c:v>-2.4414445767028201E-2</c:v>
                </c:pt>
                <c:pt idx="1728">
                  <c:v>-2.1368715843002678E-2</c:v>
                </c:pt>
                <c:pt idx="1729">
                  <c:v>-1.8306813583415609E-2</c:v>
                </c:pt>
                <c:pt idx="1730">
                  <c:v>-1.52317789048393E-2</c:v>
                </c:pt>
                <c:pt idx="1731">
                  <c:v>-1.2146548615892275E-2</c:v>
                </c:pt>
                <c:pt idx="1732">
                  <c:v>-9.0539522416580413E-3</c:v>
                </c:pt>
                <c:pt idx="1733">
                  <c:v>-5.9567086203412547E-3</c:v>
                </c:pt>
                <c:pt idx="1734">
                  <c:v>-2.8574232361476292E-3</c:v>
                </c:pt>
                <c:pt idx="1735">
                  <c:v>2.4141375079735048E-4</c:v>
                </c:pt>
                <c:pt idx="1736">
                  <c:v>3.33742881907501E-3</c:v>
                </c:pt>
                <c:pt idx="1737">
                  <c:v>6.4283657884052934E-3</c:v>
                </c:pt>
                <c:pt idx="1738">
                  <c:v>9.5120859541743385E-3</c:v>
                </c:pt>
                <c:pt idx="1739">
                  <c:v>1.2586567698799601E-2</c:v>
                </c:pt>
                <c:pt idx="1740">
                  <c:v>1.5649905624617353E-2</c:v>
                </c:pt>
                <c:pt idx="1741">
                  <c:v>1.8700309252465696E-2</c:v>
                </c:pt>
                <c:pt idx="1742">
                  <c:v>2.1736101329265112E-2</c:v>
                </c:pt>
                <c:pt idx="1743">
                  <c:v>2.4755715786681051E-2</c:v>
                </c:pt>
                <c:pt idx="1744">
                  <c:v>2.7757695391476898E-2</c:v>
                </c:pt>
                <c:pt idx="1745">
                  <c:v>3.0740689126494102E-2</c:v>
                </c:pt>
                <c:pt idx="1746">
                  <c:v>3.3703449339319701E-2</c:v>
                </c:pt>
                <c:pt idx="1747">
                  <c:v>3.6644828693730501E-2</c:v>
                </c:pt>
                <c:pt idx="1748">
                  <c:v>3.9563776956928302E-2</c:v>
                </c:pt>
                <c:pt idx="1749">
                  <c:v>4.2459337653454499E-2</c:v>
                </c:pt>
                <c:pt idx="1750">
                  <c:v>4.5330644614522034E-2</c:v>
                </c:pt>
                <c:pt idx="1751">
                  <c:v>4.81769184493459E-2</c:v>
                </c:pt>
                <c:pt idx="1752">
                  <c:v>5.0997462962947104E-2</c:v>
                </c:pt>
                <c:pt idx="1753">
                  <c:v>5.3791661542771596E-2</c:v>
                </c:pt>
                <c:pt idx="1754">
                  <c:v>5.6558973534488098E-2</c:v>
                </c:pt>
                <c:pt idx="1755">
                  <c:v>5.9298930625337247E-2</c:v>
                </c:pt>
                <c:pt idx="1756">
                  <c:v>6.2011133251495924E-2</c:v>
                </c:pt>
                <c:pt idx="1757">
                  <c:v>6.4695247044198434E-2</c:v>
                </c:pt>
                <c:pt idx="1758">
                  <c:v>6.7350999327551522E-2</c:v>
                </c:pt>
                <c:pt idx="1759">
                  <c:v>6.9978175679456869E-2</c:v>
                </c:pt>
                <c:pt idx="1760">
                  <c:v>7.2576616565493413E-2</c:v>
                </c:pt>
                <c:pt idx="1761">
                  <c:v>7.5146214054212124E-2</c:v>
                </c:pt>
                <c:pt idx="1762">
                  <c:v>7.768690862098851E-2</c:v>
                </c:pt>
                <c:pt idx="1763">
                  <c:v>8.0198686046363279E-2</c:v>
                </c:pt>
                <c:pt idx="1764">
                  <c:v>6.4189995890935533E-2</c:v>
                </c:pt>
                <c:pt idx="1765">
                  <c:v>7.6149123576170666E-2</c:v>
                </c:pt>
                <c:pt idx="1766">
                  <c:v>5.4704108928391934E-2</c:v>
                </c:pt>
                <c:pt idx="1767">
                  <c:v>3.6562081801650097E-2</c:v>
                </c:pt>
                <c:pt idx="1768">
                  <c:v>2.0342870294682677E-2</c:v>
                </c:pt>
                <c:pt idx="1769">
                  <c:v>5.7971347776989745E-3</c:v>
                </c:pt>
                <c:pt idx="1770">
                  <c:v>-7.2409031695417365E-3</c:v>
                </c:pt>
                <c:pt idx="1771">
                  <c:v>-1.8971751591406363E-2</c:v>
                </c:pt>
                <c:pt idx="1772">
                  <c:v>-2.9540476756906901E-2</c:v>
                </c:pt>
                <c:pt idx="1773">
                  <c:v>-3.90865339987891E-2</c:v>
                </c:pt>
                <c:pt idx="1774">
                  <c:v>-4.7725001134898533E-2</c:v>
                </c:pt>
                <c:pt idx="1775">
                  <c:v>-5.5559387083243504E-2</c:v>
                </c:pt>
                <c:pt idx="1776">
                  <c:v>-6.2679087154879395E-2</c:v>
                </c:pt>
                <c:pt idx="1777">
                  <c:v>-6.9163424313313598E-2</c:v>
                </c:pt>
                <c:pt idx="1778">
                  <c:v>-7.508212156128112E-2</c:v>
                </c:pt>
                <c:pt idx="1779">
                  <c:v>-8.0497049597597764E-2</c:v>
                </c:pt>
                <c:pt idx="1780">
                  <c:v>-8.5463055100041693E-2</c:v>
                </c:pt>
                <c:pt idx="1781">
                  <c:v>-9.0028958929035591E-2</c:v>
                </c:pt>
                <c:pt idx="1782">
                  <c:v>-9.4238261455411407E-2</c:v>
                </c:pt>
                <c:pt idx="1783">
                  <c:v>-9.8129810043411064E-2</c:v>
                </c:pt>
                <c:pt idx="1784">
                  <c:v>-0.10173833950175698</c:v>
                </c:pt>
                <c:pt idx="1785">
                  <c:v>-0.10509495161801141</c:v>
                </c:pt>
                <c:pt idx="1786">
                  <c:v>-0.10822752243908559</c:v>
                </c:pt>
                <c:pt idx="1787">
                  <c:v>-0.11116105854637102</c:v>
                </c:pt>
                <c:pt idx="1788">
                  <c:v>-0.11391800541072095</c:v>
                </c:pt>
                <c:pt idx="1789">
                  <c:v>-0.11651851710061498</c:v>
                </c:pt>
                <c:pt idx="1790">
                  <c:v>-0.118977893911551</c:v>
                </c:pt>
                <c:pt idx="1791">
                  <c:v>-0.12130152800423702</c:v>
                </c:pt>
                <c:pt idx="1792">
                  <c:v>-0.12350328618220707</c:v>
                </c:pt>
                <c:pt idx="1793">
                  <c:v>-0.12559569220005887</c:v>
                </c:pt>
                <c:pt idx="1794">
                  <c:v>-0.127590152079812</c:v>
                </c:pt>
                <c:pt idx="1795">
                  <c:v>-0.12949706733020799</c:v>
                </c:pt>
                <c:pt idx="1796">
                  <c:v>-0.13132597124277087</c:v>
                </c:pt>
                <c:pt idx="1797">
                  <c:v>-0.13308563734093101</c:v>
                </c:pt>
                <c:pt idx="1798">
                  <c:v>-0.13478418488241492</c:v>
                </c:pt>
                <c:pt idx="1799">
                  <c:v>-0.13642917230203799</c:v>
                </c:pt>
                <c:pt idx="1800">
                  <c:v>-0.13802768472545399</c:v>
                </c:pt>
                <c:pt idx="1801">
                  <c:v>-0.13958641440568201</c:v>
                </c:pt>
                <c:pt idx="1802">
                  <c:v>-0.141110336981558</c:v>
                </c:pt>
                <c:pt idx="1803">
                  <c:v>-0.14260049256327986</c:v>
                </c:pt>
                <c:pt idx="1804">
                  <c:v>-0.144056795300953</c:v>
                </c:pt>
                <c:pt idx="1805">
                  <c:v>-0.14547817291136486</c:v>
                </c:pt>
                <c:pt idx="1806">
                  <c:v>-0.146862590629353</c:v>
                </c:pt>
                <c:pt idx="1807">
                  <c:v>-0.14820706860535901</c:v>
                </c:pt>
                <c:pt idx="1808">
                  <c:v>-0.14950770158138488</c:v>
                </c:pt>
                <c:pt idx="1809">
                  <c:v>-0.15075967854583799</c:v>
                </c:pt>
                <c:pt idx="1810">
                  <c:v>-0.15195730498217996</c:v>
                </c:pt>
                <c:pt idx="1811">
                  <c:v>-0.15309402810732395</c:v>
                </c:pt>
                <c:pt idx="1812">
                  <c:v>-0.15419523767396334</c:v>
                </c:pt>
                <c:pt idx="1813">
                  <c:v>-0.15526605863295409</c:v>
                </c:pt>
                <c:pt idx="1814">
                  <c:v>-0.15630510812823409</c:v>
                </c:pt>
                <c:pt idx="1815">
                  <c:v>-0.15731069836704692</c:v>
                </c:pt>
                <c:pt idx="1816">
                  <c:v>-0.15828088105211888</c:v>
                </c:pt>
                <c:pt idx="1817">
                  <c:v>-0.15921345530773795</c:v>
                </c:pt>
                <c:pt idx="1818">
                  <c:v>-0.16010599418059801</c:v>
                </c:pt>
                <c:pt idx="1819">
                  <c:v>-0.16095586280947799</c:v>
                </c:pt>
                <c:pt idx="1820">
                  <c:v>-0.16176024116584944</c:v>
                </c:pt>
                <c:pt idx="1821">
                  <c:v>-0.16251614546544196</c:v>
                </c:pt>
                <c:pt idx="1822">
                  <c:v>-0.16322045109940841</c:v>
                </c:pt>
                <c:pt idx="1823">
                  <c:v>-0.16386991582763599</c:v>
                </c:pt>
                <c:pt idx="1824">
                  <c:v>-0.16446120383708845</c:v>
                </c:pt>
                <c:pt idx="1825">
                  <c:v>-0.16499091035952401</c:v>
                </c:pt>
                <c:pt idx="1826">
                  <c:v>-0.16545558691865767</c:v>
                </c:pt>
                <c:pt idx="1827">
                  <c:v>-0.165851767057314</c:v>
                </c:pt>
                <c:pt idx="1828">
                  <c:v>-0.16617599245331688</c:v>
                </c:pt>
                <c:pt idx="1829">
                  <c:v>-0.16642483926442841</c:v>
                </c:pt>
                <c:pt idx="1830">
                  <c:v>-0.16659494453614179</c:v>
                </c:pt>
                <c:pt idx="1831">
                  <c:v>-0.16668303247517299</c:v>
                </c:pt>
                <c:pt idx="1832">
                  <c:v>-0.16668594037696999</c:v>
                </c:pt>
                <c:pt idx="1833">
                  <c:v>-0.16660064397924387</c:v>
                </c:pt>
                <c:pt idx="1834">
                  <c:v>-0.16642428200497544</c:v>
                </c:pt>
                <c:pt idx="1835">
                  <c:v>-0.16615417965333887</c:v>
                </c:pt>
                <c:pt idx="1836">
                  <c:v>-0.16578787079816701</c:v>
                </c:pt>
                <c:pt idx="1837">
                  <c:v>-0.16532311865983287</c:v>
                </c:pt>
                <c:pt idx="1838">
                  <c:v>-0.16475793472833741</c:v>
                </c:pt>
                <c:pt idx="1839">
                  <c:v>-0.16409059573234699</c:v>
                </c:pt>
                <c:pt idx="1840">
                  <c:v>-0.16331965847084201</c:v>
                </c:pt>
                <c:pt idx="1841">
                  <c:v>-0.16244397235017599</c:v>
                </c:pt>
                <c:pt idx="1842">
                  <c:v>-0.16146325853541768</c:v>
                </c:pt>
                <c:pt idx="1843">
                  <c:v>-0.16037753575357167</c:v>
                </c:pt>
                <c:pt idx="1844">
                  <c:v>-0.15918639298919746</c:v>
                </c:pt>
                <c:pt idx="1845">
                  <c:v>-0.15788988532608009</c:v>
                </c:pt>
                <c:pt idx="1846">
                  <c:v>-0.15648833778822027</c:v>
                </c:pt>
                <c:pt idx="1847">
                  <c:v>-0.15498243719837423</c:v>
                </c:pt>
                <c:pt idx="1848">
                  <c:v>-0.15337310376098301</c:v>
                </c:pt>
                <c:pt idx="1849">
                  <c:v>-0.15166003364971101</c:v>
                </c:pt>
                <c:pt idx="1850">
                  <c:v>-0.14984410151366609</c:v>
                </c:pt>
                <c:pt idx="1851">
                  <c:v>-0.14792747937112788</c:v>
                </c:pt>
                <c:pt idx="1852">
                  <c:v>-0.14591240035375141</c:v>
                </c:pt>
                <c:pt idx="1853">
                  <c:v>-0.14379891165383499</c:v>
                </c:pt>
                <c:pt idx="1854">
                  <c:v>-0.14158977546288901</c:v>
                </c:pt>
                <c:pt idx="1855">
                  <c:v>-0.13928838465807641</c:v>
                </c:pt>
                <c:pt idx="1856">
                  <c:v>-0.13689830782514112</c:v>
                </c:pt>
                <c:pt idx="1857">
                  <c:v>-0.13442326090390888</c:v>
                </c:pt>
                <c:pt idx="1858">
                  <c:v>-0.131867089211884</c:v>
                </c:pt>
                <c:pt idx="1859">
                  <c:v>-0.12923374792390688</c:v>
                </c:pt>
                <c:pt idx="1860">
                  <c:v>-0.12652728294599999</c:v>
                </c:pt>
                <c:pt idx="1861">
                  <c:v>-0.123751811526775</c:v>
                </c:pt>
                <c:pt idx="1862">
                  <c:v>-0.120911503215723</c:v>
                </c:pt>
                <c:pt idx="1863">
                  <c:v>-0.118010561162275</c:v>
                </c:pt>
                <c:pt idx="1864">
                  <c:v>-0.11505320400516902</c:v>
                </c:pt>
                <c:pt idx="1865">
                  <c:v>-0.11204364845287502</c:v>
                </c:pt>
                <c:pt idx="1866">
                  <c:v>-0.10898609269404679</c:v>
                </c:pt>
                <c:pt idx="1867">
                  <c:v>-0.10588470072907499</c:v>
                </c:pt>
                <c:pt idx="1868">
                  <c:v>-0.10274358770655329</c:v>
                </c:pt>
                <c:pt idx="1869">
                  <c:v>-9.9566806323715257E-2</c:v>
                </c:pt>
                <c:pt idx="1870">
                  <c:v>-9.6358334334754603E-2</c:v>
                </c:pt>
                <c:pt idx="1871">
                  <c:v>-9.3122063193251781E-2</c:v>
                </c:pt>
                <c:pt idx="1872">
                  <c:v>-8.9861787840355659E-2</c:v>
                </c:pt>
                <c:pt idx="1873">
                  <c:v>-8.6581197636709406E-2</c:v>
                </c:pt>
                <c:pt idx="1874">
                  <c:v>-8.3283868423947305E-2</c:v>
                </c:pt>
                <c:pt idx="1875">
                  <c:v>-7.9973255691282302E-2</c:v>
                </c:pt>
                <c:pt idx="1876">
                  <c:v>-7.6652688813542133E-2</c:v>
                </c:pt>
                <c:pt idx="1877">
                  <c:v>-7.3325366319521898E-2</c:v>
                </c:pt>
                <c:pt idx="1878">
                  <c:v>-6.9994352143344013E-2</c:v>
                </c:pt>
                <c:pt idx="1879">
                  <c:v>-6.66625728065669E-2</c:v>
                </c:pt>
                <c:pt idx="1880">
                  <c:v>-6.3332815475148713E-2</c:v>
                </c:pt>
                <c:pt idx="1881">
                  <c:v>-6.000772683270298E-2</c:v>
                </c:pt>
                <c:pt idx="1882">
                  <c:v>-5.6689812709868691E-2</c:v>
                </c:pt>
                <c:pt idx="1883">
                  <c:v>-5.33814384088801E-2</c:v>
                </c:pt>
                <c:pt idx="1884">
                  <c:v>-5.0084829662352746E-2</c:v>
                </c:pt>
                <c:pt idx="1885">
                  <c:v>-4.6802074166102624E-2</c:v>
                </c:pt>
                <c:pt idx="1886">
                  <c:v>-4.3535123626920302E-2</c:v>
                </c:pt>
                <c:pt idx="1887">
                  <c:v>-4.0285796268042795E-2</c:v>
                </c:pt>
                <c:pt idx="1888">
                  <c:v>-3.7055779737118009E-2</c:v>
                </c:pt>
                <c:pt idx="1889">
                  <c:v>-3.3846634363899203E-2</c:v>
                </c:pt>
                <c:pt idx="1890">
                  <c:v>-3.0659796717561052E-2</c:v>
                </c:pt>
                <c:pt idx="1891">
                  <c:v>-2.7496583416363907E-2</c:v>
                </c:pt>
                <c:pt idx="1892">
                  <c:v>-2.4358195145348368E-2</c:v>
                </c:pt>
                <c:pt idx="1893">
                  <c:v>-2.1245720840774852E-2</c:v>
                </c:pt>
                <c:pt idx="1894">
                  <c:v>-1.8160142003048999E-2</c:v>
                </c:pt>
                <c:pt idx="1895">
                  <c:v>-1.5102337102944199E-2</c:v>
                </c:pt>
                <c:pt idx="1896">
                  <c:v>-1.2073086048891598E-2</c:v>
                </c:pt>
                <c:pt idx="1897">
                  <c:v>-9.0730746860551905E-3</c:v>
                </c:pt>
                <c:pt idx="1898">
                  <c:v>-6.1028993007261534E-3</c:v>
                </c:pt>
                <c:pt idx="1899">
                  <c:v>-3.1630711062971E-3</c:v>
                </c:pt>
                <c:pt idx="1900">
                  <c:v>-2.5402068967347299E-4</c:v>
                </c:pt>
                <c:pt idx="1901">
                  <c:v>2.6238976005532252E-3</c:v>
                </c:pt>
                <c:pt idx="1902">
                  <c:v>5.4704013405229134E-3</c:v>
                </c:pt>
                <c:pt idx="1903">
                  <c:v>8.2852690675654598E-3</c:v>
                </c:pt>
                <c:pt idx="1904">
                  <c:v>1.1068335392080898E-2</c:v>
                </c:pt>
                <c:pt idx="1905">
                  <c:v>1.3819496433417401E-2</c:v>
                </c:pt>
                <c:pt idx="1906">
                  <c:v>-1.8471920763166363E-3</c:v>
                </c:pt>
                <c:pt idx="1907">
                  <c:v>1.0288998653912401E-2</c:v>
                </c:pt>
                <c:pt idx="1908">
                  <c:v>-1.1845618399638087E-2</c:v>
                </c:pt>
                <c:pt idx="1909">
                  <c:v>-3.0482668894151601E-2</c:v>
                </c:pt>
                <c:pt idx="1910">
                  <c:v>-4.7175535882881987E-2</c:v>
                </c:pt>
                <c:pt idx="1911">
                  <c:v>-6.2142959316583597E-2</c:v>
                </c:pt>
                <c:pt idx="1912">
                  <c:v>-7.5561818417978294E-2</c:v>
                </c:pt>
                <c:pt idx="1913">
                  <c:v>-8.7634041117211264E-2</c:v>
                </c:pt>
                <c:pt idx="1914">
                  <c:v>-9.8510492687728726E-2</c:v>
                </c:pt>
                <c:pt idx="1915">
                  <c:v>-0.10833335354922922</c:v>
                </c:pt>
                <c:pt idx="1916">
                  <c:v>-0.11722169834927022</c:v>
                </c:pt>
                <c:pt idx="1917">
                  <c:v>-0.12528180943606501</c:v>
                </c:pt>
                <c:pt idx="1918">
                  <c:v>-0.132606039634976</c:v>
                </c:pt>
                <c:pt idx="1919">
                  <c:v>-0.13927614059223395</c:v>
                </c:pt>
                <c:pt idx="1920">
                  <c:v>-0.14536414484691446</c:v>
                </c:pt>
                <c:pt idx="1921">
                  <c:v>-0.15093393962043725</c:v>
                </c:pt>
                <c:pt idx="1922">
                  <c:v>-0.15604221599675541</c:v>
                </c:pt>
                <c:pt idx="1923">
                  <c:v>-0.16073943620061301</c:v>
                </c:pt>
                <c:pt idx="1924">
                  <c:v>-0.16507058046345388</c:v>
                </c:pt>
                <c:pt idx="1925">
                  <c:v>-0.169075817861563</c:v>
                </c:pt>
                <c:pt idx="1926">
                  <c:v>-0.17279106614255799</c:v>
                </c:pt>
                <c:pt idx="1927">
                  <c:v>-0.17624848017814707</c:v>
                </c:pt>
                <c:pt idx="1928">
                  <c:v>-0.17947687105985688</c:v>
                </c:pt>
                <c:pt idx="1929">
                  <c:v>-0.18249530829609206</c:v>
                </c:pt>
                <c:pt idx="1930">
                  <c:v>-0.18532104676730946</c:v>
                </c:pt>
                <c:pt idx="1931">
                  <c:v>-0.18797401075711609</c:v>
                </c:pt>
                <c:pt idx="1932">
                  <c:v>-0.19047219859341799</c:v>
                </c:pt>
                <c:pt idx="1933">
                  <c:v>-0.19283193074017499</c:v>
                </c:pt>
                <c:pt idx="1934">
                  <c:v>-0.19506804767899041</c:v>
                </c:pt>
                <c:pt idx="1935">
                  <c:v>-0.19719409386487199</c:v>
                </c:pt>
                <c:pt idx="1936">
                  <c:v>-0.19922248008812846</c:v>
                </c:pt>
                <c:pt idx="1937">
                  <c:v>-0.20116463120475087</c:v>
                </c:pt>
                <c:pt idx="1938">
                  <c:v>-0.20303111974359001</c:v>
                </c:pt>
                <c:pt idx="1939">
                  <c:v>-0.204831788155447</c:v>
                </c:pt>
                <c:pt idx="1940">
                  <c:v>-0.20657557725607387</c:v>
                </c:pt>
                <c:pt idx="1941">
                  <c:v>-0.20826730530936988</c:v>
                </c:pt>
                <c:pt idx="1942">
                  <c:v>-0.20990959470679768</c:v>
                </c:pt>
                <c:pt idx="1943">
                  <c:v>-0.21150380784416598</c:v>
                </c:pt>
                <c:pt idx="1944">
                  <c:v>-0.21305008262277941</c:v>
                </c:pt>
                <c:pt idx="1945">
                  <c:v>-0.21454736351336495</c:v>
                </c:pt>
                <c:pt idx="1946">
                  <c:v>-0.21599343047913622</c:v>
                </c:pt>
                <c:pt idx="1947">
                  <c:v>-0.217384926414561</c:v>
                </c:pt>
                <c:pt idx="1948">
                  <c:v>-0.21871738488903428</c:v>
                </c:pt>
                <c:pt idx="1949">
                  <c:v>-0.21998525945347919</c:v>
                </c:pt>
                <c:pt idx="1950">
                  <c:v>-0.22120958218846909</c:v>
                </c:pt>
                <c:pt idx="1951">
                  <c:v>-0.22240007084486699</c:v>
                </c:pt>
                <c:pt idx="1952">
                  <c:v>-0.22355611874847001</c:v>
                </c:pt>
                <c:pt idx="1953">
                  <c:v>-0.22467672455676987</c:v>
                </c:pt>
                <c:pt idx="1954">
                  <c:v>-0.225760504745005</c:v>
                </c:pt>
                <c:pt idx="1955">
                  <c:v>-0.2268057216448548</c:v>
                </c:pt>
                <c:pt idx="1956">
                  <c:v>-0.22781030895110499</c:v>
                </c:pt>
                <c:pt idx="1957">
                  <c:v>-0.22877189759926941</c:v>
                </c:pt>
                <c:pt idx="1958">
                  <c:v>-0.229687841915276</c:v>
                </c:pt>
                <c:pt idx="1959">
                  <c:v>-0.23055524619050141</c:v>
                </c:pt>
                <c:pt idx="1960">
                  <c:v>-0.231370991873245</c:v>
                </c:pt>
                <c:pt idx="1961">
                  <c:v>-0.23213176546837797</c:v>
                </c:pt>
                <c:pt idx="1962">
                  <c:v>-0.23283408722865287</c:v>
                </c:pt>
                <c:pt idx="1963">
                  <c:v>-0.23347434066401601</c:v>
                </c:pt>
                <c:pt idx="1964">
                  <c:v>-0.23404880285974899</c:v>
                </c:pt>
                <c:pt idx="1965">
                  <c:v>-0.23455367554826001</c:v>
                </c:pt>
                <c:pt idx="1966">
                  <c:v>-0.23498511683832388</c:v>
                </c:pt>
                <c:pt idx="1967">
                  <c:v>-0.235339273463745</c:v>
                </c:pt>
                <c:pt idx="1968">
                  <c:v>-0.23561231337468</c:v>
                </c:pt>
                <c:pt idx="1969">
                  <c:v>-0.235800458458539</c:v>
                </c:pt>
                <c:pt idx="1970">
                  <c:v>-0.23590001714563241</c:v>
                </c:pt>
                <c:pt idx="1971">
                  <c:v>-0.2359074166275005</c:v>
                </c:pt>
                <c:pt idx="1972">
                  <c:v>-0.23581923439470417</c:v>
                </c:pt>
                <c:pt idx="1973">
                  <c:v>-0.23563222878623799</c:v>
                </c:pt>
                <c:pt idx="1974">
                  <c:v>-0.23534336823516799</c:v>
                </c:pt>
                <c:pt idx="1975">
                  <c:v>-0.23494985889528344</c:v>
                </c:pt>
                <c:pt idx="1976">
                  <c:v>-0.23444917034141688</c:v>
                </c:pt>
                <c:pt idx="1977">
                  <c:v>-0.23383905905166799</c:v>
                </c:pt>
                <c:pt idx="1978">
                  <c:v>-0.23311758940271199</c:v>
                </c:pt>
                <c:pt idx="1979">
                  <c:v>-0.23228315193926199</c:v>
                </c:pt>
                <c:pt idx="1980">
                  <c:v>-0.23133447871466201</c:v>
                </c:pt>
                <c:pt idx="1981">
                  <c:v>-0.23027065554052201</c:v>
                </c:pt>
                <c:pt idx="1982">
                  <c:v>-0.22909113102831041</c:v>
                </c:pt>
                <c:pt idx="1983">
                  <c:v>-0.227795722353381</c:v>
                </c:pt>
                <c:pt idx="1984">
                  <c:v>-0.22638461772093987</c:v>
                </c:pt>
                <c:pt idx="1985">
                  <c:v>-0.22485837556241309</c:v>
                </c:pt>
                <c:pt idx="1986">
                  <c:v>-0.22321792053837899</c:v>
                </c:pt>
                <c:pt idx="1987">
                  <c:v>-0.22146374677008501</c:v>
                </c:pt>
                <c:pt idx="1988">
                  <c:v>-0.21959523878496595</c:v>
                </c:pt>
                <c:pt idx="1989">
                  <c:v>-0.21761471987883099</c:v>
                </c:pt>
                <c:pt idx="1990">
                  <c:v>-0.21552479196196292</c:v>
                </c:pt>
                <c:pt idx="1991">
                  <c:v>-0.21332673361681401</c:v>
                </c:pt>
                <c:pt idx="1992">
                  <c:v>-0.21102187551955387</c:v>
                </c:pt>
                <c:pt idx="1993">
                  <c:v>-0.20861399268093386</c:v>
                </c:pt>
                <c:pt idx="1994">
                  <c:v>-0.20610708036296488</c:v>
                </c:pt>
                <c:pt idx="1995">
                  <c:v>-0.20350531258474799</c:v>
                </c:pt>
                <c:pt idx="1996">
                  <c:v>-0.20081289033790309</c:v>
                </c:pt>
                <c:pt idx="1997">
                  <c:v>-0.19803429092939243</c:v>
                </c:pt>
                <c:pt idx="1998">
                  <c:v>-0.19517409988817888</c:v>
                </c:pt>
                <c:pt idx="1999">
                  <c:v>-0.19223699743902894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val>
            <c:numRef>
              <c:f>population!$U$1:$U$2000</c:f>
              <c:numCache>
                <c:formatCode>_(* #,##0.00_);_(* \(#,##0.00\);_(* "-"??_);_(@_)</c:formatCode>
                <c:ptCount val="2000"/>
                <c:pt idx="0">
                  <c:v>0.96050134494884398</c:v>
                </c:pt>
                <c:pt idx="1">
                  <c:v>0.94665789110053389</c:v>
                </c:pt>
                <c:pt idx="2">
                  <c:v>0.90738657294985559</c:v>
                </c:pt>
                <c:pt idx="3">
                  <c:v>0.87051256685202338</c:v>
                </c:pt>
                <c:pt idx="4">
                  <c:v>0.83558991056655063</c:v>
                </c:pt>
                <c:pt idx="5">
                  <c:v>0.80255603786943597</c:v>
                </c:pt>
                <c:pt idx="6">
                  <c:v>0.7712755764208522</c:v>
                </c:pt>
                <c:pt idx="7">
                  <c:v>0.74163089684676065</c:v>
                </c:pt>
                <c:pt idx="8">
                  <c:v>0.71351285833657763</c:v>
                </c:pt>
                <c:pt idx="9">
                  <c:v>0.68682079926961004</c:v>
                </c:pt>
                <c:pt idx="10">
                  <c:v>0.6614615608169101</c:v>
                </c:pt>
                <c:pt idx="11">
                  <c:v>0.63734878445195697</c:v>
                </c:pt>
                <c:pt idx="12">
                  <c:v>0.61440229670577895</c:v>
                </c:pt>
                <c:pt idx="13">
                  <c:v>0.59254757168313399</c:v>
                </c:pt>
                <c:pt idx="14">
                  <c:v>0.57171525487478603</c:v>
                </c:pt>
                <c:pt idx="15">
                  <c:v>0.55184073850459392</c:v>
                </c:pt>
                <c:pt idx="16">
                  <c:v>0.53286378095658649</c:v>
                </c:pt>
                <c:pt idx="17">
                  <c:v>0.514728164395722</c:v>
                </c:pt>
                <c:pt idx="18">
                  <c:v>0.49738138575866409</c:v>
                </c:pt>
                <c:pt idx="19">
                  <c:v>0.48077437708411314</c:v>
                </c:pt>
                <c:pt idx="20">
                  <c:v>0.46486125176933302</c:v>
                </c:pt>
                <c:pt idx="21">
                  <c:v>0.44959907383539799</c:v>
                </c:pt>
                <c:pt idx="22">
                  <c:v>0.43494764768985616</c:v>
                </c:pt>
                <c:pt idx="23">
                  <c:v>0.42086932621206452</c:v>
                </c:pt>
                <c:pt idx="24">
                  <c:v>0.4073288352688535</c:v>
                </c:pt>
                <c:pt idx="25">
                  <c:v>0.39429311300619274</c:v>
                </c:pt>
                <c:pt idx="26">
                  <c:v>0.381731162465544</c:v>
                </c:pt>
                <c:pt idx="27">
                  <c:v>0.36961391624593698</c:v>
                </c:pt>
                <c:pt idx="28">
                  <c:v>0.3579141120819615</c:v>
                </c:pt>
                <c:pt idx="29">
                  <c:v>0.34660617833526514</c:v>
                </c:pt>
                <c:pt idx="30">
                  <c:v>0.33566612850814298</c:v>
                </c:pt>
                <c:pt idx="31">
                  <c:v>0.32507146398375025</c:v>
                </c:pt>
                <c:pt idx="32">
                  <c:v>0.31480108428093595</c:v>
                </c:pt>
                <c:pt idx="33">
                  <c:v>0.304835204185126</c:v>
                </c:pt>
                <c:pt idx="34">
                  <c:v>0.29515527717992796</c:v>
                </c:pt>
                <c:pt idx="35">
                  <c:v>0.28574392466068899</c:v>
                </c:pt>
                <c:pt idx="36">
                  <c:v>0.27658487046032398</c:v>
                </c:pt>
                <c:pt idx="37">
                  <c:v>0.2676628802609034</c:v>
                </c:pt>
                <c:pt idx="38">
                  <c:v>0.258963705503022</c:v>
                </c:pt>
                <c:pt idx="39">
                  <c:v>0.25047403143862002</c:v>
                </c:pt>
                <c:pt idx="40">
                  <c:v>0.24218142900261697</c:v>
                </c:pt>
                <c:pt idx="41">
                  <c:v>0.23407431020544101</c:v>
                </c:pt>
                <c:pt idx="42">
                  <c:v>0.22614188677161101</c:v>
                </c:pt>
                <c:pt idx="43">
                  <c:v>0.21837413177038112</c:v>
                </c:pt>
                <c:pt idx="44">
                  <c:v>0.21076174400271241</c:v>
                </c:pt>
                <c:pt idx="45">
                  <c:v>0.20329611492511299</c:v>
                </c:pt>
                <c:pt idx="46">
                  <c:v>0.19596929790514295</c:v>
                </c:pt>
                <c:pt idx="47">
                  <c:v>0.18879925861313443</c:v>
                </c:pt>
                <c:pt idx="48">
                  <c:v>0.18180737115331044</c:v>
                </c:pt>
                <c:pt idx="49">
                  <c:v>0.17498726017761546</c:v>
                </c:pt>
                <c:pt idx="50">
                  <c:v>0.16833269901046999</c:v>
                </c:pt>
                <c:pt idx="51">
                  <c:v>0.16183756183511</c:v>
                </c:pt>
                <c:pt idx="52">
                  <c:v>0.15549579923777546</c:v>
                </c:pt>
                <c:pt idx="53">
                  <c:v>0.14930140954349994</c:v>
                </c:pt>
                <c:pt idx="54">
                  <c:v>0.14324841223524543</c:v>
                </c:pt>
                <c:pt idx="55">
                  <c:v>0.13733082235553987</c:v>
                </c:pt>
                <c:pt idx="56">
                  <c:v>0.13154262584123499</c:v>
                </c:pt>
                <c:pt idx="57">
                  <c:v>0.12587775566537387</c:v>
                </c:pt>
                <c:pt idx="58">
                  <c:v>0.12033006868113702</c:v>
                </c:pt>
                <c:pt idx="59">
                  <c:v>0.114893323069314</c:v>
                </c:pt>
                <c:pt idx="60">
                  <c:v>0.10956115629761823</c:v>
                </c:pt>
                <c:pt idx="61">
                  <c:v>0.10432933535561402</c:v>
                </c:pt>
                <c:pt idx="62">
                  <c:v>9.9202965498928528E-2</c:v>
                </c:pt>
                <c:pt idx="63">
                  <c:v>9.4188905764209768E-2</c:v>
                </c:pt>
                <c:pt idx="64">
                  <c:v>8.9294829865821768E-2</c:v>
                </c:pt>
                <c:pt idx="65">
                  <c:v>8.4529197444813228E-2</c:v>
                </c:pt>
                <c:pt idx="66">
                  <c:v>7.9901222510205899E-2</c:v>
                </c:pt>
                <c:pt idx="67">
                  <c:v>7.5420837190838932E-2</c:v>
                </c:pt>
                <c:pt idx="68">
                  <c:v>7.1098650551415524E-2</c:v>
                </c:pt>
                <c:pt idx="69">
                  <c:v>6.6945902218653389E-2</c:v>
                </c:pt>
                <c:pt idx="70">
                  <c:v>6.297441060602392E-2</c:v>
                </c:pt>
                <c:pt idx="71">
                  <c:v>5.9196515583885313E-2</c:v>
                </c:pt>
                <c:pt idx="72">
                  <c:v>5.5625015509564273E-2</c:v>
                </c:pt>
                <c:pt idx="73">
                  <c:v>5.2273098608257546E-2</c:v>
                </c:pt>
                <c:pt idx="74">
                  <c:v>4.9073100603120402E-2</c:v>
                </c:pt>
                <c:pt idx="75">
                  <c:v>4.6003220503690614E-2</c:v>
                </c:pt>
                <c:pt idx="76">
                  <c:v>4.3066126993474001E-2</c:v>
                </c:pt>
                <c:pt idx="77">
                  <c:v>4.0264571334684703E-2</c:v>
                </c:pt>
                <c:pt idx="78">
                  <c:v>3.7601358637611687E-2</c:v>
                </c:pt>
                <c:pt idx="79">
                  <c:v>3.5079324602796405E-2</c:v>
                </c:pt>
                <c:pt idx="80">
                  <c:v>3.2701315294015723E-2</c:v>
                </c:pt>
                <c:pt idx="81">
                  <c:v>3.0470166276904156E-2</c:v>
                </c:pt>
                <c:pt idx="82">
                  <c:v>2.8388681803119188E-2</c:v>
                </c:pt>
                <c:pt idx="83">
                  <c:v>2.6459614101464652E-2</c:v>
                </c:pt>
                <c:pt idx="84">
                  <c:v>2.4685642892217002E-2</c:v>
                </c:pt>
                <c:pt idx="85">
                  <c:v>2.3069355239365888E-2</c:v>
                </c:pt>
                <c:pt idx="86">
                  <c:v>2.1613225859919528E-2</c:v>
                </c:pt>
                <c:pt idx="87">
                  <c:v>2.0319598011664511E-2</c:v>
                </c:pt>
                <c:pt idx="88">
                  <c:v>1.91906650813898E-2</c:v>
                </c:pt>
                <c:pt idx="89">
                  <c:v>1.8228452994411302E-2</c:v>
                </c:pt>
                <c:pt idx="90">
                  <c:v>1.7434803563339599E-2</c:v>
                </c:pt>
                <c:pt idx="91">
                  <c:v>1.681135888930764E-2</c:v>
                </c:pt>
                <c:pt idx="92">
                  <c:v>1.6359546922455399E-2</c:v>
                </c:pt>
                <c:pt idx="93">
                  <c:v>1.6080568280401247E-2</c:v>
                </c:pt>
                <c:pt idx="94">
                  <c:v>1.59753844138091E-2</c:v>
                </c:pt>
                <c:pt idx="95">
                  <c:v>1.6044707197203321E-2</c:v>
                </c:pt>
                <c:pt idx="96">
                  <c:v>1.6288990010970599E-2</c:v>
                </c:pt>
                <c:pt idx="97">
                  <c:v>1.6708420367334113E-2</c:v>
                </c:pt>
                <c:pt idx="98">
                  <c:v>1.7302914119107501E-2</c:v>
                </c:pt>
                <c:pt idx="99">
                  <c:v>1.8072111275567456E-2</c:v>
                </c:pt>
                <c:pt idx="100">
                  <c:v>1.9015373434980703E-2</c:v>
                </c:pt>
                <c:pt idx="101">
                  <c:v>2.0131782828530752E-2</c:v>
                </c:pt>
                <c:pt idx="102">
                  <c:v>2.1420142955746912E-2</c:v>
                </c:pt>
                <c:pt idx="103">
                  <c:v>2.2878980777387412E-2</c:v>
                </c:pt>
                <c:pt idx="104">
                  <c:v>2.45065504182005E-2</c:v>
                </c:pt>
                <c:pt idx="105">
                  <c:v>2.6300838319338597E-2</c:v>
                </c:pt>
                <c:pt idx="106">
                  <c:v>2.8259569768581887E-2</c:v>
                </c:pt>
                <c:pt idx="107">
                  <c:v>3.0380216726095612E-2</c:v>
                </c:pt>
                <c:pt idx="108">
                  <c:v>3.2660006854315152E-2</c:v>
                </c:pt>
                <c:pt idx="109">
                  <c:v>3.5095933652826046E-2</c:v>
                </c:pt>
                <c:pt idx="110">
                  <c:v>3.7684767592807214E-2</c:v>
                </c:pt>
                <c:pt idx="111">
                  <c:v>4.0423747049599099E-2</c:v>
                </c:pt>
                <c:pt idx="112">
                  <c:v>4.3310767144414133E-2</c:v>
                </c:pt>
                <c:pt idx="113">
                  <c:v>4.6341847759186476E-2</c:v>
                </c:pt>
                <c:pt idx="114">
                  <c:v>4.9512817624550023E-2</c:v>
                </c:pt>
                <c:pt idx="115">
                  <c:v>5.2819355673325956E-2</c:v>
                </c:pt>
                <c:pt idx="116">
                  <c:v>5.6257006198828501E-2</c:v>
                </c:pt>
                <c:pt idx="117">
                  <c:v>5.9821193767915601E-2</c:v>
                </c:pt>
                <c:pt idx="118">
                  <c:v>6.3507238228274102E-2</c:v>
                </c:pt>
                <c:pt idx="119">
                  <c:v>6.7310369712789198E-2</c:v>
                </c:pt>
                <c:pt idx="120">
                  <c:v>7.1225743544771805E-2</c:v>
                </c:pt>
                <c:pt idx="121">
                  <c:v>7.5248454954060004E-2</c:v>
                </c:pt>
                <c:pt idx="122">
                  <c:v>7.9373553521202733E-2</c:v>
                </c:pt>
                <c:pt idx="123">
                  <c:v>8.3596057274448951E-2</c:v>
                </c:pt>
                <c:pt idx="124">
                  <c:v>8.7910966371974708E-2</c:v>
                </c:pt>
                <c:pt idx="125">
                  <c:v>9.2313276309633679E-2</c:v>
                </c:pt>
                <c:pt idx="126">
                  <c:v>9.6797990602231807E-2</c:v>
                </c:pt>
                <c:pt idx="127">
                  <c:v>0.101360132894114</c:v>
                </c:pt>
                <c:pt idx="128">
                  <c:v>0.10599475846226376</c:v>
                </c:pt>
                <c:pt idx="129">
                  <c:v>0.11069696508235922</c:v>
                </c:pt>
                <c:pt idx="130">
                  <c:v>0.115461903235164</c:v>
                </c:pt>
                <c:pt idx="131">
                  <c:v>0.120284785637064</c:v>
                </c:pt>
                <c:pt idx="132">
                  <c:v>0.12516089608475187</c:v>
                </c:pt>
                <c:pt idx="133">
                  <c:v>0.13008559760964267</c:v>
                </c:pt>
                <c:pt idx="134">
                  <c:v>0.13505433994284399</c:v>
                </c:pt>
                <c:pt idx="135">
                  <c:v>0.140062666296174</c:v>
                </c:pt>
                <c:pt idx="136">
                  <c:v>0.14510621946899199</c:v>
                </c:pt>
                <c:pt idx="137">
                  <c:v>0.15018074729434897</c:v>
                </c:pt>
                <c:pt idx="138">
                  <c:v>0.15528210744126553</c:v>
                </c:pt>
                <c:pt idx="139">
                  <c:v>0.16040627159277188</c:v>
                </c:pt>
                <c:pt idx="140">
                  <c:v>0.16554932902183203</c:v>
                </c:pt>
                <c:pt idx="141">
                  <c:v>0.17070748958915419</c:v>
                </c:pt>
                <c:pt idx="142">
                  <c:v>0.175877086188617</c:v>
                </c:pt>
                <c:pt idx="143">
                  <c:v>0.18105457666729599</c:v>
                </c:pt>
                <c:pt idx="144">
                  <c:v>0.18623654524788141</c:v>
                </c:pt>
                <c:pt idx="145">
                  <c:v>0.19141970348208331</c:v>
                </c:pt>
                <c:pt idx="146">
                  <c:v>0.19660089076381587</c:v>
                </c:pt>
                <c:pt idx="147">
                  <c:v>0.201777074431153</c:v>
                </c:pt>
                <c:pt idx="148">
                  <c:v>0.20694534948581086</c:v>
                </c:pt>
                <c:pt idx="149">
                  <c:v>0.21210293795872601</c:v>
                </c:pt>
                <c:pt idx="150">
                  <c:v>0.21724718794975209</c:v>
                </c:pt>
                <c:pt idx="151">
                  <c:v>0.22237557236873112</c:v>
                </c:pt>
                <c:pt idx="152">
                  <c:v>0.22748568740474401</c:v>
                </c:pt>
                <c:pt idx="153">
                  <c:v>0.23257525074905888</c:v>
                </c:pt>
                <c:pt idx="154">
                  <c:v>0.23764209959678803</c:v>
                </c:pt>
                <c:pt idx="155">
                  <c:v>0.24268418845084044</c:v>
                </c:pt>
                <c:pt idx="156">
                  <c:v>0.24769958675100809</c:v>
                </c:pt>
                <c:pt idx="157">
                  <c:v>0.25268647634966296</c:v>
                </c:pt>
                <c:pt idx="158">
                  <c:v>0.25764314885457973</c:v>
                </c:pt>
                <c:pt idx="159">
                  <c:v>0.26256800285826298</c:v>
                </c:pt>
                <c:pt idx="160">
                  <c:v>0.26745954107173175</c:v>
                </c:pt>
                <c:pt idx="161">
                  <c:v>0.2723163673800359</c:v>
                </c:pt>
                <c:pt idx="162">
                  <c:v>0.27713718383518299</c:v>
                </c:pt>
                <c:pt idx="163">
                  <c:v>0.28192078760149525</c:v>
                </c:pt>
                <c:pt idx="164">
                  <c:v>0.28666606786678656</c:v>
                </c:pt>
                <c:pt idx="165">
                  <c:v>0.29137200273237895</c:v>
                </c:pt>
                <c:pt idx="166">
                  <c:v>0.29603765609331473</c:v>
                </c:pt>
                <c:pt idx="167">
                  <c:v>0.30066217451962635</c:v>
                </c:pt>
                <c:pt idx="168">
                  <c:v>0.30524478414824951</c:v>
                </c:pt>
                <c:pt idx="169">
                  <c:v>0.30978478759458977</c:v>
                </c:pt>
                <c:pt idx="170">
                  <c:v>0.31428156089155995</c:v>
                </c:pt>
                <c:pt idx="171">
                  <c:v>0.31873455046342675</c:v>
                </c:pt>
                <c:pt idx="172">
                  <c:v>0.32314327014077232</c:v>
                </c:pt>
                <c:pt idx="173">
                  <c:v>0.32750729822233232</c:v>
                </c:pt>
                <c:pt idx="174">
                  <c:v>0.33182627458875497</c:v>
                </c:pt>
                <c:pt idx="175">
                  <c:v>0.33609989787259026</c:v>
                </c:pt>
                <c:pt idx="176">
                  <c:v>0.34032792268846518</c:v>
                </c:pt>
                <c:pt idx="177">
                  <c:v>0.344510156926502</c:v>
                </c:pt>
                <c:pt idx="178">
                  <c:v>0.34864645911188702</c:v>
                </c:pt>
                <c:pt idx="179">
                  <c:v>0.35273673583273801</c:v>
                </c:pt>
                <c:pt idx="180">
                  <c:v>0.35678093923819298</c:v>
                </c:pt>
                <c:pt idx="181">
                  <c:v>0.36077906460806408</c:v>
                </c:pt>
                <c:pt idx="182">
                  <c:v>0.36473114799516199</c:v>
                </c:pt>
                <c:pt idx="183">
                  <c:v>0.36863726394098095</c:v>
                </c:pt>
                <c:pt idx="184">
                  <c:v>0.37249752326514995</c:v>
                </c:pt>
                <c:pt idx="185">
                  <c:v>0.37631207092881996</c:v>
                </c:pt>
                <c:pt idx="186">
                  <c:v>0.38008108397176638</c:v>
                </c:pt>
                <c:pt idx="187">
                  <c:v>0.38380476952298043</c:v>
                </c:pt>
                <c:pt idx="188">
                  <c:v>0.38748336288403595</c:v>
                </c:pt>
                <c:pt idx="189">
                  <c:v>0.39111712568464996</c:v>
                </c:pt>
                <c:pt idx="190">
                  <c:v>0.36653889579562038</c:v>
                </c:pt>
                <c:pt idx="191">
                  <c:v>0.384179798697666</c:v>
                </c:pt>
                <c:pt idx="192">
                  <c:v>0.36862579973458937</c:v>
                </c:pt>
                <c:pt idx="193">
                  <c:v>0.35591319979807895</c:v>
                </c:pt>
                <c:pt idx="194">
                  <c:v>0.34365768874213776</c:v>
                </c:pt>
                <c:pt idx="195">
                  <c:v>0.33317331493227126</c:v>
                </c:pt>
                <c:pt idx="196">
                  <c:v>0.32405809522345996</c:v>
                </c:pt>
                <c:pt idx="197">
                  <c:v>0.31623437979039998</c:v>
                </c:pt>
                <c:pt idx="198">
                  <c:v>0.30951760819823398</c:v>
                </c:pt>
                <c:pt idx="199">
                  <c:v>0.30377288924669438</c:v>
                </c:pt>
                <c:pt idx="200">
                  <c:v>0.29887500926941396</c:v>
                </c:pt>
                <c:pt idx="201">
                  <c:v>0.29471797671567895</c:v>
                </c:pt>
                <c:pt idx="202">
                  <c:v>0.29120913275788102</c:v>
                </c:pt>
                <c:pt idx="203">
                  <c:v>0.28826795443943393</c:v>
                </c:pt>
                <c:pt idx="204">
                  <c:v>0.28582396316589759</c:v>
                </c:pt>
                <c:pt idx="205">
                  <c:v>0.28381533015501997</c:v>
                </c:pt>
                <c:pt idx="206">
                  <c:v>0.28218763519899898</c:v>
                </c:pt>
                <c:pt idx="207">
                  <c:v>0.28089286449262652</c:v>
                </c:pt>
                <c:pt idx="208">
                  <c:v>0.27988856376853455</c:v>
                </c:pt>
                <c:pt idx="209">
                  <c:v>0.27913712636361299</c:v>
                </c:pt>
                <c:pt idx="210">
                  <c:v>0.27860518760891101</c:v>
                </c:pt>
                <c:pt idx="211">
                  <c:v>0.27826310722105402</c:v>
                </c:pt>
                <c:pt idx="212">
                  <c:v>0.27808452415558532</c:v>
                </c:pt>
                <c:pt idx="213">
                  <c:v>0.27804597193961089</c:v>
                </c:pt>
                <c:pt idx="214">
                  <c:v>0.278126544766364</c:v>
                </c:pt>
                <c:pt idx="215">
                  <c:v>0.27830760651319775</c:v>
                </c:pt>
                <c:pt idx="216">
                  <c:v>0.27857253626681538</c:v>
                </c:pt>
                <c:pt idx="217">
                  <c:v>0.27890650507271825</c:v>
                </c:pt>
                <c:pt idx="218">
                  <c:v>0.27929627952209701</c:v>
                </c:pt>
                <c:pt idx="219">
                  <c:v>0.27973004851030214</c:v>
                </c:pt>
                <c:pt idx="220">
                  <c:v>0.280197270083543</c:v>
                </c:pt>
                <c:pt idx="221">
                  <c:v>0.28068853576588226</c:v>
                </c:pt>
                <c:pt idx="222">
                  <c:v>0.2811954501489205</c:v>
                </c:pt>
                <c:pt idx="223">
                  <c:v>0.28171052384936152</c:v>
                </c:pt>
                <c:pt idx="224">
                  <c:v>0.28222707820793502</c:v>
                </c:pt>
                <c:pt idx="225">
                  <c:v>0.28273916032860008</c:v>
                </c:pt>
                <c:pt idx="226">
                  <c:v>0.28324146724526938</c:v>
                </c:pt>
                <c:pt idx="227">
                  <c:v>0.28372927816389132</c:v>
                </c:pt>
                <c:pt idx="228">
                  <c:v>0.28419839386333401</c:v>
                </c:pt>
                <c:pt idx="229">
                  <c:v>0.28464508245450493</c:v>
                </c:pt>
                <c:pt idx="230">
                  <c:v>0.28506603079665732</c:v>
                </c:pt>
                <c:pt idx="231">
                  <c:v>0.28545830095519897</c:v>
                </c:pt>
                <c:pt idx="232">
                  <c:v>0.28581929115919952</c:v>
                </c:pt>
                <c:pt idx="233">
                  <c:v>0.28614670078061732</c:v>
                </c:pt>
                <c:pt idx="234">
                  <c:v>0.28643849891298295</c:v>
                </c:pt>
                <c:pt idx="235">
                  <c:v>0.28669289617535232</c:v>
                </c:pt>
                <c:pt idx="236">
                  <c:v>0.28690831941004952</c:v>
                </c:pt>
                <c:pt idx="237">
                  <c:v>0.28708338897928026</c:v>
                </c:pt>
                <c:pt idx="238">
                  <c:v>0.28721689839866338</c:v>
                </c:pt>
                <c:pt idx="239">
                  <c:v>0.28730779607400725</c:v>
                </c:pt>
                <c:pt idx="240">
                  <c:v>0.2873551689330795</c:v>
                </c:pt>
                <c:pt idx="241">
                  <c:v>0.28735822776636538</c:v>
                </c:pt>
                <c:pt idx="242">
                  <c:v>0.28731629411053938</c:v>
                </c:pt>
                <c:pt idx="243">
                  <c:v>0.28722878852589095</c:v>
                </c:pt>
                <c:pt idx="244">
                  <c:v>0.28709522013448202</c:v>
                </c:pt>
                <c:pt idx="245">
                  <c:v>0.28691517729969096</c:v>
                </c:pt>
                <c:pt idx="246">
                  <c:v>0.28668831933991096</c:v>
                </c:pt>
                <c:pt idx="247">
                  <c:v>0.28641436918051566</c:v>
                </c:pt>
                <c:pt idx="248">
                  <c:v>0.28609310685755002</c:v>
                </c:pt>
                <c:pt idx="249">
                  <c:v>0.28572436379574889</c:v>
                </c:pt>
                <c:pt idx="250">
                  <c:v>0.28530801779096826</c:v>
                </c:pt>
                <c:pt idx="251">
                  <c:v>0.28484398863452298</c:v>
                </c:pt>
                <c:pt idx="252">
                  <c:v>0.28433223432270138</c:v>
                </c:pt>
                <c:pt idx="253">
                  <c:v>0.28377274780069295</c:v>
                </c:pt>
                <c:pt idx="254">
                  <c:v>0.28316555419507899</c:v>
                </c:pt>
                <c:pt idx="255">
                  <c:v>0.28251070849351501</c:v>
                </c:pt>
                <c:pt idx="256">
                  <c:v>0.28180829363417298</c:v>
                </c:pt>
                <c:pt idx="257">
                  <c:v>0.28105841897124978</c:v>
                </c:pt>
                <c:pt idx="258">
                  <c:v>0.28026121908602403</c:v>
                </c:pt>
                <c:pt idx="259">
                  <c:v>0.27941685291562635</c:v>
                </c:pt>
                <c:pt idx="260">
                  <c:v>0.27852550317442226</c:v>
                </c:pt>
                <c:pt idx="261">
                  <c:v>0.27758737604512002</c:v>
                </c:pt>
                <c:pt idx="262">
                  <c:v>0.27660270111861446</c:v>
                </c:pt>
                <c:pt idx="263">
                  <c:v>0.27557173156327502</c:v>
                </c:pt>
                <c:pt idx="264">
                  <c:v>0.27449474450620576</c:v>
                </c:pt>
                <c:pt idx="265">
                  <c:v>0.27337204160985396</c:v>
                </c:pt>
                <c:pt idx="266">
                  <c:v>0.272203949828834</c:v>
                </c:pt>
                <c:pt idx="267">
                  <c:v>0.27099082233273508</c:v>
                </c:pt>
                <c:pt idx="268">
                  <c:v>0.26973303958110523</c:v>
                </c:pt>
                <c:pt idx="269">
                  <c:v>0.26843101053802249</c:v>
                </c:pt>
                <c:pt idx="270">
                  <c:v>0.26708517401355802</c:v>
                </c:pt>
                <c:pt idx="271">
                  <c:v>0.26569922892528403</c:v>
                </c:pt>
                <c:pt idx="272">
                  <c:v>0.26430856735525443</c:v>
                </c:pt>
                <c:pt idx="273">
                  <c:v>0.26291178812555338</c:v>
                </c:pt>
                <c:pt idx="274">
                  <c:v>0.26150803338716438</c:v>
                </c:pt>
                <c:pt idx="275">
                  <c:v>0.260096079786104</c:v>
                </c:pt>
                <c:pt idx="276">
                  <c:v>0.25867473996881252</c:v>
                </c:pt>
                <c:pt idx="277">
                  <c:v>0.25724269123263238</c:v>
                </c:pt>
                <c:pt idx="278">
                  <c:v>0.2557985365165717</c:v>
                </c:pt>
                <c:pt idx="279">
                  <c:v>0.25434076397656286</c:v>
                </c:pt>
                <c:pt idx="280">
                  <c:v>0.25286774776827697</c:v>
                </c:pt>
                <c:pt idx="281">
                  <c:v>0.25137773004208108</c:v>
                </c:pt>
                <c:pt idx="282">
                  <c:v>0.24986881004711686</c:v>
                </c:pt>
                <c:pt idx="283">
                  <c:v>0.24833892925562701</c:v>
                </c:pt>
                <c:pt idx="284">
                  <c:v>0.24678585726418301</c:v>
                </c:pt>
                <c:pt idx="285">
                  <c:v>0.24520719243823319</c:v>
                </c:pt>
                <c:pt idx="286">
                  <c:v>0.24360516036751001</c:v>
                </c:pt>
                <c:pt idx="287">
                  <c:v>0.24198593444234795</c:v>
                </c:pt>
                <c:pt idx="288">
                  <c:v>0.240356007917743</c:v>
                </c:pt>
                <c:pt idx="289">
                  <c:v>0.23872222530492801</c:v>
                </c:pt>
                <c:pt idx="290">
                  <c:v>0.23709177713776999</c:v>
                </c:pt>
                <c:pt idx="291">
                  <c:v>0.23547221437648699</c:v>
                </c:pt>
                <c:pt idx="292">
                  <c:v>0.233871452806408</c:v>
                </c:pt>
                <c:pt idx="293">
                  <c:v>0.23229777941617999</c:v>
                </c:pt>
                <c:pt idx="294">
                  <c:v>0.23075985419201298</c:v>
                </c:pt>
                <c:pt idx="295">
                  <c:v>0.22926670970673599</c:v>
                </c:pt>
                <c:pt idx="296">
                  <c:v>0.22782774678642806</c:v>
                </c:pt>
                <c:pt idx="297">
                  <c:v>0.22645272652916401</c:v>
                </c:pt>
                <c:pt idx="298">
                  <c:v>0.22511169246457488</c:v>
                </c:pt>
                <c:pt idx="299">
                  <c:v>0.22377417988032899</c:v>
                </c:pt>
                <c:pt idx="300">
                  <c:v>0.22244321144856399</c:v>
                </c:pt>
                <c:pt idx="301">
                  <c:v>0.22112161699342467</c:v>
                </c:pt>
                <c:pt idx="302">
                  <c:v>0.21981240470396474</c:v>
                </c:pt>
                <c:pt idx="303">
                  <c:v>0.21851854582006164</c:v>
                </c:pt>
                <c:pt idx="304">
                  <c:v>0.2172430608910883</c:v>
                </c:pt>
                <c:pt idx="305">
                  <c:v>0.21598896619740149</c:v>
                </c:pt>
                <c:pt idx="306">
                  <c:v>0.21475929129505344</c:v>
                </c:pt>
                <c:pt idx="307">
                  <c:v>0.21355706226735399</c:v>
                </c:pt>
                <c:pt idx="308">
                  <c:v>0.21238530206082346</c:v>
                </c:pt>
                <c:pt idx="309">
                  <c:v>0.21124702188140049</c:v>
                </c:pt>
                <c:pt idx="310">
                  <c:v>0.21014521652425899</c:v>
                </c:pt>
                <c:pt idx="311">
                  <c:v>0.20908285710708999</c:v>
                </c:pt>
                <c:pt idx="312">
                  <c:v>0.20806288452238744</c:v>
                </c:pt>
                <c:pt idx="313">
                  <c:v>0.20708820196840141</c:v>
                </c:pt>
                <c:pt idx="314">
                  <c:v>0.206161667459801</c:v>
                </c:pt>
                <c:pt idx="315">
                  <c:v>0.20528608593157099</c:v>
                </c:pt>
                <c:pt idx="316">
                  <c:v>0.20446420121960701</c:v>
                </c:pt>
                <c:pt idx="317">
                  <c:v>0.20369868786219353</c:v>
                </c:pt>
                <c:pt idx="318">
                  <c:v>0.20299214284732264</c:v>
                </c:pt>
                <c:pt idx="319">
                  <c:v>0.20234707734059201</c:v>
                </c:pt>
                <c:pt idx="320">
                  <c:v>0.20176590847825401</c:v>
                </c:pt>
                <c:pt idx="321">
                  <c:v>0.201250951285352</c:v>
                </c:pt>
                <c:pt idx="322">
                  <c:v>0.20080441079247788</c:v>
                </c:pt>
                <c:pt idx="323">
                  <c:v>0.20042837441662509</c:v>
                </c:pt>
                <c:pt idx="324">
                  <c:v>0.20012480467403587</c:v>
                </c:pt>
                <c:pt idx="325">
                  <c:v>0.19989553228846299</c:v>
                </c:pt>
                <c:pt idx="326">
                  <c:v>0.19974224975629995</c:v>
                </c:pt>
                <c:pt idx="327">
                  <c:v>0.19966650542556988</c:v>
                </c:pt>
                <c:pt idx="328">
                  <c:v>0.199669698141546</c:v>
                </c:pt>
                <c:pt idx="329">
                  <c:v>0.19975307250620541</c:v>
                </c:pt>
                <c:pt idx="330">
                  <c:v>0.19991771479326889</c:v>
                </c:pt>
                <c:pt idx="331">
                  <c:v>0.20016454955396301</c:v>
                </c:pt>
                <c:pt idx="332">
                  <c:v>0.20049433694214053</c:v>
                </c:pt>
                <c:pt idx="333">
                  <c:v>0.20090767078018301</c:v>
                </c:pt>
                <c:pt idx="334">
                  <c:v>0.20140497738013799</c:v>
                </c:pt>
                <c:pt idx="335">
                  <c:v>0.20198651512693441</c:v>
                </c:pt>
                <c:pt idx="336">
                  <c:v>0.20265237482351187</c:v>
                </c:pt>
                <c:pt idx="337">
                  <c:v>0.20340248079037707</c:v>
                </c:pt>
                <c:pt idx="338">
                  <c:v>0.20423659270518099</c:v>
                </c:pt>
                <c:pt idx="339">
                  <c:v>0.20515430816147417</c:v>
                </c:pt>
                <c:pt idx="340">
                  <c:v>0.20615506591931487</c:v>
                </c:pt>
                <c:pt idx="341">
                  <c:v>0.20723814981509953</c:v>
                </c:pt>
                <c:pt idx="342">
                  <c:v>0.20840269329248245</c:v>
                </c:pt>
                <c:pt idx="343">
                  <c:v>0.20964768451208474</c:v>
                </c:pt>
                <c:pt idx="344">
                  <c:v>0.21097197199352688</c:v>
                </c:pt>
                <c:pt idx="345">
                  <c:v>0.21237427074039344</c:v>
                </c:pt>
                <c:pt idx="346">
                  <c:v>0.21385316879607499</c:v>
                </c:pt>
                <c:pt idx="347">
                  <c:v>0.21540713417679372</c:v>
                </c:pt>
                <c:pt idx="348">
                  <c:v>0.21703452212684099</c:v>
                </c:pt>
                <c:pt idx="349">
                  <c:v>0.21873358264084999</c:v>
                </c:pt>
                <c:pt idx="350">
                  <c:v>0.22050246819779809</c:v>
                </c:pt>
                <c:pt idx="351">
                  <c:v>0.22233924165252344</c:v>
                </c:pt>
                <c:pt idx="352">
                  <c:v>0.22424188423164801</c:v>
                </c:pt>
                <c:pt idx="353">
                  <c:v>0.22620830358263519</c:v>
                </c:pt>
                <c:pt idx="354">
                  <c:v>0.22823634182698119</c:v>
                </c:pt>
                <c:pt idx="355">
                  <c:v>0.23032378357112937</c:v>
                </c:pt>
                <c:pt idx="356">
                  <c:v>0.23246836383153588</c:v>
                </c:pt>
                <c:pt idx="357">
                  <c:v>0.23466777583353687</c:v>
                </c:pt>
                <c:pt idx="358">
                  <c:v>0.23691967864700444</c:v>
                </c:pt>
                <c:pt idx="359">
                  <c:v>0.239221704625176</c:v>
                </c:pt>
                <c:pt idx="360">
                  <c:v>0.24157146661670201</c:v>
                </c:pt>
                <c:pt idx="361">
                  <c:v>0.24396656492443344</c:v>
                </c:pt>
                <c:pt idx="362">
                  <c:v>0.24640459398808301</c:v>
                </c:pt>
                <c:pt idx="363">
                  <c:v>0.24888314877138051</c:v>
                </c:pt>
                <c:pt idx="364">
                  <c:v>0.251399830837712</c:v>
                </c:pt>
                <c:pt idx="365">
                  <c:v>0.25395225410158973</c:v>
                </c:pt>
                <c:pt idx="366">
                  <c:v>0.2565380502462945</c:v>
                </c:pt>
                <c:pt idx="367">
                  <c:v>0.25915487380111302</c:v>
                </c:pt>
                <c:pt idx="368">
                  <c:v>0.26180040687423495</c:v>
                </c:pt>
                <c:pt idx="369">
                  <c:v>0.26447236354003495</c:v>
                </c:pt>
                <c:pt idx="370">
                  <c:v>0.26716849388171998</c:v>
                </c:pt>
                <c:pt idx="371">
                  <c:v>0.26988658769251639</c:v>
                </c:pt>
                <c:pt idx="372">
                  <c:v>0.27262447784036092</c:v>
                </c:pt>
                <c:pt idx="373">
                  <c:v>0.27538004330306326</c:v>
                </c:pt>
                <c:pt idx="374">
                  <c:v>0.27815121188194608</c:v>
                </c:pt>
                <c:pt idx="375">
                  <c:v>0.28093596260370501</c:v>
                </c:pt>
                <c:pt idx="376">
                  <c:v>0.28373326635448598</c:v>
                </c:pt>
                <c:pt idx="377">
                  <c:v>0.28654134408187693</c:v>
                </c:pt>
                <c:pt idx="378">
                  <c:v>0.28935821727558225</c:v>
                </c:pt>
                <c:pt idx="379">
                  <c:v>0.29218197294800452</c:v>
                </c:pt>
                <c:pt idx="380">
                  <c:v>0.29500961172999352</c:v>
                </c:pt>
                <c:pt idx="381">
                  <c:v>0.2978362763898032</c:v>
                </c:pt>
                <c:pt idx="382">
                  <c:v>0.30066096579557788</c:v>
                </c:pt>
                <c:pt idx="383">
                  <c:v>0.30348241256852132</c:v>
                </c:pt>
                <c:pt idx="384">
                  <c:v>0.30629949020574332</c:v>
                </c:pt>
                <c:pt idx="385">
                  <c:v>0.30911100046809376</c:v>
                </c:pt>
                <c:pt idx="386">
                  <c:v>0.31191581717076144</c:v>
                </c:pt>
                <c:pt idx="387">
                  <c:v>0.31471281301512338</c:v>
                </c:pt>
                <c:pt idx="388">
                  <c:v>0.31750091083631432</c:v>
                </c:pt>
                <c:pt idx="389">
                  <c:v>0.32027905925202432</c:v>
                </c:pt>
                <c:pt idx="390">
                  <c:v>0.32304625128107856</c:v>
                </c:pt>
                <c:pt idx="391">
                  <c:v>0.32580151654490125</c:v>
                </c:pt>
                <c:pt idx="392">
                  <c:v>0.32854392817800898</c:v>
                </c:pt>
                <c:pt idx="393">
                  <c:v>0.33127260041761525</c:v>
                </c:pt>
                <c:pt idx="394">
                  <c:v>0.33398669113352458</c:v>
                </c:pt>
                <c:pt idx="395">
                  <c:v>0.33668540099490896</c:v>
                </c:pt>
                <c:pt idx="396">
                  <c:v>0.33936797422317394</c:v>
                </c:pt>
                <c:pt idx="397">
                  <c:v>0.34203369807312473</c:v>
                </c:pt>
                <c:pt idx="398">
                  <c:v>0.34468190276592597</c:v>
                </c:pt>
                <c:pt idx="399">
                  <c:v>0.34731196089840455</c:v>
                </c:pt>
                <c:pt idx="400">
                  <c:v>0.34992328693463942</c:v>
                </c:pt>
                <c:pt idx="401">
                  <c:v>0.35251533645334499</c:v>
                </c:pt>
                <c:pt idx="402">
                  <c:v>0.35508760536903061</c:v>
                </c:pt>
                <c:pt idx="403">
                  <c:v>0.35763962902278201</c:v>
                </c:pt>
                <c:pt idx="404">
                  <c:v>0.3601709812256122</c:v>
                </c:pt>
                <c:pt idx="405">
                  <c:v>0.36268127322510452</c:v>
                </c:pt>
                <c:pt idx="406">
                  <c:v>0.36517015263053976</c:v>
                </c:pt>
                <c:pt idx="407">
                  <c:v>0.36763730229193076</c:v>
                </c:pt>
                <c:pt idx="408">
                  <c:v>0.37008243915025696</c:v>
                </c:pt>
                <c:pt idx="409">
                  <c:v>0.37250531306201895</c:v>
                </c:pt>
                <c:pt idx="410">
                  <c:v>0.37490570560826725</c:v>
                </c:pt>
                <c:pt idx="411">
                  <c:v>0.37728342889272198</c:v>
                </c:pt>
                <c:pt idx="412">
                  <c:v>0.37963832433600597</c:v>
                </c:pt>
                <c:pt idx="413">
                  <c:v>0.38197026147041296</c:v>
                </c:pt>
                <c:pt idx="414">
                  <c:v>0.38427913674023501</c:v>
                </c:pt>
                <c:pt idx="415">
                  <c:v>0.38656487231163089</c:v>
                </c:pt>
                <c:pt idx="416">
                  <c:v>0.38882741489545097</c:v>
                </c:pt>
                <c:pt idx="417">
                  <c:v>0.39106673458646252</c:v>
                </c:pt>
                <c:pt idx="418">
                  <c:v>0.39328282372149925</c:v>
                </c:pt>
                <c:pt idx="419">
                  <c:v>0.39547569575894037</c:v>
                </c:pt>
                <c:pt idx="420">
                  <c:v>0.39764538418160938</c:v>
                </c:pt>
                <c:pt idx="421">
                  <c:v>0.39979194142477498</c:v>
                </c:pt>
                <c:pt idx="422">
                  <c:v>0.40191543783062988</c:v>
                </c:pt>
                <c:pt idx="423">
                  <c:v>0.40401596063050632</c:v>
                </c:pt>
                <c:pt idx="424">
                  <c:v>0.40609361295574098</c:v>
                </c:pt>
                <c:pt idx="425">
                  <c:v>0.4081485128778955</c:v>
                </c:pt>
                <c:pt idx="426">
                  <c:v>0.4101807924788905</c:v>
                </c:pt>
                <c:pt idx="427">
                  <c:v>0.41219059695146298</c:v>
                </c:pt>
                <c:pt idx="428">
                  <c:v>0.41417808373011838</c:v>
                </c:pt>
                <c:pt idx="429">
                  <c:v>0.41614342165265261</c:v>
                </c:pt>
                <c:pt idx="430">
                  <c:v>0.41808679015225736</c:v>
                </c:pt>
                <c:pt idx="431">
                  <c:v>0.39638435620522694</c:v>
                </c:pt>
                <c:pt idx="432">
                  <c:v>0.41034694118180776</c:v>
                </c:pt>
                <c:pt idx="433">
                  <c:v>0.39289981331642138</c:v>
                </c:pt>
                <c:pt idx="434">
                  <c:v>0.38085891461425836</c:v>
                </c:pt>
                <c:pt idx="435">
                  <c:v>0.36848291886488843</c:v>
                </c:pt>
                <c:pt idx="436">
                  <c:v>0.35867317491001732</c:v>
                </c:pt>
                <c:pt idx="437">
                  <c:v>0.34952143622896498</c:v>
                </c:pt>
                <c:pt idx="438">
                  <c:v>0.34181679506490725</c:v>
                </c:pt>
                <c:pt idx="439">
                  <c:v>0.33489209061203895</c:v>
                </c:pt>
                <c:pt idx="440">
                  <c:v>0.32892295104820268</c:v>
                </c:pt>
                <c:pt idx="441">
                  <c:v>0.32364391470279402</c:v>
                </c:pt>
                <c:pt idx="442">
                  <c:v>0.31905727425853608</c:v>
                </c:pt>
                <c:pt idx="443">
                  <c:v>0.31503492038454389</c:v>
                </c:pt>
                <c:pt idx="444">
                  <c:v>0.3115371587553325</c:v>
                </c:pt>
                <c:pt idx="445">
                  <c:v>0.30848843120945552</c:v>
                </c:pt>
                <c:pt idx="446">
                  <c:v>0.30584475623063795</c:v>
                </c:pt>
                <c:pt idx="447">
                  <c:v>0.30355451241478398</c:v>
                </c:pt>
                <c:pt idx="448">
                  <c:v>0.301579049899943</c:v>
                </c:pt>
                <c:pt idx="449">
                  <c:v>0.29988005801580825</c:v>
                </c:pt>
                <c:pt idx="450">
                  <c:v>0.29842570034521726</c:v>
                </c:pt>
                <c:pt idx="451">
                  <c:v>0.29718637223860189</c:v>
                </c:pt>
                <c:pt idx="452">
                  <c:v>0.29613638825950095</c:v>
                </c:pt>
                <c:pt idx="453">
                  <c:v>0.29525243448496002</c:v>
                </c:pt>
                <c:pt idx="454">
                  <c:v>0.29451391664066101</c:v>
                </c:pt>
                <c:pt idx="455">
                  <c:v>0.29390230833139502</c:v>
                </c:pt>
                <c:pt idx="456">
                  <c:v>0.29340111876800501</c:v>
                </c:pt>
                <c:pt idx="457">
                  <c:v>0.29299555983047498</c:v>
                </c:pt>
                <c:pt idx="458">
                  <c:v>0.2926724245547655</c:v>
                </c:pt>
                <c:pt idx="459">
                  <c:v>0.29241988236249072</c:v>
                </c:pt>
                <c:pt idx="460">
                  <c:v>0.29222735280259599</c:v>
                </c:pt>
                <c:pt idx="461">
                  <c:v>0.29208536225982989</c:v>
                </c:pt>
                <c:pt idx="462">
                  <c:v>0.29198543431007895</c:v>
                </c:pt>
                <c:pt idx="463">
                  <c:v>0.29191998204159297</c:v>
                </c:pt>
                <c:pt idx="464">
                  <c:v>0.29188221779491297</c:v>
                </c:pt>
                <c:pt idx="465">
                  <c:v>0.29186606934848597</c:v>
                </c:pt>
                <c:pt idx="466">
                  <c:v>0.29186610689585696</c:v>
                </c:pt>
                <c:pt idx="467">
                  <c:v>0.29187747668457104</c:v>
                </c:pt>
                <c:pt idx="468">
                  <c:v>0.29189584222943332</c:v>
                </c:pt>
                <c:pt idx="469">
                  <c:v>0.29191733131438097</c:v>
                </c:pt>
                <c:pt idx="470">
                  <c:v>0.29193848869410832</c:v>
                </c:pt>
                <c:pt idx="471">
                  <c:v>0.29195623356913197</c:v>
                </c:pt>
                <c:pt idx="472">
                  <c:v>0.29196782150321698</c:v>
                </c:pt>
                <c:pt idx="473">
                  <c:v>0.29197081021105348</c:v>
                </c:pt>
                <c:pt idx="474">
                  <c:v>0.29196302886999198</c:v>
                </c:pt>
                <c:pt idx="475">
                  <c:v>0.29194255055613211</c:v>
                </c:pt>
                <c:pt idx="476">
                  <c:v>0.29190766750272401</c:v>
                </c:pt>
                <c:pt idx="477">
                  <c:v>0.29185686888136125</c:v>
                </c:pt>
                <c:pt idx="478">
                  <c:v>0.29178882085688251</c:v>
                </c:pt>
                <c:pt idx="479">
                  <c:v>0.29170234868312928</c:v>
                </c:pt>
                <c:pt idx="480">
                  <c:v>0.29159642063783298</c:v>
                </c:pt>
                <c:pt idx="481">
                  <c:v>0.291470133612453</c:v>
                </c:pt>
                <c:pt idx="482">
                  <c:v>0.29132270019441858</c:v>
                </c:pt>
                <c:pt idx="483">
                  <c:v>0.29115343709469832</c:v>
                </c:pt>
                <c:pt idx="484">
                  <c:v>0.29096175478963598</c:v>
                </c:pt>
                <c:pt idx="485">
                  <c:v>0.29074714825890074</c:v>
                </c:pt>
                <c:pt idx="486">
                  <c:v>0.29050918871390602</c:v>
                </c:pt>
                <c:pt idx="487">
                  <c:v>0.29024751622134293</c:v>
                </c:pt>
                <c:pt idx="488">
                  <c:v>0.28996183313631801</c:v>
                </c:pt>
                <c:pt idx="489">
                  <c:v>0.289651898268038</c:v>
                </c:pt>
                <c:pt idx="490">
                  <c:v>0.28931752170869451</c:v>
                </c:pt>
                <c:pt idx="491">
                  <c:v>0.28895856026299538</c:v>
                </c:pt>
                <c:pt idx="492">
                  <c:v>0.28857491342205344</c:v>
                </c:pt>
                <c:pt idx="493">
                  <c:v>0.28816651983070452</c:v>
                </c:pt>
                <c:pt idx="494">
                  <c:v>0.28773335420234875</c:v>
                </c:pt>
                <c:pt idx="495">
                  <c:v>0.28727542463983602</c:v>
                </c:pt>
                <c:pt idx="496">
                  <c:v>0.28679277032478695</c:v>
                </c:pt>
                <c:pt idx="497">
                  <c:v>0.28628545954140899</c:v>
                </c:pt>
                <c:pt idx="498">
                  <c:v>0.28575358800400302</c:v>
                </c:pt>
                <c:pt idx="499">
                  <c:v>0.28519727746006901</c:v>
                </c:pt>
                <c:pt idx="500">
                  <c:v>0.28461667454370232</c:v>
                </c:pt>
                <c:pt idx="501">
                  <c:v>0.28401194985602601</c:v>
                </c:pt>
                <c:pt idx="502">
                  <c:v>0.28338329725154626</c:v>
                </c:pt>
                <c:pt idx="503">
                  <c:v>0.28273093331100702</c:v>
                </c:pt>
                <c:pt idx="504">
                  <c:v>0.28205509698314302</c:v>
                </c:pt>
                <c:pt idx="505">
                  <c:v>0.28135604937872438</c:v>
                </c:pt>
                <c:pt idx="506">
                  <c:v>0.28063407370203408</c:v>
                </c:pt>
                <c:pt idx="507">
                  <c:v>0.27988947530561459</c:v>
                </c:pt>
                <c:pt idx="508">
                  <c:v>0.27912258185520344</c:v>
                </c:pt>
                <c:pt idx="509">
                  <c:v>0.27833374359278301</c:v>
                </c:pt>
                <c:pt idx="510">
                  <c:v>0.27752333368598298</c:v>
                </c:pt>
                <c:pt idx="511">
                  <c:v>0.27669174865305879</c:v>
                </c:pt>
                <c:pt idx="512">
                  <c:v>0.27583940885304697</c:v>
                </c:pt>
                <c:pt idx="513">
                  <c:v>0.27496675903103901</c:v>
                </c:pt>
                <c:pt idx="514">
                  <c:v>0.27407426890902264</c:v>
                </c:pt>
                <c:pt idx="515">
                  <c:v>0.27316243381286676</c:v>
                </c:pt>
                <c:pt idx="516">
                  <c:v>0.27223177532644338</c:v>
                </c:pt>
                <c:pt idx="517">
                  <c:v>0.27128284196383795</c:v>
                </c:pt>
                <c:pt idx="518">
                  <c:v>0.27031620985081289</c:v>
                </c:pt>
                <c:pt idx="519">
                  <c:v>0.26933248340686938</c:v>
                </c:pt>
                <c:pt idx="520">
                  <c:v>0.26835171244058975</c:v>
                </c:pt>
                <c:pt idx="521">
                  <c:v>0.2673831180444885</c:v>
                </c:pt>
                <c:pt idx="522">
                  <c:v>0.2664263602738835</c:v>
                </c:pt>
                <c:pt idx="523">
                  <c:v>0.2654809995711665</c:v>
                </c:pt>
                <c:pt idx="524">
                  <c:v>0.26454661589192502</c:v>
                </c:pt>
                <c:pt idx="525">
                  <c:v>0.2636227243062505</c:v>
                </c:pt>
                <c:pt idx="526">
                  <c:v>0.26270881987994826</c:v>
                </c:pt>
                <c:pt idx="527">
                  <c:v>0.26180433912850698</c:v>
                </c:pt>
                <c:pt idx="528">
                  <c:v>0.26090867507633297</c:v>
                </c:pt>
                <c:pt idx="529">
                  <c:v>0.2600211580057335</c:v>
                </c:pt>
                <c:pt idx="530">
                  <c:v>0.25914105829492279</c:v>
                </c:pt>
                <c:pt idx="531">
                  <c:v>0.25826757505940795</c:v>
                </c:pt>
                <c:pt idx="532">
                  <c:v>0.257399833941167</c:v>
                </c:pt>
                <c:pt idx="533">
                  <c:v>0.25653687894537208</c:v>
                </c:pt>
                <c:pt idx="534">
                  <c:v>0.255677668061012</c:v>
                </c:pt>
                <c:pt idx="535">
                  <c:v>0.25482107110338098</c:v>
                </c:pt>
                <c:pt idx="536">
                  <c:v>0.25396874297228988</c:v>
                </c:pt>
                <c:pt idx="537">
                  <c:v>0.25312481010667398</c:v>
                </c:pt>
                <c:pt idx="538">
                  <c:v>0.252293523447848</c:v>
                </c:pt>
                <c:pt idx="539">
                  <c:v>0.25147927041505008</c:v>
                </c:pt>
                <c:pt idx="540">
                  <c:v>0.2506865632443589</c:v>
                </c:pt>
                <c:pt idx="541">
                  <c:v>0.24992004076282992</c:v>
                </c:pt>
                <c:pt idx="542">
                  <c:v>0.24918445901770009</c:v>
                </c:pt>
                <c:pt idx="543">
                  <c:v>0.24848468670807441</c:v>
                </c:pt>
                <c:pt idx="544">
                  <c:v>0.247825694703106</c:v>
                </c:pt>
                <c:pt idx="545">
                  <c:v>0.24721254678148788</c:v>
                </c:pt>
                <c:pt idx="546">
                  <c:v>0.24665038676274123</c:v>
                </c:pt>
                <c:pt idx="547">
                  <c:v>0.24614442528780694</c:v>
                </c:pt>
                <c:pt idx="548">
                  <c:v>0.245699924068846</c:v>
                </c:pt>
                <c:pt idx="549">
                  <c:v>0.24532217913850488</c:v>
                </c:pt>
                <c:pt idx="550">
                  <c:v>0.24500454955588999</c:v>
                </c:pt>
                <c:pt idx="551">
                  <c:v>0.24471344224788041</c:v>
                </c:pt>
                <c:pt idx="552">
                  <c:v>0.24445093677141619</c:v>
                </c:pt>
                <c:pt idx="553">
                  <c:v>0.24421843833157744</c:v>
                </c:pt>
                <c:pt idx="554">
                  <c:v>0.24401773682565644</c:v>
                </c:pt>
                <c:pt idx="555">
                  <c:v>0.24385028784644436</c:v>
                </c:pt>
                <c:pt idx="556">
                  <c:v>0.24371769446177413</c:v>
                </c:pt>
                <c:pt idx="557">
                  <c:v>0.24362137377208701</c:v>
                </c:pt>
                <c:pt idx="558">
                  <c:v>0.24356278149918029</c:v>
                </c:pt>
                <c:pt idx="559">
                  <c:v>0.24354325335551041</c:v>
                </c:pt>
                <c:pt idx="560">
                  <c:v>0.24356411009642695</c:v>
                </c:pt>
                <c:pt idx="561">
                  <c:v>0.24362561321842197</c:v>
                </c:pt>
                <c:pt idx="562">
                  <c:v>0.24372739671551041</c:v>
                </c:pt>
                <c:pt idx="563">
                  <c:v>0.24387107795573887</c:v>
                </c:pt>
                <c:pt idx="564">
                  <c:v>0.24405798455034353</c:v>
                </c:pt>
                <c:pt idx="565">
                  <c:v>0.24428947331589745</c:v>
                </c:pt>
                <c:pt idx="566">
                  <c:v>0.24456670404184899</c:v>
                </c:pt>
                <c:pt idx="567">
                  <c:v>0.24489079844308301</c:v>
                </c:pt>
                <c:pt idx="568">
                  <c:v>0.24526272819821099</c:v>
                </c:pt>
                <c:pt idx="569">
                  <c:v>0.245683393433556</c:v>
                </c:pt>
                <c:pt idx="570">
                  <c:v>0.24615356746028988</c:v>
                </c:pt>
                <c:pt idx="571">
                  <c:v>0.24667393592141901</c:v>
                </c:pt>
                <c:pt idx="572">
                  <c:v>0.24724506960052686</c:v>
                </c:pt>
                <c:pt idx="573">
                  <c:v>0.24786744437587208</c:v>
                </c:pt>
                <c:pt idx="574">
                  <c:v>0.24854142813645144</c:v>
                </c:pt>
                <c:pt idx="575">
                  <c:v>0.24926729144379206</c:v>
                </c:pt>
                <c:pt idx="576">
                  <c:v>0.250045201706942</c:v>
                </c:pt>
                <c:pt idx="577">
                  <c:v>0.25087522944640001</c:v>
                </c:pt>
                <c:pt idx="578">
                  <c:v>0.25175734634373548</c:v>
                </c:pt>
                <c:pt idx="579">
                  <c:v>0.25269142953490276</c:v>
                </c:pt>
                <c:pt idx="580">
                  <c:v>0.25367726184253098</c:v>
                </c:pt>
                <c:pt idx="581">
                  <c:v>0.25471453529801502</c:v>
                </c:pt>
                <c:pt idx="582">
                  <c:v>0.25580285269235298</c:v>
                </c:pt>
                <c:pt idx="583">
                  <c:v>0.256941730908055</c:v>
                </c:pt>
                <c:pt idx="584">
                  <c:v>0.258130603328521</c:v>
                </c:pt>
                <c:pt idx="585">
                  <c:v>0.25936882324510552</c:v>
                </c:pt>
                <c:pt idx="586">
                  <c:v>0.260655813825794</c:v>
                </c:pt>
                <c:pt idx="587">
                  <c:v>0.26199076432884294</c:v>
                </c:pt>
                <c:pt idx="588">
                  <c:v>0.26337279160303395</c:v>
                </c:pt>
                <c:pt idx="589">
                  <c:v>0.26480094721668052</c:v>
                </c:pt>
                <c:pt idx="590">
                  <c:v>0.26627422175833876</c:v>
                </c:pt>
                <c:pt idx="591">
                  <c:v>0.26779154804951022</c:v>
                </c:pt>
                <c:pt idx="592">
                  <c:v>0.26935180543855408</c:v>
                </c:pt>
                <c:pt idx="593">
                  <c:v>0.27095382344151575</c:v>
                </c:pt>
                <c:pt idx="594">
                  <c:v>0.27259638594996838</c:v>
                </c:pt>
                <c:pt idx="595">
                  <c:v>0.27427823508835097</c:v>
                </c:pt>
                <c:pt idx="596">
                  <c:v>0.27599807535407905</c:v>
                </c:pt>
                <c:pt idx="597">
                  <c:v>0.2777545775497165</c:v>
                </c:pt>
                <c:pt idx="598">
                  <c:v>0.27954638283388838</c:v>
                </c:pt>
                <c:pt idx="599">
                  <c:v>0.28137210662498158</c:v>
                </c:pt>
                <c:pt idx="600">
                  <c:v>0.28323034252402879</c:v>
                </c:pt>
                <c:pt idx="601">
                  <c:v>0.28511966611052197</c:v>
                </c:pt>
                <c:pt idx="602">
                  <c:v>0.28703863869402102</c:v>
                </c:pt>
                <c:pt idx="603">
                  <c:v>0.28898612008502278</c:v>
                </c:pt>
                <c:pt idx="604">
                  <c:v>0.29096066280165733</c:v>
                </c:pt>
                <c:pt idx="605">
                  <c:v>0.29296077024198858</c:v>
                </c:pt>
                <c:pt idx="606">
                  <c:v>0.29498494802433767</c:v>
                </c:pt>
                <c:pt idx="607">
                  <c:v>0.29703170738330298</c:v>
                </c:pt>
                <c:pt idx="608">
                  <c:v>0.29909956753590738</c:v>
                </c:pt>
                <c:pt idx="609">
                  <c:v>0.30118735640417499</c:v>
                </c:pt>
                <c:pt idx="610">
                  <c:v>0.30329391351683699</c:v>
                </c:pt>
                <c:pt idx="611">
                  <c:v>0.30541774207296252</c:v>
                </c:pt>
                <c:pt idx="612">
                  <c:v>0.30755736271313</c:v>
                </c:pt>
                <c:pt idx="613">
                  <c:v>0.30971132011950808</c:v>
                </c:pt>
                <c:pt idx="614">
                  <c:v>0.31187818487026503</c:v>
                </c:pt>
                <c:pt idx="615">
                  <c:v>0.31405655505942925</c:v>
                </c:pt>
                <c:pt idx="616">
                  <c:v>0.31624505780430501</c:v>
                </c:pt>
                <c:pt idx="617">
                  <c:v>0.31844235060193399</c:v>
                </c:pt>
                <c:pt idx="618">
                  <c:v>0.32064712256312805</c:v>
                </c:pt>
                <c:pt idx="619">
                  <c:v>0.32285809550600997</c:v>
                </c:pt>
                <c:pt idx="620">
                  <c:v>0.3250740249260235</c:v>
                </c:pt>
                <c:pt idx="621">
                  <c:v>0.32729370083500398</c:v>
                </c:pt>
                <c:pt idx="622">
                  <c:v>0.32951594848045151</c:v>
                </c:pt>
                <c:pt idx="623">
                  <c:v>0.331739628943299</c:v>
                </c:pt>
                <c:pt idx="624">
                  <c:v>0.33396363962275644</c:v>
                </c:pt>
                <c:pt idx="625">
                  <c:v>0.33618691460947336</c:v>
                </c:pt>
                <c:pt idx="626">
                  <c:v>0.33840842495432938</c:v>
                </c:pt>
                <c:pt idx="627">
                  <c:v>0.34062717883599802</c:v>
                </c:pt>
                <c:pt idx="628">
                  <c:v>0.34284222163366052</c:v>
                </c:pt>
                <c:pt idx="629">
                  <c:v>0.34505263590910895</c:v>
                </c:pt>
                <c:pt idx="630">
                  <c:v>0.34725754130428732</c:v>
                </c:pt>
                <c:pt idx="631">
                  <c:v>0.34945609435887848</c:v>
                </c:pt>
                <c:pt idx="632">
                  <c:v>0.351647488253577</c:v>
                </c:pt>
                <c:pt idx="633">
                  <c:v>0.35383095248410901</c:v>
                </c:pt>
                <c:pt idx="634">
                  <c:v>0.35600575247108979</c:v>
                </c:pt>
                <c:pt idx="635">
                  <c:v>0.35817118911081425</c:v>
                </c:pt>
                <c:pt idx="636">
                  <c:v>0.36032659827186486</c:v>
                </c:pt>
                <c:pt idx="637">
                  <c:v>0.36247135024232602</c:v>
                </c:pt>
                <c:pt idx="638">
                  <c:v>0.36460484913230118</c:v>
                </c:pt>
                <c:pt idx="639">
                  <c:v>0.36672653223603502</c:v>
                </c:pt>
                <c:pt idx="640">
                  <c:v>0.36883586935826995</c:v>
                </c:pt>
                <c:pt idx="641">
                  <c:v>0.37093236210861952</c:v>
                </c:pt>
                <c:pt idx="642">
                  <c:v>0.37301554316828661</c:v>
                </c:pt>
                <c:pt idx="643">
                  <c:v>0.3750849755325999</c:v>
                </c:pt>
                <c:pt idx="644">
                  <c:v>0.37714025173312793</c:v>
                </c:pt>
                <c:pt idx="645">
                  <c:v>0.37918099304283859</c:v>
                </c:pt>
                <c:pt idx="646">
                  <c:v>0.38120684866724763</c:v>
                </c:pt>
                <c:pt idx="647">
                  <c:v>0.38321749492500395</c:v>
                </c:pt>
                <c:pt idx="648">
                  <c:v>0.38521263442034998</c:v>
                </c:pt>
                <c:pt idx="649">
                  <c:v>0.38719199521043252</c:v>
                </c:pt>
                <c:pt idx="650">
                  <c:v>0.38915532996975366</c:v>
                </c:pt>
                <c:pt idx="651">
                  <c:v>0.39110241515423755</c:v>
                </c:pt>
                <c:pt idx="652">
                  <c:v>0.39303305016693479</c:v>
                </c:pt>
                <c:pt idx="653">
                  <c:v>0.39494705652745132</c:v>
                </c:pt>
                <c:pt idx="654">
                  <c:v>0.39684427704681896</c:v>
                </c:pt>
                <c:pt idx="655">
                  <c:v>0.39872457500958519</c:v>
                </c:pt>
                <c:pt idx="656">
                  <c:v>0.40058783336463838</c:v>
                </c:pt>
                <c:pt idx="657">
                  <c:v>0.402433953926086</c:v>
                </c:pt>
                <c:pt idx="658">
                  <c:v>0.40426285658551803</c:v>
                </c:pt>
                <c:pt idx="659">
                  <c:v>0.40607447853672302</c:v>
                </c:pt>
                <c:pt idx="660">
                  <c:v>0.40786877351394091</c:v>
                </c:pt>
                <c:pt idx="661">
                  <c:v>0.40964571104445158</c:v>
                </c:pt>
                <c:pt idx="662">
                  <c:v>0.41140527571638402</c:v>
                </c:pt>
                <c:pt idx="663">
                  <c:v>0.41314746646234701</c:v>
                </c:pt>
                <c:pt idx="664">
                  <c:v>0.41487229585949137</c:v>
                </c:pt>
                <c:pt idx="665">
                  <c:v>0.4165797894464805</c:v>
                </c:pt>
                <c:pt idx="666">
                  <c:v>0.41826998505792595</c:v>
                </c:pt>
                <c:pt idx="667">
                  <c:v>0.41994293217631801</c:v>
                </c:pt>
                <c:pt idx="668">
                  <c:v>0.42159869130204336</c:v>
                </c:pt>
                <c:pt idx="669">
                  <c:v>0.40176789994102202</c:v>
                </c:pt>
                <c:pt idx="670">
                  <c:v>0.41439327513222451</c:v>
                </c:pt>
                <c:pt idx="671">
                  <c:v>0.39659073706517195</c:v>
                </c:pt>
                <c:pt idx="672">
                  <c:v>0.38352892023876389</c:v>
                </c:pt>
                <c:pt idx="673">
                  <c:v>0.37027578938259542</c:v>
                </c:pt>
                <c:pt idx="674">
                  <c:v>0.35966705855511605</c:v>
                </c:pt>
                <c:pt idx="675">
                  <c:v>0.34946037731994384</c:v>
                </c:pt>
                <c:pt idx="676">
                  <c:v>0.34089582615546032</c:v>
                </c:pt>
                <c:pt idx="677">
                  <c:v>0.33290279621739444</c:v>
                </c:pt>
                <c:pt idx="678">
                  <c:v>0.32600479415626626</c:v>
                </c:pt>
                <c:pt idx="679">
                  <c:v>0.3196757841275894</c:v>
                </c:pt>
                <c:pt idx="680">
                  <c:v>0.31412150022387025</c:v>
                </c:pt>
                <c:pt idx="681">
                  <c:v>0.3090722239928555</c:v>
                </c:pt>
                <c:pt idx="682">
                  <c:v>0.30459569600498998</c:v>
                </c:pt>
                <c:pt idx="683">
                  <c:v>0.30054528687678</c:v>
                </c:pt>
                <c:pt idx="684">
                  <c:v>0.29693112836208402</c:v>
                </c:pt>
                <c:pt idx="685">
                  <c:v>0.293667540871766</c:v>
                </c:pt>
                <c:pt idx="686">
                  <c:v>0.290742522920591</c:v>
                </c:pt>
                <c:pt idx="687">
                  <c:v>0.2881019497142035</c:v>
                </c:pt>
                <c:pt idx="688">
                  <c:v>0.28572697699040739</c:v>
                </c:pt>
                <c:pt idx="689">
                  <c:v>0.28358082250167232</c:v>
                </c:pt>
                <c:pt idx="690">
                  <c:v>0.28164409501095072</c:v>
                </c:pt>
                <c:pt idx="691">
                  <c:v>0.27989025480690799</c:v>
                </c:pt>
                <c:pt idx="692">
                  <c:v>0.27830171149502198</c:v>
                </c:pt>
                <c:pt idx="693">
                  <c:v>0.27685845243860802</c:v>
                </c:pt>
                <c:pt idx="694">
                  <c:v>0.27554535038525602</c:v>
                </c:pt>
                <c:pt idx="695">
                  <c:v>0.27434685385436514</c:v>
                </c:pt>
                <c:pt idx="696">
                  <c:v>0.27325027956230102</c:v>
                </c:pt>
                <c:pt idx="697">
                  <c:v>0.27224330383267098</c:v>
                </c:pt>
                <c:pt idx="698">
                  <c:v>0.27131542437925438</c:v>
                </c:pt>
                <c:pt idx="699">
                  <c:v>0.27045675303008232</c:v>
                </c:pt>
                <c:pt idx="700">
                  <c:v>0.26965864630688502</c:v>
                </c:pt>
                <c:pt idx="701">
                  <c:v>0.26891310771688398</c:v>
                </c:pt>
                <c:pt idx="702">
                  <c:v>0.26821304403288593</c:v>
                </c:pt>
                <c:pt idx="703">
                  <c:v>0.26755195677236693</c:v>
                </c:pt>
                <c:pt idx="704">
                  <c:v>0.26692403261811193</c:v>
                </c:pt>
                <c:pt idx="705">
                  <c:v>0.26632397481527292</c:v>
                </c:pt>
                <c:pt idx="706">
                  <c:v>0.26574702238956099</c:v>
                </c:pt>
                <c:pt idx="707">
                  <c:v>0.2651888512932295</c:v>
                </c:pt>
                <c:pt idx="708">
                  <c:v>0.26464556501826397</c:v>
                </c:pt>
                <c:pt idx="709">
                  <c:v>0.26411363205461102</c:v>
                </c:pt>
                <c:pt idx="710">
                  <c:v>0.2635898667343925</c:v>
                </c:pt>
                <c:pt idx="711">
                  <c:v>0.26307138673557401</c:v>
                </c:pt>
                <c:pt idx="712">
                  <c:v>0.262555592203366</c:v>
                </c:pt>
                <c:pt idx="713">
                  <c:v>0.26204013513664298</c:v>
                </c:pt>
                <c:pt idx="714">
                  <c:v>0.26152289998239325</c:v>
                </c:pt>
                <c:pt idx="715">
                  <c:v>0.26100198062353674</c:v>
                </c:pt>
                <c:pt idx="716">
                  <c:v>0.26047566350413198</c:v>
                </c:pt>
                <c:pt idx="717">
                  <c:v>0.25994240983735778</c:v>
                </c:pt>
                <c:pt idx="718">
                  <c:v>0.25940084141172676</c:v>
                </c:pt>
                <c:pt idx="719">
                  <c:v>0.25884972659884198</c:v>
                </c:pt>
                <c:pt idx="720">
                  <c:v>0.25828796863589498</c:v>
                </c:pt>
                <c:pt idx="721">
                  <c:v>0.25771459452065232</c:v>
                </c:pt>
                <c:pt idx="722">
                  <c:v>0.2571287454529565</c:v>
                </c:pt>
                <c:pt idx="723">
                  <c:v>0.25652966798919274</c:v>
                </c:pt>
                <c:pt idx="724">
                  <c:v>0.25591670631452695</c:v>
                </c:pt>
                <c:pt idx="725">
                  <c:v>0.25528929519985838</c:v>
                </c:pt>
                <c:pt idx="726">
                  <c:v>0.25464695380447488</c:v>
                </c:pt>
                <c:pt idx="727">
                  <c:v>0.25398928008813293</c:v>
                </c:pt>
                <c:pt idx="728">
                  <c:v>0.25331594588317502</c:v>
                </c:pt>
                <c:pt idx="729">
                  <c:v>0.25262669248925695</c:v>
                </c:pt>
                <c:pt idx="730">
                  <c:v>0.25192132679316875</c:v>
                </c:pt>
                <c:pt idx="731">
                  <c:v>0.25119971782762801</c:v>
                </c:pt>
                <c:pt idx="732">
                  <c:v>0.25046179375187388</c:v>
                </c:pt>
                <c:pt idx="733">
                  <c:v>0.24970753919578798</c:v>
                </c:pt>
                <c:pt idx="734">
                  <c:v>0.24893699294381241</c:v>
                </c:pt>
                <c:pt idx="735">
                  <c:v>0.24815024591607601</c:v>
                </c:pt>
                <c:pt idx="736">
                  <c:v>0.24734743942206622</c:v>
                </c:pt>
                <c:pt idx="737">
                  <c:v>0.246528763653761</c:v>
                </c:pt>
                <c:pt idx="738">
                  <c:v>0.24569445639483786</c:v>
                </c:pt>
                <c:pt idx="739">
                  <c:v>0.24484480191881</c:v>
                </c:pt>
                <c:pt idx="740">
                  <c:v>0.24398013005467209</c:v>
                </c:pt>
                <c:pt idx="741">
                  <c:v>0.243100815397017</c:v>
                </c:pt>
                <c:pt idx="742">
                  <c:v>0.24220727664100541</c:v>
                </c:pt>
                <c:pt idx="743">
                  <c:v>0.24129997602207809</c:v>
                </c:pt>
                <c:pt idx="744">
                  <c:v>0.24037941884240219</c:v>
                </c:pt>
                <c:pt idx="745">
                  <c:v>0.23944647387316395</c:v>
                </c:pt>
                <c:pt idx="746">
                  <c:v>0.238526016813849</c:v>
                </c:pt>
                <c:pt idx="747">
                  <c:v>0.23761761151537344</c:v>
                </c:pt>
                <c:pt idx="748">
                  <c:v>0.236721425379082</c:v>
                </c:pt>
                <c:pt idx="749">
                  <c:v>0.23583715931740445</c:v>
                </c:pt>
                <c:pt idx="750">
                  <c:v>0.23496478623243347</c:v>
                </c:pt>
                <c:pt idx="751">
                  <c:v>0.23410401942105788</c:v>
                </c:pt>
                <c:pt idx="752">
                  <c:v>0.23325468195887997</c:v>
                </c:pt>
                <c:pt idx="753">
                  <c:v>0.23241643451550775</c:v>
                </c:pt>
                <c:pt idx="754">
                  <c:v>0.23158896130416501</c:v>
                </c:pt>
                <c:pt idx="755">
                  <c:v>0.23077182864788887</c:v>
                </c:pt>
                <c:pt idx="756">
                  <c:v>0.229964577918332</c:v>
                </c:pt>
                <c:pt idx="757">
                  <c:v>0.22916665056701199</c:v>
                </c:pt>
                <c:pt idx="758">
                  <c:v>0.22837743362870597</c:v>
                </c:pt>
                <c:pt idx="759">
                  <c:v>0.22759621866874497</c:v>
                </c:pt>
                <c:pt idx="760">
                  <c:v>0.22682222293470708</c:v>
                </c:pt>
                <c:pt idx="761">
                  <c:v>0.22605532428222241</c:v>
                </c:pt>
                <c:pt idx="762">
                  <c:v>0.22529879139601541</c:v>
                </c:pt>
                <c:pt idx="763">
                  <c:v>0.22455638489813709</c:v>
                </c:pt>
                <c:pt idx="764">
                  <c:v>0.22383201848161688</c:v>
                </c:pt>
                <c:pt idx="765">
                  <c:v>0.22312971308528487</c:v>
                </c:pt>
                <c:pt idx="766">
                  <c:v>0.22245362126132701</c:v>
                </c:pt>
                <c:pt idx="767">
                  <c:v>0.22180799788614541</c:v>
                </c:pt>
                <c:pt idx="768">
                  <c:v>0.22119720763544101</c:v>
                </c:pt>
                <c:pt idx="769">
                  <c:v>0.220625702870174</c:v>
                </c:pt>
                <c:pt idx="770">
                  <c:v>0.220098020690249</c:v>
                </c:pt>
                <c:pt idx="771">
                  <c:v>0.219618763260059</c:v>
                </c:pt>
                <c:pt idx="772">
                  <c:v>0.21919258790507501</c:v>
                </c:pt>
                <c:pt idx="773">
                  <c:v>0.21882418746057086</c:v>
                </c:pt>
                <c:pt idx="774">
                  <c:v>0.21851827539914709</c:v>
                </c:pt>
                <c:pt idx="775">
                  <c:v>0.21827956509013599</c:v>
                </c:pt>
                <c:pt idx="776">
                  <c:v>0.21807816784625098</c:v>
                </c:pt>
                <c:pt idx="777">
                  <c:v>0.21790857196617699</c:v>
                </c:pt>
                <c:pt idx="778">
                  <c:v>0.21777205467832741</c:v>
                </c:pt>
                <c:pt idx="779">
                  <c:v>0.21767018977864888</c:v>
                </c:pt>
                <c:pt idx="780">
                  <c:v>0.21760424928597899</c:v>
                </c:pt>
                <c:pt idx="781">
                  <c:v>0.21757564360464887</c:v>
                </c:pt>
                <c:pt idx="782">
                  <c:v>0.21758558897082494</c:v>
                </c:pt>
                <c:pt idx="783">
                  <c:v>0.21763535084136701</c:v>
                </c:pt>
                <c:pt idx="784">
                  <c:v>0.21772605736285144</c:v>
                </c:pt>
                <c:pt idx="785">
                  <c:v>0.21785883404726353</c:v>
                </c:pt>
                <c:pt idx="786">
                  <c:v>0.21803469824206986</c:v>
                </c:pt>
                <c:pt idx="787">
                  <c:v>0.21825463362302241</c:v>
                </c:pt>
                <c:pt idx="788">
                  <c:v>0.21851952985015599</c:v>
                </c:pt>
                <c:pt idx="789">
                  <c:v>0.21883022367192223</c:v>
                </c:pt>
                <c:pt idx="790">
                  <c:v>0.21918746401880199</c:v>
                </c:pt>
                <c:pt idx="791">
                  <c:v>0.21959193459901988</c:v>
                </c:pt>
                <c:pt idx="792">
                  <c:v>0.22004423349604388</c:v>
                </c:pt>
                <c:pt idx="793">
                  <c:v>0.22054488557077045</c:v>
                </c:pt>
                <c:pt idx="794">
                  <c:v>0.22109433048553509</c:v>
                </c:pt>
                <c:pt idx="795">
                  <c:v>0.22169292958699399</c:v>
                </c:pt>
                <c:pt idx="796">
                  <c:v>0.22234095896414788</c:v>
                </c:pt>
                <c:pt idx="797">
                  <c:v>0.22303861345277701</c:v>
                </c:pt>
                <c:pt idx="798">
                  <c:v>0.22378600282269329</c:v>
                </c:pt>
                <c:pt idx="799">
                  <c:v>0.22458315439905888</c:v>
                </c:pt>
                <c:pt idx="800">
                  <c:v>0.225430011298593</c:v>
                </c:pt>
                <c:pt idx="801">
                  <c:v>0.22632643451090509</c:v>
                </c:pt>
                <c:pt idx="802">
                  <c:v>0.22727220255894001</c:v>
                </c:pt>
                <c:pt idx="803">
                  <c:v>0.22826704345248253</c:v>
                </c:pt>
                <c:pt idx="804">
                  <c:v>0.22931066511780401</c:v>
                </c:pt>
                <c:pt idx="805">
                  <c:v>0.23040259219007544</c:v>
                </c:pt>
                <c:pt idx="806">
                  <c:v>0.23154227792638299</c:v>
                </c:pt>
                <c:pt idx="807">
                  <c:v>0.23272910265523344</c:v>
                </c:pt>
                <c:pt idx="808">
                  <c:v>0.23396237640126519</c:v>
                </c:pt>
                <c:pt idx="809">
                  <c:v>0.23524136359463688</c:v>
                </c:pt>
                <c:pt idx="810">
                  <c:v>0.23656545010675209</c:v>
                </c:pt>
                <c:pt idx="811">
                  <c:v>0.23793372163964488</c:v>
                </c:pt>
                <c:pt idx="812">
                  <c:v>0.23934530409180019</c:v>
                </c:pt>
                <c:pt idx="813">
                  <c:v>0.24079943447676078</c:v>
                </c:pt>
                <c:pt idx="814">
                  <c:v>0.24229500360502645</c:v>
                </c:pt>
                <c:pt idx="815">
                  <c:v>0.243830858269384</c:v>
                </c:pt>
                <c:pt idx="816">
                  <c:v>0.24540580374783044</c:v>
                </c:pt>
                <c:pt idx="817">
                  <c:v>0.24701860706883341</c:v>
                </c:pt>
                <c:pt idx="818">
                  <c:v>0.24866800055950541</c:v>
                </c:pt>
                <c:pt idx="819">
                  <c:v>0.25035268528945853</c:v>
                </c:pt>
                <c:pt idx="820">
                  <c:v>0.25207133466352405</c:v>
                </c:pt>
                <c:pt idx="821">
                  <c:v>0.25382259793114725</c:v>
                </c:pt>
                <c:pt idx="822">
                  <c:v>0.2556051037576505</c:v>
                </c:pt>
                <c:pt idx="823">
                  <c:v>0.25741746371326923</c:v>
                </c:pt>
                <c:pt idx="824">
                  <c:v>0.25925884593162402</c:v>
                </c:pt>
                <c:pt idx="825">
                  <c:v>0.26112789863519975</c:v>
                </c:pt>
                <c:pt idx="826">
                  <c:v>0.26302314054126175</c:v>
                </c:pt>
                <c:pt idx="827">
                  <c:v>0.26494308886602103</c:v>
                </c:pt>
                <c:pt idx="828">
                  <c:v>0.2668862644071765</c:v>
                </c:pt>
                <c:pt idx="829">
                  <c:v>0.26885119334638102</c:v>
                </c:pt>
                <c:pt idx="830">
                  <c:v>0.27083640882663601</c:v>
                </c:pt>
                <c:pt idx="831">
                  <c:v>0.272840456205036</c:v>
                </c:pt>
                <c:pt idx="832">
                  <c:v>0.274861895461119</c:v>
                </c:pt>
                <c:pt idx="833">
                  <c:v>0.27689930362853993</c:v>
                </c:pt>
                <c:pt idx="834">
                  <c:v>0.27895127683325338</c:v>
                </c:pt>
                <c:pt idx="835">
                  <c:v>0.28101643241645802</c:v>
                </c:pt>
                <c:pt idx="836">
                  <c:v>0.28309341076194799</c:v>
                </c:pt>
                <c:pt idx="837">
                  <c:v>0.28518087711722889</c:v>
                </c:pt>
                <c:pt idx="838">
                  <c:v>0.28727752318053201</c:v>
                </c:pt>
                <c:pt idx="839">
                  <c:v>0.28938206862861626</c:v>
                </c:pt>
                <c:pt idx="840">
                  <c:v>0.29149326244942808</c:v>
                </c:pt>
                <c:pt idx="841">
                  <c:v>0.29360988418633699</c:v>
                </c:pt>
                <c:pt idx="842">
                  <c:v>0.29573074501374402</c:v>
                </c:pt>
                <c:pt idx="843">
                  <c:v>0.29785468870992038</c:v>
                </c:pt>
                <c:pt idx="844">
                  <c:v>0.29998059248090925</c:v>
                </c:pt>
                <c:pt idx="845">
                  <c:v>0.30210736767698398</c:v>
                </c:pt>
                <c:pt idx="846">
                  <c:v>0.30423396037608402</c:v>
                </c:pt>
                <c:pt idx="847">
                  <c:v>0.30635935186124463</c:v>
                </c:pt>
                <c:pt idx="848">
                  <c:v>0.30848255897901511</c:v>
                </c:pt>
                <c:pt idx="849">
                  <c:v>0.31060263439729552</c:v>
                </c:pt>
                <c:pt idx="850">
                  <c:v>0.31271866675705295</c:v>
                </c:pt>
                <c:pt idx="851">
                  <c:v>0.31482978073119638</c:v>
                </c:pt>
                <c:pt idx="852">
                  <c:v>0.31693513698971898</c:v>
                </c:pt>
                <c:pt idx="853">
                  <c:v>0.319033932081146</c:v>
                </c:pt>
                <c:pt idx="854">
                  <c:v>0.32112539823202552</c:v>
                </c:pt>
                <c:pt idx="855">
                  <c:v>0.32320880307266076</c:v>
                </c:pt>
                <c:pt idx="856">
                  <c:v>0.32528344929219088</c:v>
                </c:pt>
                <c:pt idx="857">
                  <c:v>0.32734867423005976</c:v>
                </c:pt>
                <c:pt idx="858">
                  <c:v>0.3294038494074894</c:v>
                </c:pt>
                <c:pt idx="859">
                  <c:v>0.33144838000541538</c:v>
                </c:pt>
                <c:pt idx="860">
                  <c:v>0.33348170429262169</c:v>
                </c:pt>
                <c:pt idx="861">
                  <c:v>0.33550329300975495</c:v>
                </c:pt>
                <c:pt idx="862">
                  <c:v>0.3375126487132335</c:v>
                </c:pt>
                <c:pt idx="863">
                  <c:v>0.33950930508390925</c:v>
                </c:pt>
                <c:pt idx="864">
                  <c:v>0.3414928262044305</c:v>
                </c:pt>
                <c:pt idx="865">
                  <c:v>0.34346280580971089</c:v>
                </c:pt>
                <c:pt idx="866">
                  <c:v>0.34541886651409326</c:v>
                </c:pt>
                <c:pt idx="867">
                  <c:v>0.34736065901921126</c:v>
                </c:pt>
                <c:pt idx="868">
                  <c:v>0.34928786130579026</c:v>
                </c:pt>
                <c:pt idx="869">
                  <c:v>0.35120017781290125</c:v>
                </c:pt>
                <c:pt idx="870">
                  <c:v>0.353097338607678</c:v>
                </c:pt>
                <c:pt idx="871">
                  <c:v>0.35497909854848197</c:v>
                </c:pt>
                <c:pt idx="872">
                  <c:v>0.35684523644417993</c:v>
                </c:pt>
                <c:pt idx="873">
                  <c:v>0.35869555421217603</c:v>
                </c:pt>
                <c:pt idx="874">
                  <c:v>0.36052987603749553</c:v>
                </c:pt>
                <c:pt idx="875">
                  <c:v>0.36234804753510108</c:v>
                </c:pt>
                <c:pt idx="876">
                  <c:v>0.36414993491756498</c:v>
                </c:pt>
                <c:pt idx="877">
                  <c:v>0.36593542416975838</c:v>
                </c:pt>
                <c:pt idx="878">
                  <c:v>0.3677044202324265</c:v>
                </c:pt>
                <c:pt idx="879">
                  <c:v>0.36945684619607388</c:v>
                </c:pt>
                <c:pt idx="880">
                  <c:v>0.371192642506603</c:v>
                </c:pt>
                <c:pt idx="881">
                  <c:v>0.37291176618391025</c:v>
                </c:pt>
                <c:pt idx="882">
                  <c:v>0.37461419005453384</c:v>
                </c:pt>
                <c:pt idx="883">
                  <c:v>0.37629990199944796</c:v>
                </c:pt>
                <c:pt idx="884">
                  <c:v>0.37796890421768536</c:v>
                </c:pt>
                <c:pt idx="885">
                  <c:v>0.37962121250669101</c:v>
                </c:pt>
                <c:pt idx="886">
                  <c:v>0.38125685556000338</c:v>
                </c:pt>
                <c:pt idx="887">
                  <c:v>0.3828758742827002</c:v>
                </c:pt>
                <c:pt idx="888">
                  <c:v>0.36419254399472695</c:v>
                </c:pt>
                <c:pt idx="889">
                  <c:v>0.37618735978258638</c:v>
                </c:pt>
                <c:pt idx="890">
                  <c:v>0.35857042705516995</c:v>
                </c:pt>
                <c:pt idx="891">
                  <c:v>0.34498157763359238</c:v>
                </c:pt>
                <c:pt idx="892">
                  <c:v>0.33168706488064997</c:v>
                </c:pt>
                <c:pt idx="893">
                  <c:v>0.32073377945745052</c:v>
                </c:pt>
                <c:pt idx="894">
                  <c:v>0.31033300754583998</c:v>
                </c:pt>
                <c:pt idx="895">
                  <c:v>0.30148897408493786</c:v>
                </c:pt>
                <c:pt idx="896">
                  <c:v>0.293248370285139</c:v>
                </c:pt>
                <c:pt idx="897">
                  <c:v>0.28609069348337701</c:v>
                </c:pt>
                <c:pt idx="898">
                  <c:v>0.27949823131027995</c:v>
                </c:pt>
                <c:pt idx="899">
                  <c:v>0.273689137469383</c:v>
                </c:pt>
                <c:pt idx="900">
                  <c:v>0.26837465822435852</c:v>
                </c:pt>
                <c:pt idx="901">
                  <c:v>0.263644776549322</c:v>
                </c:pt>
                <c:pt idx="902">
                  <c:v>0.25933263018200098</c:v>
                </c:pt>
                <c:pt idx="903">
                  <c:v>0.25546696138956942</c:v>
                </c:pt>
                <c:pt idx="904">
                  <c:v>0.25194701494682575</c:v>
                </c:pt>
                <c:pt idx="905">
                  <c:v>0.24877360449385688</c:v>
                </c:pt>
                <c:pt idx="906">
                  <c:v>0.24588276328965808</c:v>
                </c:pt>
                <c:pt idx="907">
                  <c:v>0.24326370117247781</c:v>
                </c:pt>
                <c:pt idx="908">
                  <c:v>0.24087363420165867</c:v>
                </c:pt>
                <c:pt idx="909">
                  <c:v>0.238697965756339</c:v>
                </c:pt>
                <c:pt idx="910">
                  <c:v>0.23670663678097209</c:v>
                </c:pt>
                <c:pt idx="911">
                  <c:v>0.234884803072958</c:v>
                </c:pt>
                <c:pt idx="912">
                  <c:v>0.23321043101325309</c:v>
                </c:pt>
                <c:pt idx="913">
                  <c:v>0.23166991358576344</c:v>
                </c:pt>
                <c:pt idx="914">
                  <c:v>0.23024654449864701</c:v>
                </c:pt>
                <c:pt idx="915">
                  <c:v>0.22892844946530144</c:v>
                </c:pt>
                <c:pt idx="916">
                  <c:v>0.22770263622071288</c:v>
                </c:pt>
                <c:pt idx="917">
                  <c:v>0.22655900787365088</c:v>
                </c:pt>
                <c:pt idx="918">
                  <c:v>0.22548727539730534</c:v>
                </c:pt>
                <c:pt idx="919">
                  <c:v>0.22447897604637501</c:v>
                </c:pt>
                <c:pt idx="920">
                  <c:v>0.223525858755281</c:v>
                </c:pt>
                <c:pt idx="921">
                  <c:v>0.22262088891652387</c:v>
                </c:pt>
                <c:pt idx="922">
                  <c:v>0.22175739429043223</c:v>
                </c:pt>
                <c:pt idx="923">
                  <c:v>0.220929556550399</c:v>
                </c:pt>
                <c:pt idx="924">
                  <c:v>0.22013195188843099</c:v>
                </c:pt>
                <c:pt idx="925">
                  <c:v>0.21935978420927199</c:v>
                </c:pt>
                <c:pt idx="926">
                  <c:v>0.21860863214487344</c:v>
                </c:pt>
                <c:pt idx="927">
                  <c:v>0.21787455346850587</c:v>
                </c:pt>
                <c:pt idx="928">
                  <c:v>0.21715394127439341</c:v>
                </c:pt>
                <c:pt idx="929">
                  <c:v>0.21644356526553399</c:v>
                </c:pt>
                <c:pt idx="930">
                  <c:v>0.21574048662308143</c:v>
                </c:pt>
                <c:pt idx="931">
                  <c:v>0.21504206925388997</c:v>
                </c:pt>
                <c:pt idx="932">
                  <c:v>0.21434592695630444</c:v>
                </c:pt>
                <c:pt idx="933">
                  <c:v>0.21364992114933809</c:v>
                </c:pt>
                <c:pt idx="934">
                  <c:v>0.21295212638419286</c:v>
                </c:pt>
                <c:pt idx="935">
                  <c:v>0.21225082267800688</c:v>
                </c:pt>
                <c:pt idx="936">
                  <c:v>0.21154447188099607</c:v>
                </c:pt>
                <c:pt idx="937">
                  <c:v>0.21083170850025901</c:v>
                </c:pt>
                <c:pt idx="938">
                  <c:v>0.21011132281062544</c:v>
                </c:pt>
                <c:pt idx="939">
                  <c:v>0.20938225193412099</c:v>
                </c:pt>
                <c:pt idx="940">
                  <c:v>0.208643567366848</c:v>
                </c:pt>
                <c:pt idx="941">
                  <c:v>0.20789446703382244</c:v>
                </c:pt>
                <c:pt idx="942">
                  <c:v>0.20713426586029379</c:v>
                </c:pt>
                <c:pt idx="943">
                  <c:v>0.20636238901766582</c:v>
                </c:pt>
                <c:pt idx="944">
                  <c:v>0.20557836469010601</c:v>
                </c:pt>
                <c:pt idx="945">
                  <c:v>0.204781818494539</c:v>
                </c:pt>
                <c:pt idx="946">
                  <c:v>0.20397246788634096</c:v>
                </c:pt>
                <c:pt idx="947">
                  <c:v>0.20315011763736901</c:v>
                </c:pt>
                <c:pt idx="948">
                  <c:v>0.20231465549441599</c:v>
                </c:pt>
                <c:pt idx="949">
                  <c:v>0.20146604856452888</c:v>
                </c:pt>
                <c:pt idx="950">
                  <c:v>0.20060433994204799</c:v>
                </c:pt>
                <c:pt idx="951">
                  <c:v>0.19972964584543826</c:v>
                </c:pt>
                <c:pt idx="952">
                  <c:v>0.198842152993018</c:v>
                </c:pt>
                <c:pt idx="953">
                  <c:v>0.19794211634268599</c:v>
                </c:pt>
                <c:pt idx="954">
                  <c:v>0.19702985703861187</c:v>
                </c:pt>
                <c:pt idx="955">
                  <c:v>0.196121183911111</c:v>
                </c:pt>
                <c:pt idx="956">
                  <c:v>0.19522287164818367</c:v>
                </c:pt>
                <c:pt idx="957">
                  <c:v>0.19433493725102899</c:v>
                </c:pt>
                <c:pt idx="958">
                  <c:v>0.19345728115927019</c:v>
                </c:pt>
                <c:pt idx="959">
                  <c:v>0.19258983618519745</c:v>
                </c:pt>
                <c:pt idx="960">
                  <c:v>0.19173244555545776</c:v>
                </c:pt>
                <c:pt idx="961">
                  <c:v>0.19088494165434</c:v>
                </c:pt>
                <c:pt idx="962">
                  <c:v>0.19004707818552399</c:v>
                </c:pt>
                <c:pt idx="963">
                  <c:v>0.18921856942499846</c:v>
                </c:pt>
                <c:pt idx="964">
                  <c:v>0.18839905153861441</c:v>
                </c:pt>
                <c:pt idx="965">
                  <c:v>0.18758810079392688</c:v>
                </c:pt>
                <c:pt idx="966">
                  <c:v>0.18678521029890899</c:v>
                </c:pt>
                <c:pt idx="967">
                  <c:v>0.18598979700552909</c:v>
                </c:pt>
                <c:pt idx="968">
                  <c:v>0.18520118656660392</c:v>
                </c:pt>
                <c:pt idx="969">
                  <c:v>0.18441861429514286</c:v>
                </c:pt>
                <c:pt idx="970">
                  <c:v>0.183643165368959</c:v>
                </c:pt>
                <c:pt idx="971">
                  <c:v>0.18287849107915699</c:v>
                </c:pt>
                <c:pt idx="972">
                  <c:v>0.18212840463107099</c:v>
                </c:pt>
                <c:pt idx="973">
                  <c:v>0.18139689175406445</c:v>
                </c:pt>
                <c:pt idx="974">
                  <c:v>0.180688088954954</c:v>
                </c:pt>
                <c:pt idx="975">
                  <c:v>0.18000628852976619</c:v>
                </c:pt>
                <c:pt idx="976">
                  <c:v>0.17935592123472788</c:v>
                </c:pt>
                <c:pt idx="977">
                  <c:v>0.17874155246114146</c:v>
                </c:pt>
                <c:pt idx="978">
                  <c:v>0.17816786537464188</c:v>
                </c:pt>
                <c:pt idx="979">
                  <c:v>0.177639650624074</c:v>
                </c:pt>
                <c:pt idx="980">
                  <c:v>0.17716178805242619</c:v>
                </c:pt>
                <c:pt idx="981">
                  <c:v>0.17673923123347288</c:v>
                </c:pt>
                <c:pt idx="982">
                  <c:v>0.17637698683618599</c:v>
                </c:pt>
                <c:pt idx="983">
                  <c:v>0.17608009485306741</c:v>
                </c:pt>
                <c:pt idx="984">
                  <c:v>0.17581412769622709</c:v>
                </c:pt>
                <c:pt idx="985">
                  <c:v>0.17558014986336445</c:v>
                </c:pt>
                <c:pt idx="986">
                  <c:v>0.17537947240738599</c:v>
                </c:pt>
                <c:pt idx="987">
                  <c:v>0.17521383064537219</c:v>
                </c:pt>
                <c:pt idx="988">
                  <c:v>0.17508458012941541</c:v>
                </c:pt>
                <c:pt idx="989">
                  <c:v>0.17499328329568309</c:v>
                </c:pt>
                <c:pt idx="990">
                  <c:v>0.17494126710606853</c:v>
                </c:pt>
                <c:pt idx="991">
                  <c:v>0.17492994586143132</c:v>
                </c:pt>
                <c:pt idx="992">
                  <c:v>0.17496057373430901</c:v>
                </c:pt>
                <c:pt idx="993">
                  <c:v>0.17503442265523741</c:v>
                </c:pt>
                <c:pt idx="994">
                  <c:v>0.17515264280477497</c:v>
                </c:pt>
                <c:pt idx="995">
                  <c:v>0.17531636030051501</c:v>
                </c:pt>
                <c:pt idx="996">
                  <c:v>0.175526597803529</c:v>
                </c:pt>
                <c:pt idx="997">
                  <c:v>0.175784327813158</c:v>
                </c:pt>
                <c:pt idx="998">
                  <c:v>0.17609042696987301</c:v>
                </c:pt>
                <c:pt idx="999">
                  <c:v>0.17644570484816319</c:v>
                </c:pt>
                <c:pt idx="1000">
                  <c:v>0.17685087734286101</c:v>
                </c:pt>
                <c:pt idx="1001">
                  <c:v>0.17730658205372499</c:v>
                </c:pt>
                <c:pt idx="1002">
                  <c:v>0.17781336266025299</c:v>
                </c:pt>
                <c:pt idx="1003">
                  <c:v>0.178371677110164</c:v>
                </c:pt>
                <c:pt idx="1004">
                  <c:v>0.17898188849113553</c:v>
                </c:pt>
                <c:pt idx="1005">
                  <c:v>0.17964426951330409</c:v>
                </c:pt>
                <c:pt idx="1006">
                  <c:v>0.18035899737822444</c:v>
                </c:pt>
                <c:pt idx="1007">
                  <c:v>0.18112615651757499</c:v>
                </c:pt>
                <c:pt idx="1008">
                  <c:v>0.18194573605816819</c:v>
                </c:pt>
                <c:pt idx="1009">
                  <c:v>0.18281763191377201</c:v>
                </c:pt>
                <c:pt idx="1010">
                  <c:v>0.18374164604749929</c:v>
                </c:pt>
                <c:pt idx="1011">
                  <c:v>0.18471752221308488</c:v>
                </c:pt>
                <c:pt idx="1012">
                  <c:v>0.18574496570252419</c:v>
                </c:pt>
                <c:pt idx="1013">
                  <c:v>0.18682348936847143</c:v>
                </c:pt>
                <c:pt idx="1014">
                  <c:v>0.187952598369554</c:v>
                </c:pt>
                <c:pt idx="1015">
                  <c:v>0.18913198653740049</c:v>
                </c:pt>
                <c:pt idx="1016">
                  <c:v>0.19036086736473987</c:v>
                </c:pt>
                <c:pt idx="1017">
                  <c:v>0.19163838875589806</c:v>
                </c:pt>
                <c:pt idx="1018">
                  <c:v>0.19296387316383401</c:v>
                </c:pt>
                <c:pt idx="1019">
                  <c:v>0.19433643609916909</c:v>
                </c:pt>
                <c:pt idx="1020">
                  <c:v>0.19575497870220901</c:v>
                </c:pt>
                <c:pt idx="1021">
                  <c:v>0.19721834391824186</c:v>
                </c:pt>
                <c:pt idx="1022">
                  <c:v>0.19872531894284801</c:v>
                </c:pt>
                <c:pt idx="1023">
                  <c:v>0.20027463954560801</c:v>
                </c:pt>
                <c:pt idx="1024">
                  <c:v>0.20186499362731741</c:v>
                </c:pt>
                <c:pt idx="1025">
                  <c:v>0.20349502559163843</c:v>
                </c:pt>
                <c:pt idx="1026">
                  <c:v>0.20516342078653199</c:v>
                </c:pt>
                <c:pt idx="1027">
                  <c:v>0.20686945796028244</c:v>
                </c:pt>
                <c:pt idx="1028">
                  <c:v>0.20861160879896301</c:v>
                </c:pt>
                <c:pt idx="1029">
                  <c:v>0.21038831225985397</c:v>
                </c:pt>
                <c:pt idx="1030">
                  <c:v>0.21219798887450486</c:v>
                </c:pt>
                <c:pt idx="1031">
                  <c:v>0.21403904551756206</c:v>
                </c:pt>
                <c:pt idx="1032">
                  <c:v>0.21590987883637619</c:v>
                </c:pt>
                <c:pt idx="1033">
                  <c:v>0.21780887945413199</c:v>
                </c:pt>
                <c:pt idx="1034">
                  <c:v>0.21973443545978796</c:v>
                </c:pt>
                <c:pt idx="1035">
                  <c:v>0.22168493627441288</c:v>
                </c:pt>
                <c:pt idx="1036">
                  <c:v>0.22365877604040588</c:v>
                </c:pt>
                <c:pt idx="1037">
                  <c:v>0.22565435715275101</c:v>
                </c:pt>
                <c:pt idx="1038">
                  <c:v>0.22767009344109301</c:v>
                </c:pt>
                <c:pt idx="1039">
                  <c:v>0.22970441335432723</c:v>
                </c:pt>
                <c:pt idx="1040">
                  <c:v>0.23175576286519786</c:v>
                </c:pt>
                <c:pt idx="1041">
                  <c:v>0.23382260829487467</c:v>
                </c:pt>
                <c:pt idx="1042">
                  <c:v>0.23590343889570853</c:v>
                </c:pt>
                <c:pt idx="1043">
                  <c:v>0.23799676930638999</c:v>
                </c:pt>
                <c:pt idx="1044">
                  <c:v>0.24010114178795641</c:v>
                </c:pt>
                <c:pt idx="1045">
                  <c:v>0.24221512830669986</c:v>
                </c:pt>
                <c:pt idx="1046">
                  <c:v>0.24433733241338645</c:v>
                </c:pt>
                <c:pt idx="1047">
                  <c:v>0.24646639095828557</c:v>
                </c:pt>
                <c:pt idx="1048">
                  <c:v>0.248600975615311</c:v>
                </c:pt>
                <c:pt idx="1049">
                  <c:v>0.25073979424026599</c:v>
                </c:pt>
                <c:pt idx="1050">
                  <c:v>0.25288159205066452</c:v>
                </c:pt>
                <c:pt idx="1051">
                  <c:v>0.25502515264421299</c:v>
                </c:pt>
                <c:pt idx="1052">
                  <c:v>0.25716929885198803</c:v>
                </c:pt>
                <c:pt idx="1053">
                  <c:v>0.2593128934389925</c:v>
                </c:pt>
                <c:pt idx="1054">
                  <c:v>0.26145483965325278</c:v>
                </c:pt>
                <c:pt idx="1055">
                  <c:v>0.26359408163396708</c:v>
                </c:pt>
                <c:pt idx="1056">
                  <c:v>0.26572960468267198</c:v>
                </c:pt>
                <c:pt idx="1057">
                  <c:v>0.26786043540675902</c:v>
                </c:pt>
                <c:pt idx="1058">
                  <c:v>0.26998564174101408</c:v>
                </c:pt>
                <c:pt idx="1059">
                  <c:v>0.27210433285575708</c:v>
                </c:pt>
                <c:pt idx="1060">
                  <c:v>0.27421565895806099</c:v>
                </c:pt>
                <c:pt idx="1061">
                  <c:v>0.27631881099415689</c:v>
                </c:pt>
                <c:pt idx="1062">
                  <c:v>0.27841302025976256</c:v>
                </c:pt>
                <c:pt idx="1063">
                  <c:v>0.28049755792610975</c:v>
                </c:pt>
                <c:pt idx="1064">
                  <c:v>0.28257173448826001</c:v>
                </c:pt>
                <c:pt idx="1065">
                  <c:v>0.28463489914299567</c:v>
                </c:pt>
                <c:pt idx="1066">
                  <c:v>0.28668643910281477</c:v>
                </c:pt>
                <c:pt idx="1067">
                  <c:v>0.28872577885267148</c:v>
                </c:pt>
                <c:pt idx="1068">
                  <c:v>0.2907523793556428</c:v>
                </c:pt>
                <c:pt idx="1069">
                  <c:v>0.29276573721360638</c:v>
                </c:pt>
                <c:pt idx="1070">
                  <c:v>0.29476538378871808</c:v>
                </c:pt>
                <c:pt idx="1071">
                  <c:v>0.29675088429111601</c:v>
                </c:pt>
                <c:pt idx="1072">
                  <c:v>0.29872183683817899</c:v>
                </c:pt>
                <c:pt idx="1073">
                  <c:v>0.30067787149021197</c:v>
                </c:pt>
                <c:pt idx="1074">
                  <c:v>0.30261864926722953</c:v>
                </c:pt>
                <c:pt idx="1075">
                  <c:v>0.30454386115128246</c:v>
                </c:pt>
                <c:pt idx="1076">
                  <c:v>0.30645322707834438</c:v>
                </c:pt>
                <c:pt idx="1077">
                  <c:v>0.308346494923674</c:v>
                </c:pt>
                <c:pt idx="1078">
                  <c:v>0.31022343948409098</c:v>
                </c:pt>
                <c:pt idx="1079">
                  <c:v>0.31208386146069089</c:v>
                </c:pt>
                <c:pt idx="1080">
                  <c:v>0.31392758644468538</c:v>
                </c:pt>
                <c:pt idx="1081">
                  <c:v>0.31575446390955997</c:v>
                </c:pt>
                <c:pt idx="1082">
                  <c:v>0.31756436621173884</c:v>
                </c:pt>
                <c:pt idx="1083">
                  <c:v>0.3193571876023395</c:v>
                </c:pt>
                <c:pt idx="1084">
                  <c:v>0.32113284325191238</c:v>
                </c:pt>
                <c:pt idx="1085">
                  <c:v>0.32289126829022002</c:v>
                </c:pt>
                <c:pt idx="1086">
                  <c:v>0.32463241686256261</c:v>
                </c:pt>
                <c:pt idx="1087">
                  <c:v>0.32635626120432909</c:v>
                </c:pt>
                <c:pt idx="1088">
                  <c:v>0.32806279073487044</c:v>
                </c:pt>
                <c:pt idx="1089">
                  <c:v>0.32975201117202352</c:v>
                </c:pt>
                <c:pt idx="1090">
                  <c:v>0.33142394366813138</c:v>
                </c:pt>
                <c:pt idx="1091">
                  <c:v>0.3330786239684157</c:v>
                </c:pt>
                <c:pt idx="1092">
                  <c:v>0.33471610159235338</c:v>
                </c:pt>
                <c:pt idx="1093">
                  <c:v>0.31678604285076595</c:v>
                </c:pt>
                <c:pt idx="1094">
                  <c:v>0.32842853544601686</c:v>
                </c:pt>
                <c:pt idx="1095">
                  <c:v>0.31064740448612788</c:v>
                </c:pt>
                <c:pt idx="1096">
                  <c:v>0.29627827438231025</c:v>
                </c:pt>
                <c:pt idx="1097">
                  <c:v>0.28280826777131252</c:v>
                </c:pt>
                <c:pt idx="1098">
                  <c:v>0.271260537482099</c:v>
                </c:pt>
                <c:pt idx="1099">
                  <c:v>0.26060312878571379</c:v>
                </c:pt>
                <c:pt idx="1100">
                  <c:v>0.25128132982673779</c:v>
                </c:pt>
                <c:pt idx="1101">
                  <c:v>0.24275049519478109</c:v>
                </c:pt>
                <c:pt idx="1102">
                  <c:v>0.23518761051086301</c:v>
                </c:pt>
                <c:pt idx="1103">
                  <c:v>0.22829463333429703</c:v>
                </c:pt>
                <c:pt idx="1104">
                  <c:v>0.22212664834050214</c:v>
                </c:pt>
                <c:pt idx="1105">
                  <c:v>0.21651244280723431</c:v>
                </c:pt>
                <c:pt idx="1106">
                  <c:v>0.21145434575565999</c:v>
                </c:pt>
                <c:pt idx="1107">
                  <c:v>0.20684808058312101</c:v>
                </c:pt>
                <c:pt idx="1108">
                  <c:v>0.202675352078206</c:v>
                </c:pt>
                <c:pt idx="1109">
                  <c:v>0.19886854471941201</c:v>
                </c:pt>
                <c:pt idx="1110">
                  <c:v>0.19540323499740847</c:v>
                </c:pt>
                <c:pt idx="1111">
                  <c:v>0.19223288384167109</c:v>
                </c:pt>
                <c:pt idx="1112">
                  <c:v>0.18933313363592988</c:v>
                </c:pt>
                <c:pt idx="1113">
                  <c:v>0.18667027986440901</c:v>
                </c:pt>
                <c:pt idx="1114">
                  <c:v>0.18422239405034876</c:v>
                </c:pt>
                <c:pt idx="1115">
                  <c:v>0.18196408158623556</c:v>
                </c:pt>
                <c:pt idx="1116">
                  <c:v>0.17987649658890409</c:v>
                </c:pt>
                <c:pt idx="1117">
                  <c:v>0.17793994842383709</c:v>
                </c:pt>
                <c:pt idx="1118">
                  <c:v>0.17613860951924001</c:v>
                </c:pt>
                <c:pt idx="1119">
                  <c:v>0.17445690576813241</c:v>
                </c:pt>
                <c:pt idx="1120">
                  <c:v>0.17288169959058897</c:v>
                </c:pt>
                <c:pt idx="1121">
                  <c:v>0.17140050758695041</c:v>
                </c:pt>
                <c:pt idx="1122">
                  <c:v>0.170002489618608</c:v>
                </c:pt>
                <c:pt idx="1123">
                  <c:v>0.1686775521344</c:v>
                </c:pt>
                <c:pt idx="1124">
                  <c:v>0.16741677764753399</c:v>
                </c:pt>
                <c:pt idx="1125">
                  <c:v>0.16621196035717944</c:v>
                </c:pt>
                <c:pt idx="1126">
                  <c:v>0.16505577710296901</c:v>
                </c:pt>
                <c:pt idx="1127">
                  <c:v>0.1639415365513443</c:v>
                </c:pt>
                <c:pt idx="1128">
                  <c:v>0.16286323363978997</c:v>
                </c:pt>
                <c:pt idx="1129">
                  <c:v>0.16181540637005001</c:v>
                </c:pt>
                <c:pt idx="1130">
                  <c:v>0.16079314009932419</c:v>
                </c:pt>
                <c:pt idx="1131">
                  <c:v>0.15979198022755586</c:v>
                </c:pt>
                <c:pt idx="1132">
                  <c:v>0.15880791687550044</c:v>
                </c:pt>
                <c:pt idx="1133">
                  <c:v>0.15783732790576799</c:v>
                </c:pt>
                <c:pt idx="1134">
                  <c:v>0.156876957680852</c:v>
                </c:pt>
                <c:pt idx="1135">
                  <c:v>0.15592387752320799</c:v>
                </c:pt>
                <c:pt idx="1136">
                  <c:v>0.15497546440059529</c:v>
                </c:pt>
                <c:pt idx="1137">
                  <c:v>0.15402937211332379</c:v>
                </c:pt>
                <c:pt idx="1138">
                  <c:v>0.15308351215802199</c:v>
                </c:pt>
                <c:pt idx="1139">
                  <c:v>0.15213603198835501</c:v>
                </c:pt>
                <c:pt idx="1140">
                  <c:v>0.15118529870409544</c:v>
                </c:pt>
                <c:pt idx="1141">
                  <c:v>0.15022988227548509</c:v>
                </c:pt>
                <c:pt idx="1142">
                  <c:v>0.14926854202386144</c:v>
                </c:pt>
                <c:pt idx="1143">
                  <c:v>0.14830021350323699</c:v>
                </c:pt>
                <c:pt idx="1144">
                  <c:v>0.14732399747845401</c:v>
                </c:pt>
                <c:pt idx="1145">
                  <c:v>0.14633914959334088</c:v>
                </c:pt>
                <c:pt idx="1146">
                  <c:v>0.14534507147759917</c:v>
                </c:pt>
                <c:pt idx="1147">
                  <c:v>0.14434130257999753</c:v>
                </c:pt>
                <c:pt idx="1148">
                  <c:v>0.143327513037353</c:v>
                </c:pt>
                <c:pt idx="1149">
                  <c:v>0.14230887013745144</c:v>
                </c:pt>
                <c:pt idx="1150">
                  <c:v>0.14130042392604</c:v>
                </c:pt>
                <c:pt idx="1151">
                  <c:v>0.14030178344184499</c:v>
                </c:pt>
                <c:pt idx="1152">
                  <c:v>0.13931274788907599</c:v>
                </c:pt>
                <c:pt idx="1153">
                  <c:v>0.13833297631565517</c:v>
                </c:pt>
                <c:pt idx="1154">
                  <c:v>0.13736218581076345</c:v>
                </c:pt>
                <c:pt idx="1155">
                  <c:v>0.13640000109021799</c:v>
                </c:pt>
                <c:pt idx="1156">
                  <c:v>0.13544604140849051</c:v>
                </c:pt>
                <c:pt idx="1157">
                  <c:v>0.13449984539563109</c:v>
                </c:pt>
                <c:pt idx="1158">
                  <c:v>0.13356090733796144</c:v>
                </c:pt>
                <c:pt idx="1159">
                  <c:v>0.13262863718417101</c:v>
                </c:pt>
                <c:pt idx="1160">
                  <c:v>0.13170237298746545</c:v>
                </c:pt>
                <c:pt idx="1161">
                  <c:v>0.13078135741122845</c:v>
                </c:pt>
                <c:pt idx="1162">
                  <c:v>0.12986473884755101</c:v>
                </c:pt>
                <c:pt idx="1163">
                  <c:v>0.12895214492097501</c:v>
                </c:pt>
                <c:pt idx="1164">
                  <c:v>0.12804669824241499</c:v>
                </c:pt>
                <c:pt idx="1165">
                  <c:v>0.12715229425858632</c:v>
                </c:pt>
                <c:pt idx="1166">
                  <c:v>0.12627308592407588</c:v>
                </c:pt>
                <c:pt idx="1167">
                  <c:v>0.12541345791412309</c:v>
                </c:pt>
                <c:pt idx="1168">
                  <c:v>0.12457803551970795</c:v>
                </c:pt>
                <c:pt idx="1169">
                  <c:v>0.12377166625093466</c:v>
                </c:pt>
                <c:pt idx="1170">
                  <c:v>0.122999416655173</c:v>
                </c:pt>
                <c:pt idx="1171">
                  <c:v>0.12226655477490195</c:v>
                </c:pt>
                <c:pt idx="1172">
                  <c:v>0.12157853848372402</c:v>
                </c:pt>
                <c:pt idx="1173">
                  <c:v>0.120940995549529</c:v>
                </c:pt>
                <c:pt idx="1174">
                  <c:v>0.12035970508337902</c:v>
                </c:pt>
                <c:pt idx="1175">
                  <c:v>0.11984057362242698</c:v>
                </c:pt>
                <c:pt idx="1176">
                  <c:v>0.11935946945207285</c:v>
                </c:pt>
                <c:pt idx="1177">
                  <c:v>0.11890892409696098</c:v>
                </c:pt>
                <c:pt idx="1178">
                  <c:v>0.11849076316982</c:v>
                </c:pt>
                <c:pt idx="1179">
                  <c:v>0.11810690785463612</c:v>
                </c:pt>
                <c:pt idx="1180">
                  <c:v>0.11775918196720619</c:v>
                </c:pt>
                <c:pt idx="1181">
                  <c:v>0.11744943913299279</c:v>
                </c:pt>
                <c:pt idx="1182">
                  <c:v>0.11717946460504998</c:v>
                </c:pt>
                <c:pt idx="1183">
                  <c:v>0.116951033031965</c:v>
                </c:pt>
                <c:pt idx="1184">
                  <c:v>0.11676585828553376</c:v>
                </c:pt>
                <c:pt idx="1185">
                  <c:v>0.11662561757462812</c:v>
                </c:pt>
                <c:pt idx="1186">
                  <c:v>0.116531924279098</c:v>
                </c:pt>
                <c:pt idx="1187">
                  <c:v>0.116486336158484</c:v>
                </c:pt>
                <c:pt idx="1188">
                  <c:v>0.1164903392628</c:v>
                </c:pt>
                <c:pt idx="1189">
                  <c:v>0.11654534877868469</c:v>
                </c:pt>
                <c:pt idx="1190">
                  <c:v>0.11665269845439398</c:v>
                </c:pt>
                <c:pt idx="1191">
                  <c:v>0.11681363824479588</c:v>
                </c:pt>
                <c:pt idx="1192">
                  <c:v>0.117029326707628</c:v>
                </c:pt>
                <c:pt idx="1193">
                  <c:v>0.117300827521093</c:v>
                </c:pt>
                <c:pt idx="1194">
                  <c:v>0.11762910373283009</c:v>
                </c:pt>
                <c:pt idx="1195">
                  <c:v>0.118015014219855</c:v>
                </c:pt>
                <c:pt idx="1196">
                  <c:v>0.11845930933395098</c:v>
                </c:pt>
                <c:pt idx="1197">
                  <c:v>0.11896262787977302</c:v>
                </c:pt>
                <c:pt idx="1198">
                  <c:v>0.1195254939966561</c:v>
                </c:pt>
                <c:pt idx="1199">
                  <c:v>0.12014831497559</c:v>
                </c:pt>
                <c:pt idx="1200">
                  <c:v>0.12083137933688699</c:v>
                </c:pt>
                <c:pt idx="1201">
                  <c:v>0.12157485566286</c:v>
                </c:pt>
                <c:pt idx="1202">
                  <c:v>0.12237879186447798</c:v>
                </c:pt>
                <c:pt idx="1203">
                  <c:v>0.12324311511467602</c:v>
                </c:pt>
                <c:pt idx="1204">
                  <c:v>0.12416763228988038</c:v>
                </c:pt>
                <c:pt idx="1205">
                  <c:v>0.12515203102222244</c:v>
                </c:pt>
                <c:pt idx="1206">
                  <c:v>0.12619588127620901</c:v>
                </c:pt>
                <c:pt idx="1207">
                  <c:v>0.12729867925927787</c:v>
                </c:pt>
                <c:pt idx="1208">
                  <c:v>0.12845986473825688</c:v>
                </c:pt>
                <c:pt idx="1209">
                  <c:v>0.12967904115710599</c:v>
                </c:pt>
                <c:pt idx="1210">
                  <c:v>0.13095553467336499</c:v>
                </c:pt>
                <c:pt idx="1211">
                  <c:v>0.13228828444211019</c:v>
                </c:pt>
                <c:pt idx="1212">
                  <c:v>0.13367616512962488</c:v>
                </c:pt>
                <c:pt idx="1213">
                  <c:v>0.13511837078653899</c:v>
                </c:pt>
                <c:pt idx="1214">
                  <c:v>0.13661353126578288</c:v>
                </c:pt>
                <c:pt idx="1215">
                  <c:v>0.13816020558464301</c:v>
                </c:pt>
                <c:pt idx="1216">
                  <c:v>0.13975765716674499</c:v>
                </c:pt>
                <c:pt idx="1217">
                  <c:v>0.14140448391801699</c:v>
                </c:pt>
                <c:pt idx="1218">
                  <c:v>0.14309896417933846</c:v>
                </c:pt>
                <c:pt idx="1219">
                  <c:v>0.14483932524854787</c:v>
                </c:pt>
                <c:pt idx="1220">
                  <c:v>0.146623752680557</c:v>
                </c:pt>
                <c:pt idx="1221">
                  <c:v>0.14845039604099536</c:v>
                </c:pt>
                <c:pt idx="1222">
                  <c:v>0.15031737436417641</c:v>
                </c:pt>
                <c:pt idx="1223">
                  <c:v>0.15222278180955201</c:v>
                </c:pt>
                <c:pt idx="1224">
                  <c:v>0.15416469315766831</c:v>
                </c:pt>
                <c:pt idx="1225">
                  <c:v>0.156141169328082</c:v>
                </c:pt>
                <c:pt idx="1226">
                  <c:v>0.158150262735513</c:v>
                </c:pt>
                <c:pt idx="1227">
                  <c:v>0.160190022556534</c:v>
                </c:pt>
                <c:pt idx="1228">
                  <c:v>0.16225849980920709</c:v>
                </c:pt>
                <c:pt idx="1229">
                  <c:v>0.16435375226970717</c:v>
                </c:pt>
                <c:pt idx="1230">
                  <c:v>0.16647384917208899</c:v>
                </c:pt>
                <c:pt idx="1231">
                  <c:v>0.16861687569581188</c:v>
                </c:pt>
                <c:pt idx="1232">
                  <c:v>0.17078093721084101</c:v>
                </c:pt>
                <c:pt idx="1233">
                  <c:v>0.17296416327877601</c:v>
                </c:pt>
                <c:pt idx="1234">
                  <c:v>0.17516471139362</c:v>
                </c:pt>
                <c:pt idx="1235">
                  <c:v>0.17738077046037901</c:v>
                </c:pt>
                <c:pt idx="1236">
                  <c:v>0.17961056400391387</c:v>
                </c:pt>
                <c:pt idx="1237">
                  <c:v>0.18185235310830086</c:v>
                </c:pt>
                <c:pt idx="1238">
                  <c:v>0.18410443908520019</c:v>
                </c:pt>
                <c:pt idx="1239">
                  <c:v>0.18636516587424043</c:v>
                </c:pt>
                <c:pt idx="1240">
                  <c:v>0.18863292217832694</c:v>
                </c:pt>
                <c:pt idx="1241">
                  <c:v>0.190906143339511</c:v>
                </c:pt>
                <c:pt idx="1242">
                  <c:v>0.19318331296158267</c:v>
                </c:pt>
                <c:pt idx="1243">
                  <c:v>0.19546296428727344</c:v>
                </c:pt>
                <c:pt idx="1244">
                  <c:v>0.19774368133856199</c:v>
                </c:pt>
                <c:pt idx="1245">
                  <c:v>0.20002409982969099</c:v>
                </c:pt>
                <c:pt idx="1246">
                  <c:v>0.20230290786297486</c:v>
                </c:pt>
                <c:pt idx="1247">
                  <c:v>0.20457884641818988</c:v>
                </c:pt>
                <c:pt idx="1248">
                  <c:v>0.20685070964666888</c:v>
                </c:pt>
                <c:pt idx="1249">
                  <c:v>0.20911734498149795</c:v>
                </c:pt>
                <c:pt idx="1250">
                  <c:v>0.21137765307544301</c:v>
                </c:pt>
                <c:pt idx="1251">
                  <c:v>0.21363058757835701</c:v>
                </c:pt>
                <c:pt idx="1252">
                  <c:v>0.21587515476559799</c:v>
                </c:pt>
                <c:pt idx="1253">
                  <c:v>0.21811041302918999</c:v>
                </c:pt>
                <c:pt idx="1254">
                  <c:v>0.22033547224305786</c:v>
                </c:pt>
                <c:pt idx="1255">
                  <c:v>0.22254949301355101</c:v>
                </c:pt>
                <c:pt idx="1256">
                  <c:v>0.22475168582612609</c:v>
                </c:pt>
                <c:pt idx="1257">
                  <c:v>0.22694131009882546</c:v>
                </c:pt>
                <c:pt idx="1258">
                  <c:v>0.229117673152685</c:v>
                </c:pt>
                <c:pt idx="1259">
                  <c:v>0.23128012910892801</c:v>
                </c:pt>
                <c:pt idx="1260">
                  <c:v>0.23342807772227009</c:v>
                </c:pt>
                <c:pt idx="1261">
                  <c:v>0.23556096315931099</c:v>
                </c:pt>
                <c:pt idx="1262">
                  <c:v>0.23767827273049141</c:v>
                </c:pt>
                <c:pt idx="1263">
                  <c:v>0.23977953558355</c:v>
                </c:pt>
                <c:pt idx="1264">
                  <c:v>0.24186432136610198</c:v>
                </c:pt>
                <c:pt idx="1265">
                  <c:v>0.24393223886432722</c:v>
                </c:pt>
                <c:pt idx="1266">
                  <c:v>0.24598293462439713</c:v>
                </c:pt>
                <c:pt idx="1267">
                  <c:v>0.24801609156275853</c:v>
                </c:pt>
                <c:pt idx="1268">
                  <c:v>0.25003142757090574</c:v>
                </c:pt>
                <c:pt idx="1269">
                  <c:v>0.25202869411992995</c:v>
                </c:pt>
                <c:pt idx="1270">
                  <c:v>0.25400767486952702</c:v>
                </c:pt>
                <c:pt idx="1271">
                  <c:v>0.25596818428600898</c:v>
                </c:pt>
                <c:pt idx="1272">
                  <c:v>0.25791006627307095</c:v>
                </c:pt>
                <c:pt idx="1273">
                  <c:v>0.25983319281905398</c:v>
                </c:pt>
                <c:pt idx="1274">
                  <c:v>0.26173746266390074</c:v>
                </c:pt>
                <c:pt idx="1275">
                  <c:v>0.26362279998855026</c:v>
                </c:pt>
                <c:pt idx="1276">
                  <c:v>0.26548915312941435</c:v>
                </c:pt>
                <c:pt idx="1277">
                  <c:v>0.26733649332015025</c:v>
                </c:pt>
                <c:pt idx="1278">
                  <c:v>0.26916481346252602</c:v>
                </c:pt>
                <c:pt idx="1279">
                  <c:v>0.27097412692816608</c:v>
                </c:pt>
                <c:pt idx="1280">
                  <c:v>0.27276446639242263</c:v>
                </c:pt>
                <c:pt idx="1281">
                  <c:v>0.27453588270158374</c:v>
                </c:pt>
                <c:pt idx="1282">
                  <c:v>0.27628844377436595</c:v>
                </c:pt>
                <c:pt idx="1283">
                  <c:v>0.25893426386284446</c:v>
                </c:pt>
                <c:pt idx="1284">
                  <c:v>0.27045849254778798</c:v>
                </c:pt>
                <c:pt idx="1285">
                  <c:v>0.25188821347480189</c:v>
                </c:pt>
                <c:pt idx="1286">
                  <c:v>0.236318776073594</c:v>
                </c:pt>
                <c:pt idx="1287">
                  <c:v>0.22221553513885201</c:v>
                </c:pt>
                <c:pt idx="1288">
                  <c:v>0.20973231411803744</c:v>
                </c:pt>
                <c:pt idx="1289">
                  <c:v>0.19846362154265401</c:v>
                </c:pt>
                <c:pt idx="1290">
                  <c:v>0.18838999733054801</c:v>
                </c:pt>
                <c:pt idx="1291">
                  <c:v>0.17928952938194201</c:v>
                </c:pt>
                <c:pt idx="1292">
                  <c:v>0.17109861189952241</c:v>
                </c:pt>
                <c:pt idx="1293">
                  <c:v>0.16368199610219294</c:v>
                </c:pt>
                <c:pt idx="1294">
                  <c:v>0.15697169285455201</c:v>
                </c:pt>
                <c:pt idx="1295">
                  <c:v>0.15087706898120901</c:v>
                </c:pt>
                <c:pt idx="1296">
                  <c:v>0.14533783633163441</c:v>
                </c:pt>
                <c:pt idx="1297">
                  <c:v>0.14028879919859699</c:v>
                </c:pt>
                <c:pt idx="1298">
                  <c:v>0.13567976562105014</c:v>
                </c:pt>
                <c:pt idx="1299">
                  <c:v>0.13146158730624499</c:v>
                </c:pt>
                <c:pt idx="1300">
                  <c:v>0.12759343938054599</c:v>
                </c:pt>
                <c:pt idx="1301">
                  <c:v>0.12403717025851495</c:v>
                </c:pt>
                <c:pt idx="1302">
                  <c:v>0.120759817631116</c:v>
                </c:pt>
                <c:pt idx="1303">
                  <c:v>0.11773122361759022</c:v>
                </c:pt>
                <c:pt idx="1304">
                  <c:v>0.114924791898404</c:v>
                </c:pt>
                <c:pt idx="1305">
                  <c:v>0.112316406423504</c:v>
                </c:pt>
                <c:pt idx="1306">
                  <c:v>0.109884565037664</c:v>
                </c:pt>
                <c:pt idx="1307">
                  <c:v>0.10760983529141302</c:v>
                </c:pt>
                <c:pt idx="1308">
                  <c:v>0.10547468662899102</c:v>
                </c:pt>
                <c:pt idx="1309">
                  <c:v>0.10346264233327664</c:v>
                </c:pt>
                <c:pt idx="1310">
                  <c:v>0.101559847544031</c:v>
                </c:pt>
                <c:pt idx="1311">
                  <c:v>9.9753546493055248E-2</c:v>
                </c:pt>
                <c:pt idx="1312">
                  <c:v>9.8032402707817767E-2</c:v>
                </c:pt>
                <c:pt idx="1313">
                  <c:v>9.6386071256037695E-2</c:v>
                </c:pt>
                <c:pt idx="1314">
                  <c:v>9.4805286126774593E-2</c:v>
                </c:pt>
                <c:pt idx="1315">
                  <c:v>9.3281640465631283E-2</c:v>
                </c:pt>
                <c:pt idx="1316">
                  <c:v>9.1807576566737645E-2</c:v>
                </c:pt>
                <c:pt idx="1317">
                  <c:v>9.0376262500603266E-2</c:v>
                </c:pt>
                <c:pt idx="1318">
                  <c:v>8.8981552735928698E-2</c:v>
                </c:pt>
                <c:pt idx="1319">
                  <c:v>8.7617909824016946E-2</c:v>
                </c:pt>
                <c:pt idx="1320">
                  <c:v>8.6280361085473725E-2</c:v>
                </c:pt>
                <c:pt idx="1321">
                  <c:v>8.4964443741019094E-2</c:v>
                </c:pt>
                <c:pt idx="1322">
                  <c:v>8.3666165870793299E-2</c:v>
                </c:pt>
                <c:pt idx="1323">
                  <c:v>8.2381965486897524E-2</c:v>
                </c:pt>
                <c:pt idx="1324">
                  <c:v>8.1108677689412503E-2</c:v>
                </c:pt>
                <c:pt idx="1325">
                  <c:v>7.9843503065788413E-2</c:v>
                </c:pt>
                <c:pt idx="1326">
                  <c:v>7.8583980840663592E-2</c:v>
                </c:pt>
                <c:pt idx="1327">
                  <c:v>7.7327964046638845E-2</c:v>
                </c:pt>
                <c:pt idx="1328">
                  <c:v>7.6084249943818932E-2</c:v>
                </c:pt>
                <c:pt idx="1329">
                  <c:v>7.4859364938737821E-2</c:v>
                </c:pt>
                <c:pt idx="1330">
                  <c:v>7.36518962085424E-2</c:v>
                </c:pt>
                <c:pt idx="1331">
                  <c:v>7.2460541491842334E-2</c:v>
                </c:pt>
                <c:pt idx="1332">
                  <c:v>7.1284050175906499E-2</c:v>
                </c:pt>
                <c:pt idx="1333">
                  <c:v>7.01212197626188E-2</c:v>
                </c:pt>
                <c:pt idx="1334">
                  <c:v>6.8970866518957286E-2</c:v>
                </c:pt>
                <c:pt idx="1335">
                  <c:v>6.7831812280492995E-2</c:v>
                </c:pt>
                <c:pt idx="1336">
                  <c:v>6.6702862913248923E-2</c:v>
                </c:pt>
                <c:pt idx="1337">
                  <c:v>6.558279281983663E-2</c:v>
                </c:pt>
                <c:pt idx="1338">
                  <c:v>6.4470326605968409E-2</c:v>
                </c:pt>
                <c:pt idx="1339">
                  <c:v>6.3364123078812909E-2</c:v>
                </c:pt>
                <c:pt idx="1340">
                  <c:v>6.2262758272689796E-2</c:v>
                </c:pt>
                <c:pt idx="1341">
                  <c:v>6.1166384520540434E-2</c:v>
                </c:pt>
                <c:pt idx="1342">
                  <c:v>6.0078486893297013E-2</c:v>
                </c:pt>
                <c:pt idx="1343">
                  <c:v>5.9002993809108041E-2</c:v>
                </c:pt>
                <c:pt idx="1344">
                  <c:v>5.7944222358059197E-2</c:v>
                </c:pt>
                <c:pt idx="1345">
                  <c:v>5.6906863317394085E-2</c:v>
                </c:pt>
                <c:pt idx="1346">
                  <c:v>5.5895980998904984E-2</c:v>
                </c:pt>
                <c:pt idx="1347">
                  <c:v>5.4917000605584403E-2</c:v>
                </c:pt>
                <c:pt idx="1348">
                  <c:v>5.3975698741000201E-2</c:v>
                </c:pt>
                <c:pt idx="1349">
                  <c:v>5.3078187197275896E-2</c:v>
                </c:pt>
                <c:pt idx="1350">
                  <c:v>5.22308955301896E-2</c:v>
                </c:pt>
                <c:pt idx="1351">
                  <c:v>5.1440548677956353E-2</c:v>
                </c:pt>
                <c:pt idx="1352">
                  <c:v>5.0703782646924024E-2</c:v>
                </c:pt>
                <c:pt idx="1353">
                  <c:v>4.9995384169576024E-2</c:v>
                </c:pt>
                <c:pt idx="1354">
                  <c:v>4.9317663519209617E-2</c:v>
                </c:pt>
                <c:pt idx="1355">
                  <c:v>4.8672752122295396E-2</c:v>
                </c:pt>
                <c:pt idx="1356">
                  <c:v>4.8062923899684924E-2</c:v>
                </c:pt>
                <c:pt idx="1357">
                  <c:v>4.7490409675011114E-2</c:v>
                </c:pt>
                <c:pt idx="1358">
                  <c:v>4.6957490881027124E-2</c:v>
                </c:pt>
                <c:pt idx="1359">
                  <c:v>4.6466429611341384E-2</c:v>
                </c:pt>
                <c:pt idx="1360">
                  <c:v>4.6019495595366403E-2</c:v>
                </c:pt>
                <c:pt idx="1361">
                  <c:v>4.5618934635717034E-2</c:v>
                </c:pt>
                <c:pt idx="1362">
                  <c:v>4.5266971760014998E-2</c:v>
                </c:pt>
                <c:pt idx="1363">
                  <c:v>4.4965793254579112E-2</c:v>
                </c:pt>
                <c:pt idx="1364">
                  <c:v>4.4717541150659533E-2</c:v>
                </c:pt>
                <c:pt idx="1365">
                  <c:v>4.4524300142464397E-2</c:v>
                </c:pt>
                <c:pt idx="1366">
                  <c:v>4.4388089046798807E-2</c:v>
                </c:pt>
                <c:pt idx="1367">
                  <c:v>4.4310849666721802E-2</c:v>
                </c:pt>
                <c:pt idx="1368">
                  <c:v>4.4294437457764124E-2</c:v>
                </c:pt>
                <c:pt idx="1369">
                  <c:v>4.4340611489251114E-2</c:v>
                </c:pt>
                <c:pt idx="1370">
                  <c:v>4.4451025330167197E-2</c:v>
                </c:pt>
                <c:pt idx="1371">
                  <c:v>4.4627218012262097E-2</c:v>
                </c:pt>
                <c:pt idx="1372">
                  <c:v>4.4870605703163702E-2</c:v>
                </c:pt>
                <c:pt idx="1373">
                  <c:v>4.5182473832563838E-2</c:v>
                </c:pt>
                <c:pt idx="1374">
                  <c:v>4.5563969940606158E-2</c:v>
                </c:pt>
                <c:pt idx="1375">
                  <c:v>4.6016097195091664E-2</c:v>
                </c:pt>
                <c:pt idx="1376">
                  <c:v>4.6539708707207347E-2</c:v>
                </c:pt>
                <c:pt idx="1377">
                  <c:v>4.7135502654797178E-2</c:v>
                </c:pt>
                <c:pt idx="1378">
                  <c:v>4.7804018281621403E-2</c:v>
                </c:pt>
                <c:pt idx="1379">
                  <c:v>4.8545632791735786E-2</c:v>
                </c:pt>
                <c:pt idx="1380">
                  <c:v>4.9360559172810334E-2</c:v>
                </c:pt>
                <c:pt idx="1381">
                  <c:v>5.0248844958045401E-2</c:v>
                </c:pt>
                <c:pt idx="1382">
                  <c:v>5.1210371935011934E-2</c:v>
                </c:pt>
                <c:pt idx="1383">
                  <c:v>5.2244856794686045E-2</c:v>
                </c:pt>
                <c:pt idx="1384">
                  <c:v>5.3351852707308786E-2</c:v>
                </c:pt>
                <c:pt idx="1385">
                  <c:v>5.4530751800465932E-2</c:v>
                </c:pt>
                <c:pt idx="1386">
                  <c:v>5.5780797940518434E-2</c:v>
                </c:pt>
                <c:pt idx="1387">
                  <c:v>5.7101351197238713E-2</c:v>
                </c:pt>
                <c:pt idx="1388">
                  <c:v>5.8492118066538333E-2</c:v>
                </c:pt>
                <c:pt idx="1389">
                  <c:v>5.9951819362392786E-2</c:v>
                </c:pt>
                <c:pt idx="1390">
                  <c:v>6.1478978931050095E-2</c:v>
                </c:pt>
                <c:pt idx="1391">
                  <c:v>6.307236345187181E-2</c:v>
                </c:pt>
                <c:pt idx="1392">
                  <c:v>6.4731380495944901E-2</c:v>
                </c:pt>
                <c:pt idx="1393">
                  <c:v>6.6454439411392202E-2</c:v>
                </c:pt>
                <c:pt idx="1394">
                  <c:v>6.8239458306247003E-2</c:v>
                </c:pt>
                <c:pt idx="1395">
                  <c:v>7.0084270520012384E-2</c:v>
                </c:pt>
                <c:pt idx="1396">
                  <c:v>7.1986639408077313E-2</c:v>
                </c:pt>
                <c:pt idx="1397">
                  <c:v>7.3944265949838911E-2</c:v>
                </c:pt>
                <c:pt idx="1398">
                  <c:v>7.5954796969555802E-2</c:v>
                </c:pt>
                <c:pt idx="1399">
                  <c:v>7.8015833173464499E-2</c:v>
                </c:pt>
                <c:pt idx="1400">
                  <c:v>8.01249374261086E-2</c:v>
                </c:pt>
                <c:pt idx="1401">
                  <c:v>8.2279642900512096E-2</c:v>
                </c:pt>
                <c:pt idx="1402">
                  <c:v>8.4477461211283245E-2</c:v>
                </c:pt>
                <c:pt idx="1403">
                  <c:v>8.6715890367864742E-2</c:v>
                </c:pt>
                <c:pt idx="1404">
                  <c:v>8.8992422555091932E-2</c:v>
                </c:pt>
                <c:pt idx="1405">
                  <c:v>9.1304551657178684E-2</c:v>
                </c:pt>
                <c:pt idx="1406">
                  <c:v>9.36497805044232E-2</c:v>
                </c:pt>
                <c:pt idx="1407">
                  <c:v>9.6025627793939763E-2</c:v>
                </c:pt>
                <c:pt idx="1408">
                  <c:v>9.8429634661466522E-2</c:v>
                </c:pt>
                <c:pt idx="1409">
                  <c:v>0.10085937087495295</c:v>
                </c:pt>
                <c:pt idx="1410">
                  <c:v>0.103312440632887</c:v>
                </c:pt>
                <c:pt idx="1411">
                  <c:v>0.10578648795121902</c:v>
                </c:pt>
                <c:pt idx="1412">
                  <c:v>0.10827920162981799</c:v>
                </c:pt>
                <c:pt idx="1413">
                  <c:v>0.11078831979233943</c:v>
                </c:pt>
                <c:pt idx="1414">
                  <c:v>0.113311633998131</c:v>
                </c:pt>
                <c:pt idx="1415">
                  <c:v>0.11584699292801012</c:v>
                </c:pt>
                <c:pt idx="1416">
                  <c:v>0.118392305649277</c:v>
                </c:pt>
                <c:pt idx="1417">
                  <c:v>0.12094554446796812</c:v>
                </c:pt>
                <c:pt idx="1418">
                  <c:v>0.12350474737906809</c:v>
                </c:pt>
                <c:pt idx="1419">
                  <c:v>0.12606802012749488</c:v>
                </c:pt>
                <c:pt idx="1420">
                  <c:v>0.12863353789449641</c:v>
                </c:pt>
                <c:pt idx="1421">
                  <c:v>0.13119954662574088</c:v>
                </c:pt>
                <c:pt idx="1422">
                  <c:v>0.13376436401842709</c:v>
                </c:pt>
                <c:pt idx="1423">
                  <c:v>0.13632638018589588</c:v>
                </c:pt>
                <c:pt idx="1424">
                  <c:v>0.13888405801877987</c:v>
                </c:pt>
                <c:pt idx="1425">
                  <c:v>0.1414359332622637</c:v>
                </c:pt>
                <c:pt idx="1426">
                  <c:v>0.14398061432919301</c:v>
                </c:pt>
                <c:pt idx="1427">
                  <c:v>0.14651678186901082</c:v>
                </c:pt>
                <c:pt idx="1428">
                  <c:v>0.14904318811209871</c:v>
                </c:pt>
                <c:pt idx="1429">
                  <c:v>0.15155865600915988</c:v>
                </c:pt>
                <c:pt idx="1430">
                  <c:v>0.15406207818468001</c:v>
                </c:pt>
                <c:pt idx="1431">
                  <c:v>0.15655241572300024</c:v>
                </c:pt>
                <c:pt idx="1432">
                  <c:v>0.15902869680511741</c:v>
                </c:pt>
                <c:pt idx="1433">
                  <c:v>0.16149001521346901</c:v>
                </c:pt>
                <c:pt idx="1434">
                  <c:v>0.16393552872131001</c:v>
                </c:pt>
                <c:pt idx="1435">
                  <c:v>0.16636445738250299</c:v>
                </c:pt>
                <c:pt idx="1436">
                  <c:v>0.16877608173672809</c:v>
                </c:pt>
                <c:pt idx="1437">
                  <c:v>0.17116974094423701</c:v>
                </c:pt>
                <c:pt idx="1438">
                  <c:v>0.17354483086350644</c:v>
                </c:pt>
                <c:pt idx="1439">
                  <c:v>0.17590080208414041</c:v>
                </c:pt>
                <c:pt idx="1440">
                  <c:v>0.17823715792667899</c:v>
                </c:pt>
                <c:pt idx="1441">
                  <c:v>0.18055345241999846</c:v>
                </c:pt>
                <c:pt idx="1442">
                  <c:v>0.18284928826616695</c:v>
                </c:pt>
                <c:pt idx="1443">
                  <c:v>0.18512431480188399</c:v>
                </c:pt>
                <c:pt idx="1444">
                  <c:v>0.18737822596474488</c:v>
                </c:pt>
                <c:pt idx="1445">
                  <c:v>0.18961075827181401</c:v>
                </c:pt>
                <c:pt idx="1446">
                  <c:v>0.19182168881735401</c:v>
                </c:pt>
                <c:pt idx="1447">
                  <c:v>0.19401083329573199</c:v>
                </c:pt>
                <c:pt idx="1448">
                  <c:v>0.196178044054928</c:v>
                </c:pt>
                <c:pt idx="1449">
                  <c:v>0.19832320818541299</c:v>
                </c:pt>
                <c:pt idx="1450">
                  <c:v>0.20044624564858099</c:v>
                </c:pt>
                <c:pt idx="1451">
                  <c:v>0.20254710744833745</c:v>
                </c:pt>
                <c:pt idx="1452">
                  <c:v>0.20462577384891667</c:v>
                </c:pt>
                <c:pt idx="1453">
                  <c:v>0.20668225264158288</c:v>
                </c:pt>
                <c:pt idx="1454">
                  <c:v>0.20871657746225344</c:v>
                </c:pt>
                <c:pt idx="1455">
                  <c:v>0.21072880616186546</c:v>
                </c:pt>
                <c:pt idx="1456">
                  <c:v>0.19391742092715941</c:v>
                </c:pt>
                <c:pt idx="1457">
                  <c:v>0.20554996521532531</c:v>
                </c:pt>
                <c:pt idx="1458">
                  <c:v>0.18592149459210325</c:v>
                </c:pt>
                <c:pt idx="1459">
                  <c:v>0.16926311997281801</c:v>
                </c:pt>
                <c:pt idx="1460">
                  <c:v>0.15435896532995</c:v>
                </c:pt>
                <c:pt idx="1461">
                  <c:v>0.14102918640389644</c:v>
                </c:pt>
                <c:pt idx="1462">
                  <c:v>0.12907297284345687</c:v>
                </c:pt>
                <c:pt idx="1463">
                  <c:v>0.11832728784528312</c:v>
                </c:pt>
                <c:pt idx="1464">
                  <c:v>0.10864658963221223</c:v>
                </c:pt>
                <c:pt idx="1465">
                  <c:v>9.9907670736140847E-2</c:v>
                </c:pt>
                <c:pt idx="1466">
                  <c:v>9.2001995235782744E-2</c:v>
                </c:pt>
                <c:pt idx="1467">
                  <c:v>8.4835754437025013E-2</c:v>
                </c:pt>
                <c:pt idx="1468">
                  <c:v>7.8326328932379813E-2</c:v>
                </c:pt>
                <c:pt idx="1469">
                  <c:v>7.2401363994469309E-2</c:v>
                </c:pt>
                <c:pt idx="1470">
                  <c:v>6.6996908596203109E-2</c:v>
                </c:pt>
                <c:pt idx="1471">
                  <c:v>6.2056476385772198E-2</c:v>
                </c:pt>
                <c:pt idx="1472">
                  <c:v>5.7529925962856797E-2</c:v>
                </c:pt>
                <c:pt idx="1473">
                  <c:v>5.3372703397441934E-2</c:v>
                </c:pt>
                <c:pt idx="1474">
                  <c:v>4.9545099527009799E-2</c:v>
                </c:pt>
                <c:pt idx="1475">
                  <c:v>4.6011673756791133E-2</c:v>
                </c:pt>
                <c:pt idx="1476">
                  <c:v>4.2740730437002813E-2</c:v>
                </c:pt>
                <c:pt idx="1477">
                  <c:v>3.9703885694987798E-2</c:v>
                </c:pt>
                <c:pt idx="1478">
                  <c:v>3.6875684294894101E-2</c:v>
                </c:pt>
                <c:pt idx="1479">
                  <c:v>3.423327270799198E-2</c:v>
                </c:pt>
                <c:pt idx="1480">
                  <c:v>3.1756112034956603E-2</c:v>
                </c:pt>
                <c:pt idx="1481">
                  <c:v>2.9425729073211102E-2</c:v>
                </c:pt>
                <c:pt idx="1482">
                  <c:v>2.722549767590084E-2</c:v>
                </c:pt>
                <c:pt idx="1483">
                  <c:v>2.5140447393006797E-2</c:v>
                </c:pt>
                <c:pt idx="1484">
                  <c:v>2.3157094944044183E-2</c:v>
                </c:pt>
                <c:pt idx="1485">
                  <c:v>2.1263295833593602E-2</c:v>
                </c:pt>
                <c:pt idx="1486">
                  <c:v>1.9448113258506441E-2</c:v>
                </c:pt>
                <c:pt idx="1487">
                  <c:v>1.7701702199589303E-2</c:v>
                </c:pt>
                <c:pt idx="1488">
                  <c:v>1.6015206727163799E-2</c:v>
                </c:pt>
                <c:pt idx="1489">
                  <c:v>1.4380668925245598E-2</c:v>
                </c:pt>
                <c:pt idx="1490">
                  <c:v>1.27909480100573E-2</c:v>
                </c:pt>
                <c:pt idx="1491">
                  <c:v>1.1239648439878598E-2</c:v>
                </c:pt>
                <c:pt idx="1492">
                  <c:v>9.7210559573091306E-3</c:v>
                </c:pt>
                <c:pt idx="1493">
                  <c:v>8.24572288310251E-3</c:v>
                </c:pt>
                <c:pt idx="1494">
                  <c:v>6.8104839654615414E-3</c:v>
                </c:pt>
                <c:pt idx="1495">
                  <c:v>5.4115253166144434E-3</c:v>
                </c:pt>
                <c:pt idx="1496">
                  <c:v>4.0452859520260396E-3</c:v>
                </c:pt>
                <c:pt idx="1497">
                  <c:v>2.7084866506802852E-3</c:v>
                </c:pt>
                <c:pt idx="1498">
                  <c:v>1.3980480211819519E-3</c:v>
                </c:pt>
                <c:pt idx="1499">
                  <c:v>1.1107214359840103E-4</c:v>
                </c:pt>
                <c:pt idx="1500">
                  <c:v>-1.1552058156522721E-3</c:v>
                </c:pt>
                <c:pt idx="1501">
                  <c:v>-2.4034462660300852E-3</c:v>
                </c:pt>
                <c:pt idx="1502">
                  <c:v>-3.6362415148258002E-3</c:v>
                </c:pt>
                <c:pt idx="1503">
                  <c:v>-4.8561454539037124E-3</c:v>
                </c:pt>
                <c:pt idx="1504">
                  <c:v>-6.06570476510778E-3</c:v>
                </c:pt>
                <c:pt idx="1505">
                  <c:v>-7.2660427285847987E-3</c:v>
                </c:pt>
                <c:pt idx="1506">
                  <c:v>-8.4546659306807548E-3</c:v>
                </c:pt>
                <c:pt idx="1507">
                  <c:v>-9.6284101412972209E-3</c:v>
                </c:pt>
                <c:pt idx="1508">
                  <c:v>-1.078355795971765E-2</c:v>
                </c:pt>
                <c:pt idx="1509">
                  <c:v>-1.1915851984912832E-2</c:v>
                </c:pt>
                <c:pt idx="1510">
                  <c:v>-1.3020498543719478E-2</c:v>
                </c:pt>
                <c:pt idx="1511">
                  <c:v>-1.4092179443447317E-2</c:v>
                </c:pt>
                <c:pt idx="1512">
                  <c:v>-1.5125063424138101E-2</c:v>
                </c:pt>
                <c:pt idx="1513">
                  <c:v>-1.61128225617264E-2</c:v>
                </c:pt>
                <c:pt idx="1514">
                  <c:v>-1.7048651575311699E-2</c:v>
                </c:pt>
                <c:pt idx="1515">
                  <c:v>-1.79252919021505E-2</c:v>
                </c:pt>
                <c:pt idx="1516">
                  <c:v>-1.8772840665291102E-2</c:v>
                </c:pt>
                <c:pt idx="1517">
                  <c:v>-1.9592030711077946E-2</c:v>
                </c:pt>
                <c:pt idx="1518">
                  <c:v>-2.0380710295644901E-2</c:v>
                </c:pt>
                <c:pt idx="1519">
                  <c:v>-2.1136544537331877E-2</c:v>
                </c:pt>
                <c:pt idx="1520">
                  <c:v>-2.1857153214360051E-2</c:v>
                </c:pt>
                <c:pt idx="1521">
                  <c:v>-2.2540056733886468E-2</c:v>
                </c:pt>
                <c:pt idx="1522">
                  <c:v>-2.31827235541433E-2</c:v>
                </c:pt>
                <c:pt idx="1523">
                  <c:v>-2.3782564095063487E-2</c:v>
                </c:pt>
                <c:pt idx="1524">
                  <c:v>-2.4336954136528068E-2</c:v>
                </c:pt>
                <c:pt idx="1525">
                  <c:v>-2.4843243020666223E-2</c:v>
                </c:pt>
                <c:pt idx="1526">
                  <c:v>-2.5298770649502311E-2</c:v>
                </c:pt>
                <c:pt idx="1527">
                  <c:v>-2.5700880292911878E-2</c:v>
                </c:pt>
                <c:pt idx="1528">
                  <c:v>-2.6046934103248799E-2</c:v>
                </c:pt>
                <c:pt idx="1529">
                  <c:v>-2.63343275135304E-2</c:v>
                </c:pt>
                <c:pt idx="1530">
                  <c:v>-2.6560504447785398E-2</c:v>
                </c:pt>
                <c:pt idx="1531">
                  <c:v>-2.6722972160676216E-2</c:v>
                </c:pt>
                <c:pt idx="1532">
                  <c:v>-2.6819316184143991E-2</c:v>
                </c:pt>
                <c:pt idx="1533">
                  <c:v>-2.6847214953626297E-2</c:v>
                </c:pt>
                <c:pt idx="1534">
                  <c:v>-2.6804454164718189E-2</c:v>
                </c:pt>
                <c:pt idx="1535">
                  <c:v>-2.6688940647885556E-2</c:v>
                </c:pt>
                <c:pt idx="1536">
                  <c:v>-2.6498715687846099E-2</c:v>
                </c:pt>
                <c:pt idx="1537">
                  <c:v>-2.6231967640097359E-2</c:v>
                </c:pt>
                <c:pt idx="1538">
                  <c:v>-2.5887043741001411E-2</c:v>
                </c:pt>
                <c:pt idx="1539">
                  <c:v>-2.54624609916437E-2</c:v>
                </c:pt>
                <c:pt idx="1540">
                  <c:v>-2.4956916015116001E-2</c:v>
                </c:pt>
                <c:pt idx="1541">
                  <c:v>-2.4369293790277101E-2</c:v>
                </c:pt>
                <c:pt idx="1542">
                  <c:v>-2.3698675179912601E-2</c:v>
                </c:pt>
                <c:pt idx="1543">
                  <c:v>-2.2944343182454391E-2</c:v>
                </c:pt>
                <c:pt idx="1544">
                  <c:v>-2.2105787851756202E-2</c:v>
                </c:pt>
                <c:pt idx="1545">
                  <c:v>-2.1182709844251597E-2</c:v>
                </c:pt>
                <c:pt idx="1546">
                  <c:v>-2.017502256910492E-2</c:v>
                </c:pt>
                <c:pt idx="1547">
                  <c:v>-1.9082852933203803E-2</c:v>
                </c:pt>
                <c:pt idx="1548">
                  <c:v>-1.7906540689270403E-2</c:v>
                </c:pt>
                <c:pt idx="1549">
                  <c:v>-1.6646636411346501E-2</c:v>
                </c:pt>
                <c:pt idx="1550">
                  <c:v>-1.53038981373445E-2</c:v>
                </c:pt>
                <c:pt idx="1551">
                  <c:v>-1.3879014102230799E-2</c:v>
                </c:pt>
                <c:pt idx="1552">
                  <c:v>-1.2372044159440298E-2</c:v>
                </c:pt>
                <c:pt idx="1553">
                  <c:v>-1.0784316211422305E-2</c:v>
                </c:pt>
                <c:pt idx="1554">
                  <c:v>-9.1175212942722506E-3</c:v>
                </c:pt>
                <c:pt idx="1555">
                  <c:v>-7.3731839733490534E-3</c:v>
                </c:pt>
                <c:pt idx="1556">
                  <c:v>-5.5515969072743934E-3</c:v>
                </c:pt>
                <c:pt idx="1557">
                  <c:v>-3.6548842535094254E-3</c:v>
                </c:pt>
                <c:pt idx="1558">
                  <c:v>-1.6855480853551841E-3</c:v>
                </c:pt>
                <c:pt idx="1559">
                  <c:v>3.5379720335153612E-4</c:v>
                </c:pt>
                <c:pt idx="1560">
                  <c:v>2.4604415979903455E-3</c:v>
                </c:pt>
                <c:pt idx="1561">
                  <c:v>4.6315898238895314E-3</c:v>
                </c:pt>
                <c:pt idx="1562">
                  <c:v>6.8643731094775902E-3</c:v>
                </c:pt>
                <c:pt idx="1563">
                  <c:v>9.1558604645343294E-3</c:v>
                </c:pt>
                <c:pt idx="1564">
                  <c:v>1.1503070351845385E-2</c:v>
                </c:pt>
                <c:pt idx="1565">
                  <c:v>1.3902982114798401E-2</c:v>
                </c:pt>
                <c:pt idx="1566">
                  <c:v>1.6352547347060847E-2</c:v>
                </c:pt>
                <c:pt idx="1567">
                  <c:v>1.8848700964009701E-2</c:v>
                </c:pt>
                <c:pt idx="1568">
                  <c:v>2.1388371977955602E-2</c:v>
                </c:pt>
                <c:pt idx="1569">
                  <c:v>2.3968493864430462E-2</c:v>
                </c:pt>
                <c:pt idx="1570">
                  <c:v>2.6586014482816812E-2</c:v>
                </c:pt>
                <c:pt idx="1571">
                  <c:v>2.9237905488556912E-2</c:v>
                </c:pt>
                <c:pt idx="1572">
                  <c:v>3.1921171202243311E-2</c:v>
                </c:pt>
                <c:pt idx="1573">
                  <c:v>3.4632856899555697E-2</c:v>
                </c:pt>
                <c:pt idx="1574">
                  <c:v>3.7370056499654442E-2</c:v>
                </c:pt>
                <c:pt idx="1575">
                  <c:v>4.0129919634582477E-2</c:v>
                </c:pt>
                <c:pt idx="1576">
                  <c:v>4.2909658090901213E-2</c:v>
                </c:pt>
                <c:pt idx="1577">
                  <c:v>4.5706551620559401E-2</c:v>
                </c:pt>
                <c:pt idx="1578">
                  <c:v>4.8517953124379301E-2</c:v>
                </c:pt>
                <c:pt idx="1579">
                  <c:v>5.1341293216607096E-2</c:v>
                </c:pt>
                <c:pt idx="1580">
                  <c:v>5.4174084183778323E-2</c:v>
                </c:pt>
                <c:pt idx="1581">
                  <c:v>5.7013923355132667E-2</c:v>
                </c:pt>
                <c:pt idx="1582">
                  <c:v>5.98584959052871E-2</c:v>
                </c:pt>
                <c:pt idx="1583">
                  <c:v>6.2705577112769001E-2</c:v>
                </c:pt>
                <c:pt idx="1584">
                  <c:v>6.5553034100302512E-2</c:v>
                </c:pt>
                <c:pt idx="1585">
                  <c:v>6.8398827084611133E-2</c:v>
                </c:pt>
                <c:pt idx="1586">
                  <c:v>7.1241010164858856E-2</c:v>
                </c:pt>
                <c:pt idx="1587">
                  <c:v>7.4077731679765502E-2</c:v>
                </c:pt>
                <c:pt idx="1588">
                  <c:v>7.6907234164002108E-2</c:v>
                </c:pt>
                <c:pt idx="1589">
                  <c:v>7.9727853934669093E-2</c:v>
                </c:pt>
                <c:pt idx="1590">
                  <c:v>8.2538020338555798E-2</c:v>
                </c:pt>
                <c:pt idx="1591">
                  <c:v>8.533625469050618E-2</c:v>
                </c:pt>
                <c:pt idx="1592">
                  <c:v>8.8121168932619995E-2</c:v>
                </c:pt>
                <c:pt idx="1593">
                  <c:v>9.0891464043193246E-2</c:v>
                </c:pt>
                <c:pt idx="1594">
                  <c:v>9.3645928223398789E-2</c:v>
                </c:pt>
                <c:pt idx="1595">
                  <c:v>9.6383434888497682E-2</c:v>
                </c:pt>
                <c:pt idx="1596">
                  <c:v>9.9102940489305583E-2</c:v>
                </c:pt>
                <c:pt idx="1597">
                  <c:v>0.10180348218820802</c:v>
                </c:pt>
                <c:pt idx="1598">
                  <c:v>0.10448417541280022</c:v>
                </c:pt>
                <c:pt idx="1599">
                  <c:v>0.10714421130873029</c:v>
                </c:pt>
                <c:pt idx="1600">
                  <c:v>0.10978285411200912</c:v>
                </c:pt>
                <c:pt idx="1601">
                  <c:v>0.112399438459569</c:v>
                </c:pt>
                <c:pt idx="1602">
                  <c:v>0.11499336665549301</c:v>
                </c:pt>
                <c:pt idx="1603">
                  <c:v>0.11756410590894679</c:v>
                </c:pt>
                <c:pt idx="1604">
                  <c:v>0.12011118555846199</c:v>
                </c:pt>
                <c:pt idx="1605">
                  <c:v>0.12263419429598379</c:v>
                </c:pt>
                <c:pt idx="1606">
                  <c:v>0.12513277740270787</c:v>
                </c:pt>
                <c:pt idx="1607">
                  <c:v>0.12760628207423999</c:v>
                </c:pt>
                <c:pt idx="1608">
                  <c:v>0.13005399342334001</c:v>
                </c:pt>
                <c:pt idx="1609">
                  <c:v>0.13247585167754997</c:v>
                </c:pt>
                <c:pt idx="1610">
                  <c:v>0.13487173672862587</c:v>
                </c:pt>
                <c:pt idx="1611">
                  <c:v>0.13724160875276994</c:v>
                </c:pt>
                <c:pt idx="1612">
                  <c:v>0.13958543360084141</c:v>
                </c:pt>
                <c:pt idx="1613">
                  <c:v>0.14190322508343209</c:v>
                </c:pt>
                <c:pt idx="1614">
                  <c:v>0.144195020306597</c:v>
                </c:pt>
                <c:pt idx="1615">
                  <c:v>0.14646089009286492</c:v>
                </c:pt>
                <c:pt idx="1616">
                  <c:v>0.13009216684274599</c:v>
                </c:pt>
                <c:pt idx="1617">
                  <c:v>0.141872651669394</c:v>
                </c:pt>
                <c:pt idx="1618">
                  <c:v>0.12132366220029522</c:v>
                </c:pt>
                <c:pt idx="1619">
                  <c:v>0.103884049582066</c:v>
                </c:pt>
                <c:pt idx="1620">
                  <c:v>8.8307550268491547E-2</c:v>
                </c:pt>
                <c:pt idx="1621">
                  <c:v>7.434372883070138E-2</c:v>
                </c:pt>
                <c:pt idx="1622">
                  <c:v>6.1828510276811098E-2</c:v>
                </c:pt>
                <c:pt idx="1623">
                  <c:v>5.0569328160761477E-2</c:v>
                </c:pt>
                <c:pt idx="1624">
                  <c:v>4.0426599411571104E-2</c:v>
                </c:pt>
                <c:pt idx="1625">
                  <c:v>3.1265669836662201E-2</c:v>
                </c:pt>
                <c:pt idx="1626">
                  <c:v>2.2976369052287601E-2</c:v>
                </c:pt>
                <c:pt idx="1627">
                  <c:v>1.5459026775352399E-2</c:v>
                </c:pt>
                <c:pt idx="1628">
                  <c:v>8.6280704793083602E-3</c:v>
                </c:pt>
                <c:pt idx="1629">
                  <c:v>2.4073460305757952E-3</c:v>
                </c:pt>
                <c:pt idx="1630">
                  <c:v>-3.2698843013057991E-3</c:v>
                </c:pt>
                <c:pt idx="1631">
                  <c:v>-8.4629059591331112E-3</c:v>
                </c:pt>
                <c:pt idx="1632">
                  <c:v>-1.3224201464017649E-2</c:v>
                </c:pt>
                <c:pt idx="1633">
                  <c:v>-1.7600501462479323E-2</c:v>
                </c:pt>
                <c:pt idx="1634">
                  <c:v>-2.1633419802498402E-2</c:v>
                </c:pt>
                <c:pt idx="1635">
                  <c:v>-2.5360123473540001E-2</c:v>
                </c:pt>
                <c:pt idx="1636">
                  <c:v>-2.8813840744821812E-2</c:v>
                </c:pt>
                <c:pt idx="1637">
                  <c:v>-3.2024330965684952E-2</c:v>
                </c:pt>
                <c:pt idx="1638">
                  <c:v>-3.5018273558120892E-2</c:v>
                </c:pt>
                <c:pt idx="1639">
                  <c:v>-3.7819613490744863E-2</c:v>
                </c:pt>
                <c:pt idx="1640">
                  <c:v>-4.0449857498744045E-2</c:v>
                </c:pt>
                <c:pt idx="1641">
                  <c:v>-4.2928334606060797E-2</c:v>
                </c:pt>
                <c:pt idx="1642">
                  <c:v>-4.5272422970262703E-2</c:v>
                </c:pt>
                <c:pt idx="1643">
                  <c:v>-4.7497749369627598E-2</c:v>
                </c:pt>
                <c:pt idx="1644">
                  <c:v>-4.9618364295070799E-2</c:v>
                </c:pt>
                <c:pt idx="1645">
                  <c:v>-5.1646896313757296E-2</c:v>
                </c:pt>
                <c:pt idx="1646">
                  <c:v>-5.3594688219756902E-2</c:v>
                </c:pt>
                <c:pt idx="1647">
                  <c:v>-5.5461143384536622E-2</c:v>
                </c:pt>
                <c:pt idx="1648">
                  <c:v>-5.7250722530616104E-2</c:v>
                </c:pt>
                <c:pt idx="1649">
                  <c:v>-5.8971161528311312E-2</c:v>
                </c:pt>
                <c:pt idx="1650">
                  <c:v>-6.0629522378125876E-2</c:v>
                </c:pt>
                <c:pt idx="1651">
                  <c:v>-6.2232277059972502E-2</c:v>
                </c:pt>
                <c:pt idx="1652">
                  <c:v>-6.3785389089000999E-2</c:v>
                </c:pt>
                <c:pt idx="1653">
                  <c:v>-6.52943835191125E-2</c:v>
                </c:pt>
                <c:pt idx="1654">
                  <c:v>-6.6764413912327542E-2</c:v>
                </c:pt>
                <c:pt idx="1655">
                  <c:v>-6.8200322949916833E-2</c:v>
                </c:pt>
                <c:pt idx="1656">
                  <c:v>-6.9606699520950124E-2</c:v>
                </c:pt>
                <c:pt idx="1657">
                  <c:v>-7.0987931860079484E-2</c:v>
                </c:pt>
                <c:pt idx="1658">
                  <c:v>-7.2348257833369511E-2</c:v>
                </c:pt>
                <c:pt idx="1659">
                  <c:v>-7.3689497395475298E-2</c:v>
                </c:pt>
                <c:pt idx="1660">
                  <c:v>-7.5010332347194314E-2</c:v>
                </c:pt>
                <c:pt idx="1661">
                  <c:v>-7.6308696033964424E-2</c:v>
                </c:pt>
                <c:pt idx="1662">
                  <c:v>-7.7581777056327877E-2</c:v>
                </c:pt>
                <c:pt idx="1663">
                  <c:v>-7.8826033589124614E-2</c:v>
                </c:pt>
                <c:pt idx="1664">
                  <c:v>-8.0037203412133301E-2</c:v>
                </c:pt>
                <c:pt idx="1665">
                  <c:v>-8.1210317832767609E-2</c:v>
                </c:pt>
                <c:pt idx="1666">
                  <c:v>-8.2339716879526959E-2</c:v>
                </c:pt>
                <c:pt idx="1667">
                  <c:v>-8.3419068182047862E-2</c:v>
                </c:pt>
                <c:pt idx="1668">
                  <c:v>-8.4441389510467826E-2</c:v>
                </c:pt>
                <c:pt idx="1669">
                  <c:v>-8.5424683185004208E-2</c:v>
                </c:pt>
                <c:pt idx="1670">
                  <c:v>-8.6380089911906432E-2</c:v>
                </c:pt>
                <c:pt idx="1671">
                  <c:v>-8.7305692761526207E-2</c:v>
                </c:pt>
                <c:pt idx="1672">
                  <c:v>-8.8199413290129702E-2</c:v>
                </c:pt>
                <c:pt idx="1673">
                  <c:v>-8.9058993756141763E-2</c:v>
                </c:pt>
                <c:pt idx="1674">
                  <c:v>-8.9882022266602565E-2</c:v>
                </c:pt>
                <c:pt idx="1675">
                  <c:v>-9.0665945025531172E-2</c:v>
                </c:pt>
                <c:pt idx="1676">
                  <c:v>-9.1408084298704909E-2</c:v>
                </c:pt>
                <c:pt idx="1677">
                  <c:v>-9.2105654571697226E-2</c:v>
                </c:pt>
                <c:pt idx="1678">
                  <c:v>-9.2755780373203228E-2</c:v>
                </c:pt>
                <c:pt idx="1679">
                  <c:v>-9.3355514103080767E-2</c:v>
                </c:pt>
                <c:pt idx="1680">
                  <c:v>-9.3901854661660566E-2</c:v>
                </c:pt>
                <c:pt idx="1681">
                  <c:v>-9.4391766443172098E-2</c:v>
                </c:pt>
                <c:pt idx="1682">
                  <c:v>-9.4822198891110723E-2</c:v>
                </c:pt>
                <c:pt idx="1683">
                  <c:v>-9.5190120193923727E-2</c:v>
                </c:pt>
                <c:pt idx="1684">
                  <c:v>-9.5492529355863068E-2</c:v>
                </c:pt>
                <c:pt idx="1685">
                  <c:v>-9.5726467487239092E-2</c:v>
                </c:pt>
                <c:pt idx="1686">
                  <c:v>-9.5889039459982284E-2</c:v>
                </c:pt>
                <c:pt idx="1687">
                  <c:v>-9.5977433730828995E-2</c:v>
                </c:pt>
                <c:pt idx="1688">
                  <c:v>-9.5988942781769768E-2</c:v>
                </c:pt>
                <c:pt idx="1689">
                  <c:v>-9.5920982398671972E-2</c:v>
                </c:pt>
                <c:pt idx="1690">
                  <c:v>-9.5771110644829502E-2</c:v>
                </c:pt>
                <c:pt idx="1691">
                  <c:v>-9.5537045827715328E-2</c:v>
                </c:pt>
                <c:pt idx="1692">
                  <c:v>-9.5216683567626803E-2</c:v>
                </c:pt>
                <c:pt idx="1693">
                  <c:v>-9.4808112660950003E-2</c:v>
                </c:pt>
                <c:pt idx="1694">
                  <c:v>-9.4309629648854504E-2</c:v>
                </c:pt>
                <c:pt idx="1695">
                  <c:v>-9.3719751909354193E-2</c:v>
                </c:pt>
                <c:pt idx="1696">
                  <c:v>-9.3037229157435744E-2</c:v>
                </c:pt>
                <c:pt idx="1697">
                  <c:v>-9.2261053230369997E-2</c:v>
                </c:pt>
                <c:pt idx="1698">
                  <c:v>-9.1390466068270768E-2</c:v>
                </c:pt>
                <c:pt idx="1699">
                  <c:v>-9.0424965816074829E-2</c:v>
                </c:pt>
                <c:pt idx="1700">
                  <c:v>-8.9364310999946767E-2</c:v>
                </c:pt>
                <c:pt idx="1701">
                  <c:v>-8.8208522754245747E-2</c:v>
                </c:pt>
                <c:pt idx="1702">
                  <c:v>-8.6957885100764548E-2</c:v>
                </c:pt>
                <c:pt idx="1703">
                  <c:v>-8.5612943306347208E-2</c:v>
                </c:pt>
                <c:pt idx="1704">
                  <c:v>-8.4174500368884755E-2</c:v>
                </c:pt>
                <c:pt idx="1705">
                  <c:v>-8.2643365795398743E-2</c:v>
                </c:pt>
                <c:pt idx="1706">
                  <c:v>-8.1019390451558496E-2</c:v>
                </c:pt>
                <c:pt idx="1707">
                  <c:v>-7.9303997491183803E-2</c:v>
                </c:pt>
                <c:pt idx="1708">
                  <c:v>-7.7499162395290699E-2</c:v>
                </c:pt>
                <c:pt idx="1709">
                  <c:v>-7.5606414358482213E-2</c:v>
                </c:pt>
                <c:pt idx="1710">
                  <c:v>-7.362609150741091E-2</c:v>
                </c:pt>
                <c:pt idx="1711">
                  <c:v>-7.1561012065044699E-2</c:v>
                </c:pt>
                <c:pt idx="1712">
                  <c:v>-6.9414151074500413E-2</c:v>
                </c:pt>
                <c:pt idx="1713">
                  <c:v>-6.7188616002584106E-2</c:v>
                </c:pt>
                <c:pt idx="1714">
                  <c:v>-6.4887630763009824E-2</c:v>
                </c:pt>
                <c:pt idx="1715">
                  <c:v>-6.2514521978058984E-2</c:v>
                </c:pt>
                <c:pt idx="1716">
                  <c:v>-6.0072703705855601E-2</c:v>
                </c:pt>
                <c:pt idx="1717">
                  <c:v>-5.7565662590591198E-2</c:v>
                </c:pt>
                <c:pt idx="1718">
                  <c:v>-5.4996942716190413E-2</c:v>
                </c:pt>
                <c:pt idx="1719">
                  <c:v>-5.2370130743605199E-2</c:v>
                </c:pt>
                <c:pt idx="1720">
                  <c:v>-4.9688841254553986E-2</c:v>
                </c:pt>
                <c:pt idx="1721">
                  <c:v>-4.6956702525534577E-2</c:v>
                </c:pt>
                <c:pt idx="1722">
                  <c:v>-4.4177342787173765E-2</c:v>
                </c:pt>
                <c:pt idx="1723">
                  <c:v>-4.1354377084870303E-2</c:v>
                </c:pt>
                <c:pt idx="1724">
                  <c:v>-3.8491394805434002E-2</c:v>
                </c:pt>
                <c:pt idx="1725">
                  <c:v>-3.5591947938505411E-2</c:v>
                </c:pt>
                <c:pt idx="1726">
                  <c:v>-3.2659540119307016E-2</c:v>
                </c:pt>
                <c:pt idx="1727">
                  <c:v>-2.9697616490918611E-2</c:v>
                </c:pt>
                <c:pt idx="1728">
                  <c:v>-2.67095544103025E-2</c:v>
                </c:pt>
                <c:pt idx="1729">
                  <c:v>-2.3698655012389679E-2</c:v>
                </c:pt>
                <c:pt idx="1730">
                  <c:v>-2.0668135636073611E-2</c:v>
                </c:pt>
                <c:pt idx="1731">
                  <c:v>-1.7621123107232631E-2</c:v>
                </c:pt>
                <c:pt idx="1732">
                  <c:v>-1.4560647865839799E-2</c:v>
                </c:pt>
                <c:pt idx="1733">
                  <c:v>-1.1489638917340301E-2</c:v>
                </c:pt>
                <c:pt idx="1734">
                  <c:v>-8.4109195824877726E-3</c:v>
                </c:pt>
                <c:pt idx="1735">
                  <c:v>-5.3272040148507503E-3</c:v>
                </c:pt>
                <c:pt idx="1736">
                  <c:v>-2.2410944510788612E-3</c:v>
                </c:pt>
                <c:pt idx="1737">
                  <c:v>8.4492084423815083E-4</c:v>
                </c:pt>
                <c:pt idx="1738">
                  <c:v>3.9284689797657703E-3</c:v>
                </c:pt>
                <c:pt idx="1739">
                  <c:v>7.0072932270885914E-3</c:v>
                </c:pt>
                <c:pt idx="1740">
                  <c:v>1.00792532423727E-2</c:v>
                </c:pt>
                <c:pt idx="1741">
                  <c:v>1.3142324764094503E-2</c:v>
                </c:pt>
                <c:pt idx="1742">
                  <c:v>1.6194598830924601E-2</c:v>
                </c:pt>
                <c:pt idx="1743">
                  <c:v>1.9234280563435107E-2</c:v>
                </c:pt>
                <c:pt idx="1744">
                  <c:v>2.2259687552486602E-2</c:v>
                </c:pt>
                <c:pt idx="1745">
                  <c:v>2.526924789601441E-2</c:v>
                </c:pt>
                <c:pt idx="1746">
                  <c:v>2.8261497924526601E-2</c:v>
                </c:pt>
                <c:pt idx="1747">
                  <c:v>3.1235079654007278E-2</c:v>
                </c:pt>
                <c:pt idx="1748">
                  <c:v>3.41887380030906E-2</c:v>
                </c:pt>
                <c:pt idx="1749">
                  <c:v>3.7121317809485833E-2</c:v>
                </c:pt>
                <c:pt idx="1750">
                  <c:v>4.0031760678545997E-2</c:v>
                </c:pt>
                <c:pt idx="1751">
                  <c:v>4.2919101694856E-2</c:v>
                </c:pt>
                <c:pt idx="1752">
                  <c:v>4.5782466025534201E-2</c:v>
                </c:pt>
                <c:pt idx="1753">
                  <c:v>4.8621065441870046E-2</c:v>
                </c:pt>
                <c:pt idx="1754">
                  <c:v>5.1434194783814585E-2</c:v>
                </c:pt>
                <c:pt idx="1755">
                  <c:v>5.4221228389726102E-2</c:v>
                </c:pt>
                <c:pt idx="1756">
                  <c:v>5.6981616511841922E-2</c:v>
                </c:pt>
                <c:pt idx="1757">
                  <c:v>5.9714881735933707E-2</c:v>
                </c:pt>
                <c:pt idx="1758">
                  <c:v>6.2420615421756503E-2</c:v>
                </c:pt>
                <c:pt idx="1759">
                  <c:v>6.5098474179141913E-2</c:v>
                </c:pt>
                <c:pt idx="1760">
                  <c:v>6.7748176392810694E-2</c:v>
                </c:pt>
                <c:pt idx="1761">
                  <c:v>7.0369498807494504E-2</c:v>
                </c:pt>
                <c:pt idx="1762">
                  <c:v>7.2962273183312984E-2</c:v>
                </c:pt>
                <c:pt idx="1763">
                  <c:v>7.5526383030061414E-2</c:v>
                </c:pt>
                <c:pt idx="1764">
                  <c:v>7.8061760427682009E-2</c:v>
                </c:pt>
                <c:pt idx="1765">
                  <c:v>8.0568382938985245E-2</c:v>
                </c:pt>
                <c:pt idx="1766">
                  <c:v>6.4576505402223303E-2</c:v>
                </c:pt>
                <c:pt idx="1767">
                  <c:v>7.6519569022377304E-2</c:v>
                </c:pt>
                <c:pt idx="1768">
                  <c:v>5.5120216679154455E-2</c:v>
                </c:pt>
                <c:pt idx="1769">
                  <c:v>3.7020226462694011E-2</c:v>
                </c:pt>
                <c:pt idx="1770">
                  <c:v>2.0838559797672501E-2</c:v>
                </c:pt>
                <c:pt idx="1771">
                  <c:v>6.3273274035821831E-3</c:v>
                </c:pt>
                <c:pt idx="1772">
                  <c:v>-6.6790737823532323E-3</c:v>
                </c:pt>
                <c:pt idx="1773">
                  <c:v>-1.8380705781355481E-2</c:v>
                </c:pt>
                <c:pt idx="1774">
                  <c:v>-2.8922358373344798E-2</c:v>
                </c:pt>
                <c:pt idx="1775">
                  <c:v>-3.8443238087982806E-2</c:v>
                </c:pt>
                <c:pt idx="1776">
                  <c:v>-4.7058199044175304E-2</c:v>
                </c:pt>
                <c:pt idx="1777">
                  <c:v>-5.4870566930007122E-2</c:v>
                </c:pt>
                <c:pt idx="1778">
                  <c:v>-6.1969566256452786E-2</c:v>
                </c:pt>
                <c:pt idx="1779">
                  <c:v>-6.8434375599018396E-2</c:v>
                </c:pt>
                <c:pt idx="1780">
                  <c:v>-7.4334585722578422E-2</c:v>
                </c:pt>
                <c:pt idx="1781">
                  <c:v>-7.9731951915313057E-2</c:v>
                </c:pt>
                <c:pt idx="1782">
                  <c:v>-8.4681216382489224E-2</c:v>
                </c:pt>
                <c:pt idx="1783">
                  <c:v>-8.9231107137090565E-2</c:v>
                </c:pt>
                <c:pt idx="1784">
                  <c:v>-9.3425040793789133E-2</c:v>
                </c:pt>
                <c:pt idx="1785">
                  <c:v>-9.7301789601302494E-2</c:v>
                </c:pt>
                <c:pt idx="1786">
                  <c:v>-0.10089602060849702</c:v>
                </c:pt>
                <c:pt idx="1787">
                  <c:v>-0.10423877457755076</c:v>
                </c:pt>
                <c:pt idx="1788">
                  <c:v>-0.107357872486342</c:v>
                </c:pt>
                <c:pt idx="1789">
                  <c:v>-0.11027827126329723</c:v>
                </c:pt>
                <c:pt idx="1790">
                  <c:v>-0.11302237161343702</c:v>
                </c:pt>
                <c:pt idx="1791">
                  <c:v>-0.11561028730467902</c:v>
                </c:pt>
                <c:pt idx="1792">
                  <c:v>-0.11805853691482388</c:v>
                </c:pt>
                <c:pt idx="1793">
                  <c:v>-0.12037130226525122</c:v>
                </c:pt>
                <c:pt idx="1794">
                  <c:v>-0.12256241792760122</c:v>
                </c:pt>
                <c:pt idx="1795">
                  <c:v>-0.12464436675178622</c:v>
                </c:pt>
                <c:pt idx="1796">
                  <c:v>-0.12662851831441557</c:v>
                </c:pt>
                <c:pt idx="1797">
                  <c:v>-0.12852523642390701</c:v>
                </c:pt>
                <c:pt idx="1798">
                  <c:v>-0.130344017426549</c:v>
                </c:pt>
                <c:pt idx="1799">
                  <c:v>-0.13209359720986588</c:v>
                </c:pt>
                <c:pt idx="1800">
                  <c:v>-0.13378205686121841</c:v>
                </c:pt>
                <c:pt idx="1801">
                  <c:v>-0.13541691551071044</c:v>
                </c:pt>
                <c:pt idx="1802">
                  <c:v>-0.13700521759309686</c:v>
                </c:pt>
                <c:pt idx="1803">
                  <c:v>-0.138553612853268</c:v>
                </c:pt>
                <c:pt idx="1804">
                  <c:v>-0.14006738979516953</c:v>
                </c:pt>
                <c:pt idx="1805">
                  <c:v>-0.14154776760779544</c:v>
                </c:pt>
                <c:pt idx="1806">
                  <c:v>-0.14299471554043347</c:v>
                </c:pt>
                <c:pt idx="1807">
                  <c:v>-0.144407223330101</c:v>
                </c:pt>
                <c:pt idx="1808">
                  <c:v>-0.14578332507098901</c:v>
                </c:pt>
                <c:pt idx="1809">
                  <c:v>-0.14712011655923901</c:v>
                </c:pt>
                <c:pt idx="1810">
                  <c:v>-0.14841377487459892</c:v>
                </c:pt>
                <c:pt idx="1811">
                  <c:v>-0.14965957783029801</c:v>
                </c:pt>
                <c:pt idx="1812">
                  <c:v>-0.15085192593430397</c:v>
                </c:pt>
                <c:pt idx="1813">
                  <c:v>-0.15198436721977401</c:v>
                </c:pt>
                <c:pt idx="1814">
                  <c:v>-0.15307763727216644</c:v>
                </c:pt>
                <c:pt idx="1815">
                  <c:v>-0.15414079489543553</c:v>
                </c:pt>
                <c:pt idx="1816">
                  <c:v>-0.15517245959102888</c:v>
                </c:pt>
                <c:pt idx="1817">
                  <c:v>-0.15617097345046399</c:v>
                </c:pt>
                <c:pt idx="1818">
                  <c:v>-0.15713441000801101</c:v>
                </c:pt>
                <c:pt idx="1819">
                  <c:v>-0.15806059532922317</c:v>
                </c:pt>
                <c:pt idx="1820">
                  <c:v>-0.15894712869694519</c:v>
                </c:pt>
                <c:pt idx="1821">
                  <c:v>-0.15979140311162135</c:v>
                </c:pt>
                <c:pt idx="1822">
                  <c:v>-0.16059062667356314</c:v>
                </c:pt>
                <c:pt idx="1823">
                  <c:v>-0.161341844306742</c:v>
                </c:pt>
                <c:pt idx="1824">
                  <c:v>-0.162041960208477</c:v>
                </c:pt>
                <c:pt idx="1825">
                  <c:v>-0.16268776090795287</c:v>
                </c:pt>
                <c:pt idx="1826">
                  <c:v>-0.163275939011013</c:v>
                </c:pt>
                <c:pt idx="1827">
                  <c:v>-0.16380311757203486</c:v>
                </c:pt>
                <c:pt idx="1828">
                  <c:v>-0.16426587505244086</c:v>
                </c:pt>
                <c:pt idx="1829">
                  <c:v>-0.164660770772</c:v>
                </c:pt>
                <c:pt idx="1830">
                  <c:v>-0.16498437074069724</c:v>
                </c:pt>
                <c:pt idx="1831">
                  <c:v>-0.16523327372647509</c:v>
                </c:pt>
                <c:pt idx="1832">
                  <c:v>-0.16540413739142795</c:v>
                </c:pt>
                <c:pt idx="1833">
                  <c:v>-0.16549370430572599</c:v>
                </c:pt>
                <c:pt idx="1834">
                  <c:v>-0.165498827630606</c:v>
                </c:pt>
                <c:pt idx="1835">
                  <c:v>-0.16541649624699586</c:v>
                </c:pt>
                <c:pt idx="1836">
                  <c:v>-0.16524385909686445</c:v>
                </c:pt>
                <c:pt idx="1837">
                  <c:v>-0.16497824849951301</c:v>
                </c:pt>
                <c:pt idx="1838">
                  <c:v>-0.16461720220552201</c:v>
                </c:pt>
                <c:pt idx="1839">
                  <c:v>-0.16415848395711141</c:v>
                </c:pt>
                <c:pt idx="1840">
                  <c:v>-0.16360010233485567</c:v>
                </c:pt>
                <c:pt idx="1841">
                  <c:v>-0.16294032768713745</c:v>
                </c:pt>
                <c:pt idx="1842">
                  <c:v>-0.16217770695987085</c:v>
                </c:pt>
                <c:pt idx="1843">
                  <c:v>-0.16131107626961486</c:v>
                </c:pt>
                <c:pt idx="1844">
                  <c:v>-0.160339571092107</c:v>
                </c:pt>
                <c:pt idx="1845">
                  <c:v>-0.15926263397050044</c:v>
                </c:pt>
                <c:pt idx="1846">
                  <c:v>-0.15808001968148899</c:v>
                </c:pt>
                <c:pt idx="1847">
                  <c:v>-0.15679295984781519</c:v>
                </c:pt>
                <c:pt idx="1848">
                  <c:v>-0.15540161283087844</c:v>
                </c:pt>
                <c:pt idx="1849">
                  <c:v>-0.15390668414914963</c:v>
                </c:pt>
                <c:pt idx="1850">
                  <c:v>-0.152309012261682</c:v>
                </c:pt>
                <c:pt idx="1851">
                  <c:v>-0.15060842030844701</c:v>
                </c:pt>
                <c:pt idx="1852">
                  <c:v>-0.14880553879910799</c:v>
                </c:pt>
                <c:pt idx="1853">
                  <c:v>-0.14690250373673899</c:v>
                </c:pt>
                <c:pt idx="1854">
                  <c:v>-0.14490161113240108</c:v>
                </c:pt>
                <c:pt idx="1855">
                  <c:v>-0.14280295839570001</c:v>
                </c:pt>
                <c:pt idx="1856">
                  <c:v>-0.14060903561357288</c:v>
                </c:pt>
                <c:pt idx="1857">
                  <c:v>-0.13832318387036688</c:v>
                </c:pt>
                <c:pt idx="1858">
                  <c:v>-0.13594892431593444</c:v>
                </c:pt>
                <c:pt idx="1859">
                  <c:v>-0.133489926733667</c:v>
                </c:pt>
                <c:pt idx="1860">
                  <c:v>-0.13094999133368301</c:v>
                </c:pt>
                <c:pt idx="1861">
                  <c:v>-0.128333029593794</c:v>
                </c:pt>
                <c:pt idx="1862">
                  <c:v>-0.12564304523383188</c:v>
                </c:pt>
                <c:pt idx="1863">
                  <c:v>-0.12288411501984398</c:v>
                </c:pt>
                <c:pt idx="1864">
                  <c:v>-0.120060369842488</c:v>
                </c:pt>
                <c:pt idx="1865">
                  <c:v>-0.11717597613879002</c:v>
                </c:pt>
                <c:pt idx="1866">
                  <c:v>-0.11423511787198823</c:v>
                </c:pt>
                <c:pt idx="1867">
                  <c:v>-0.11124197918657402</c:v>
                </c:pt>
                <c:pt idx="1868">
                  <c:v>-0.10820072787075424</c:v>
                </c:pt>
                <c:pt idx="1869">
                  <c:v>-0.10511549972166002</c:v>
                </c:pt>
                <c:pt idx="1870">
                  <c:v>-0.101990383896697</c:v>
                </c:pt>
                <c:pt idx="1871">
                  <c:v>-9.8829409311981267E-2</c:v>
                </c:pt>
                <c:pt idx="1872">
                  <c:v>-9.5636532132854765E-2</c:v>
                </c:pt>
                <c:pt idx="1873">
                  <c:v>-9.2415624384272727E-2</c:v>
                </c:pt>
                <c:pt idx="1874">
                  <c:v>-8.9170463694214566E-2</c:v>
                </c:pt>
                <c:pt idx="1875">
                  <c:v>-8.5904724169480765E-2</c:v>
                </c:pt>
                <c:pt idx="1876">
                  <c:v>-8.2621968391394282E-2</c:v>
                </c:pt>
                <c:pt idx="1877">
                  <c:v>-7.9325640508230433E-2</c:v>
                </c:pt>
                <c:pt idx="1878">
                  <c:v>-7.6019060392260099E-2</c:v>
                </c:pt>
                <c:pt idx="1879">
                  <c:v>-7.2705418821535195E-2</c:v>
                </c:pt>
                <c:pt idx="1880">
                  <c:v>-6.9387773640429834E-2</c:v>
                </c:pt>
                <c:pt idx="1881">
                  <c:v>-6.6069046847859303E-2</c:v>
                </c:pt>
                <c:pt idx="1882">
                  <c:v>-6.2752022558337672E-2</c:v>
                </c:pt>
                <c:pt idx="1883">
                  <c:v>-5.9439345778312475E-2</c:v>
                </c:pt>
                <c:pt idx="1884">
                  <c:v>-5.6133521938531494E-2</c:v>
                </c:pt>
                <c:pt idx="1885">
                  <c:v>-5.2836917122228808E-2</c:v>
                </c:pt>
                <c:pt idx="1886">
                  <c:v>-4.9551758928972602E-2</c:v>
                </c:pt>
                <c:pt idx="1887">
                  <c:v>-4.6280137914477597E-2</c:v>
                </c:pt>
                <c:pt idx="1888">
                  <c:v>-4.3024009547894787E-2</c:v>
                </c:pt>
                <c:pt idx="1889">
                  <c:v>-3.9785196629737542E-2</c:v>
                </c:pt>
                <c:pt idx="1890">
                  <c:v>-3.6565392115594612E-2</c:v>
                </c:pt>
                <c:pt idx="1891">
                  <c:v>-3.3366162293157593E-2</c:v>
                </c:pt>
                <c:pt idx="1892">
                  <c:v>-3.0188950262673611E-2</c:v>
                </c:pt>
                <c:pt idx="1893">
                  <c:v>-2.7035079673712326E-2</c:v>
                </c:pt>
                <c:pt idx="1894">
                  <c:v>-2.39057586740361E-2</c:v>
                </c:pt>
                <c:pt idx="1895">
                  <c:v>-2.0802084029349299E-2</c:v>
                </c:pt>
                <c:pt idx="1896">
                  <c:v>-1.7725045375682105E-2</c:v>
                </c:pt>
                <c:pt idx="1897">
                  <c:v>-1.4675529569200272E-2</c:v>
                </c:pt>
                <c:pt idx="1898">
                  <c:v>-1.1654325101163421E-2</c:v>
                </c:pt>
                <c:pt idx="1899">
                  <c:v>-8.662126548666476E-3</c:v>
                </c:pt>
                <c:pt idx="1900">
                  <c:v>-5.6995390345952503E-3</c:v>
                </c:pt>
                <c:pt idx="1901">
                  <c:v>-2.7670826729413673E-3</c:v>
                </c:pt>
                <c:pt idx="1902">
                  <c:v>1.3480302181033407E-4</c:v>
                </c:pt>
                <c:pt idx="1903">
                  <c:v>3.0057547800387092E-3</c:v>
                </c:pt>
                <c:pt idx="1904">
                  <c:v>5.8454812936020823E-3</c:v>
                </c:pt>
                <c:pt idx="1905">
                  <c:v>8.6537590180411888E-3</c:v>
                </c:pt>
                <c:pt idx="1906">
                  <c:v>1.1430428072669321E-2</c:v>
                </c:pt>
                <c:pt idx="1907">
                  <c:v>1.4175388248964103E-2</c:v>
                </c:pt>
                <c:pt idx="1908">
                  <c:v>-1.4753831710121621E-3</c:v>
                </c:pt>
                <c:pt idx="1909">
                  <c:v>1.0643662306771799E-2</c:v>
                </c:pt>
                <c:pt idx="1910">
                  <c:v>-1.1445152966822705E-2</c:v>
                </c:pt>
                <c:pt idx="1911">
                  <c:v>-3.0040353831580005E-2</c:v>
                </c:pt>
                <c:pt idx="1912">
                  <c:v>-4.6695626093494487E-2</c:v>
                </c:pt>
                <c:pt idx="1913">
                  <c:v>-6.1628571086509085E-2</c:v>
                </c:pt>
                <c:pt idx="1914">
                  <c:v>-7.5015738781694499E-2</c:v>
                </c:pt>
                <c:pt idx="1915">
                  <c:v>-8.7058667475320803E-2</c:v>
                </c:pt>
                <c:pt idx="1916">
                  <c:v>-9.7907927787552543E-2</c:v>
                </c:pt>
                <c:pt idx="1917">
                  <c:v>-0.107705455129447</c:v>
                </c:pt>
                <c:pt idx="1918">
                  <c:v>-0.11657010125261917</c:v>
                </c:pt>
                <c:pt idx="1919">
                  <c:v>-0.12460796323958399</c:v>
                </c:pt>
                <c:pt idx="1920">
                  <c:v>-0.13191122439672509</c:v>
                </c:pt>
                <c:pt idx="1921">
                  <c:v>-0.13856149054677819</c:v>
                </c:pt>
                <c:pt idx="1922">
                  <c:v>-0.14463066242680001</c:v>
                </c:pt>
                <c:pt idx="1923">
                  <c:v>-0.15018251120511714</c:v>
                </c:pt>
                <c:pt idx="1924">
                  <c:v>-0.155273623646982</c:v>
                </c:pt>
                <c:pt idx="1925">
                  <c:v>-0.15995436910439595</c:v>
                </c:pt>
                <c:pt idx="1926">
                  <c:v>-0.16426964477289396</c:v>
                </c:pt>
                <c:pt idx="1927">
                  <c:v>-0.168259545283863</c:v>
                </c:pt>
                <c:pt idx="1928">
                  <c:v>-0.171959921439617</c:v>
                </c:pt>
                <c:pt idx="1929">
                  <c:v>-0.17540286762602394</c:v>
                </c:pt>
                <c:pt idx="1930">
                  <c:v>-0.17861714053470445</c:v>
                </c:pt>
                <c:pt idx="1931">
                  <c:v>-0.18162278496158787</c:v>
                </c:pt>
                <c:pt idx="1932">
                  <c:v>-0.18443606693262946</c:v>
                </c:pt>
                <c:pt idx="1933">
                  <c:v>-0.18707686689994599</c:v>
                </c:pt>
                <c:pt idx="1934">
                  <c:v>-0.18956313471591188</c:v>
                </c:pt>
                <c:pt idx="1935">
                  <c:v>-0.19191114625482544</c:v>
                </c:pt>
                <c:pt idx="1936">
                  <c:v>-0.19413569756381788</c:v>
                </c:pt>
                <c:pt idx="1937">
                  <c:v>-0.19625028969102709</c:v>
                </c:pt>
                <c:pt idx="1938">
                  <c:v>-0.19826729002602936</c:v>
                </c:pt>
                <c:pt idx="1939">
                  <c:v>-0.200198079839598</c:v>
                </c:pt>
                <c:pt idx="1940">
                  <c:v>-0.20205318733986141</c:v>
                </c:pt>
                <c:pt idx="1941">
                  <c:v>-0.20384240952847943</c:v>
                </c:pt>
                <c:pt idx="1942">
                  <c:v>-0.20557477125954635</c:v>
                </c:pt>
                <c:pt idx="1943">
                  <c:v>-0.20725539742921029</c:v>
                </c:pt>
                <c:pt idx="1944">
                  <c:v>-0.20888695683455888</c:v>
                </c:pt>
                <c:pt idx="1945">
                  <c:v>-0.21047086682086324</c:v>
                </c:pt>
                <c:pt idx="1946">
                  <c:v>-0.21200732740481801</c:v>
                </c:pt>
                <c:pt idx="1947">
                  <c:v>-0.21349535283974147</c:v>
                </c:pt>
                <c:pt idx="1948">
                  <c:v>-0.21493280031753126</c:v>
                </c:pt>
                <c:pt idx="1949">
                  <c:v>-0.21631639737403494</c:v>
                </c:pt>
                <c:pt idx="1950">
                  <c:v>-0.217641769397032</c:v>
                </c:pt>
                <c:pt idx="1951">
                  <c:v>-0.21890346863697019</c:v>
                </c:pt>
                <c:pt idx="1952">
                  <c:v>-0.22011848023156799</c:v>
                </c:pt>
                <c:pt idx="1953">
                  <c:v>-0.221299903610848</c:v>
                </c:pt>
                <c:pt idx="1954">
                  <c:v>-0.22244713795725946</c:v>
                </c:pt>
                <c:pt idx="1955">
                  <c:v>-0.22355920969808388</c:v>
                </c:pt>
                <c:pt idx="1956">
                  <c:v>-0.22463475816831588</c:v>
                </c:pt>
                <c:pt idx="1957">
                  <c:v>-0.22567207274095108</c:v>
                </c:pt>
                <c:pt idx="1958">
                  <c:v>-0.22666911449862401</c:v>
                </c:pt>
                <c:pt idx="1959">
                  <c:v>-0.227623543470203</c:v>
                </c:pt>
                <c:pt idx="1960">
                  <c:v>-0.22853274390053288</c:v>
                </c:pt>
                <c:pt idx="1961">
                  <c:v>-0.22939385089796788</c:v>
                </c:pt>
                <c:pt idx="1962">
                  <c:v>-0.23020377724957708</c:v>
                </c:pt>
                <c:pt idx="1963">
                  <c:v>-0.23095924111655144</c:v>
                </c:pt>
                <c:pt idx="1964">
                  <c:v>-0.23165679441951387</c:v>
                </c:pt>
                <c:pt idx="1965">
                  <c:v>-0.232292852064516</c:v>
                </c:pt>
                <c:pt idx="1966">
                  <c:v>-0.23286372194856914</c:v>
                </c:pt>
                <c:pt idx="1967">
                  <c:v>-0.23336563571695099</c:v>
                </c:pt>
                <c:pt idx="1968">
                  <c:v>-0.23379478016890609</c:v>
                </c:pt>
                <c:pt idx="1969">
                  <c:v>-0.23414732918266809</c:v>
                </c:pt>
                <c:pt idx="1970">
                  <c:v>-0.23441947598534679</c:v>
                </c:pt>
                <c:pt idx="1971">
                  <c:v>-0.2346074655604217</c:v>
                </c:pt>
                <c:pt idx="1972">
                  <c:v>-0.23470762695253997</c:v>
                </c:pt>
                <c:pt idx="1973">
                  <c:v>-0.23471640520284709</c:v>
                </c:pt>
                <c:pt idx="1974">
                  <c:v>-0.234630392626515</c:v>
                </c:pt>
                <c:pt idx="1975">
                  <c:v>-0.23444635912951209</c:v>
                </c:pt>
                <c:pt idx="1976">
                  <c:v>-0.234161281253604</c:v>
                </c:pt>
                <c:pt idx="1977">
                  <c:v>-0.233772369638449</c:v>
                </c:pt>
                <c:pt idx="1978">
                  <c:v>-0.23327709459670709</c:v>
                </c:pt>
                <c:pt idx="1979">
                  <c:v>-0.23267320951310788</c:v>
                </c:pt>
                <c:pt idx="1980">
                  <c:v>-0.23195877180055888</c:v>
                </c:pt>
                <c:pt idx="1981">
                  <c:v>-0.23113216117529786</c:v>
                </c:pt>
                <c:pt idx="1982">
                  <c:v>-0.23019209504816701</c:v>
                </c:pt>
                <c:pt idx="1983">
                  <c:v>-0.22913764086919094</c:v>
                </c:pt>
                <c:pt idx="1984">
                  <c:v>-0.227968225306554</c:v>
                </c:pt>
                <c:pt idx="1985">
                  <c:v>-0.22668364018808188</c:v>
                </c:pt>
                <c:pt idx="1986">
                  <c:v>-0.22528404518134151</c:v>
                </c:pt>
                <c:pt idx="1987">
                  <c:v>-0.22376996723696399</c:v>
                </c:pt>
                <c:pt idx="1988">
                  <c:v>-0.22214229686691109</c:v>
                </c:pt>
                <c:pt idx="1989">
                  <c:v>-0.22040162153397988</c:v>
                </c:pt>
                <c:pt idx="1990">
                  <c:v>-0.21854723742912571</c:v>
                </c:pt>
                <c:pt idx="1991">
                  <c:v>-0.21658133590677109</c:v>
                </c:pt>
                <c:pt idx="1992">
                  <c:v>-0.21450647821166041</c:v>
                </c:pt>
                <c:pt idx="1993">
                  <c:v>-0.21232424967222396</c:v>
                </c:pt>
                <c:pt idx="1994">
                  <c:v>-0.210035573225792</c:v>
                </c:pt>
                <c:pt idx="1995">
                  <c:v>-0.20764417894139744</c:v>
                </c:pt>
                <c:pt idx="1996">
                  <c:v>-0.20515401770104</c:v>
                </c:pt>
                <c:pt idx="1997">
                  <c:v>-0.20256921966207486</c:v>
                </c:pt>
                <c:pt idx="1998">
                  <c:v>-0.19989407080138399</c:v>
                </c:pt>
                <c:pt idx="1999">
                  <c:v>-0.19713299092257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val>
            <c:numRef>
              <c:f>population!$V$1:$V$2000</c:f>
              <c:numCache>
                <c:formatCode>_(* #,##0.00_);_(* \(#,##0.00\);_(* "-"??_);_(@_)</c:formatCode>
                <c:ptCount val="2000"/>
                <c:pt idx="0">
                  <c:v>0.96050134494884398</c:v>
                </c:pt>
                <c:pt idx="1">
                  <c:v>0.94665789110053389</c:v>
                </c:pt>
                <c:pt idx="2">
                  <c:v>0.90738656884450009</c:v>
                </c:pt>
                <c:pt idx="3">
                  <c:v>0.87051248343151899</c:v>
                </c:pt>
                <c:pt idx="4">
                  <c:v>0.8355880711012601</c:v>
                </c:pt>
                <c:pt idx="5">
                  <c:v>0.80255316140482558</c:v>
                </c:pt>
                <c:pt idx="6">
                  <c:v>0.77127187042660739</c:v>
                </c:pt>
                <c:pt idx="7">
                  <c:v>0.74162656192658205</c:v>
                </c:pt>
                <c:pt idx="8">
                  <c:v>0.7135080566767269</c:v>
                </c:pt>
                <c:pt idx="9">
                  <c:v>0.68681568411390903</c:v>
                </c:pt>
                <c:pt idx="10">
                  <c:v>0.66145628413829605</c:v>
                </c:pt>
                <c:pt idx="11">
                  <c:v>0.63734350145436403</c:v>
                </c:pt>
                <c:pt idx="12">
                  <c:v>0.61439716792690457</c:v>
                </c:pt>
                <c:pt idx="13">
                  <c:v>0.59254276399370109</c:v>
                </c:pt>
                <c:pt idx="14">
                  <c:v>0.57171094185618998</c:v>
                </c:pt>
                <c:pt idx="15">
                  <c:v>0.55183710047138101</c:v>
                </c:pt>
                <c:pt idx="16">
                  <c:v>0.53286100476999498</c:v>
                </c:pt>
                <c:pt idx="17">
                  <c:v>0.51472644315470895</c:v>
                </c:pt>
                <c:pt idx="18">
                  <c:v>0.49738091842211452</c:v>
                </c:pt>
                <c:pt idx="19">
                  <c:v>0.480775368058174</c:v>
                </c:pt>
                <c:pt idx="20">
                  <c:v>0.46486391048221598</c:v>
                </c:pt>
                <c:pt idx="21">
                  <c:v>0.44960361431436002</c:v>
                </c:pt>
                <c:pt idx="22">
                  <c:v>0.43495428815011167</c:v>
                </c:pt>
                <c:pt idx="23">
                  <c:v>0.42087828866397248</c:v>
                </c:pt>
                <c:pt idx="24">
                  <c:v>0.40734034514734951</c:v>
                </c:pt>
                <c:pt idx="25">
                  <c:v>0.39430739882498367</c:v>
                </c:pt>
                <c:pt idx="26">
                  <c:v>0.38174845549709402</c:v>
                </c:pt>
                <c:pt idx="27">
                  <c:v>0.36963445022791502</c:v>
                </c:pt>
                <c:pt idx="28">
                  <c:v>0.3579381229497145</c:v>
                </c:pt>
                <c:pt idx="29">
                  <c:v>0.34663390397988225</c:v>
                </c:pt>
                <c:pt idx="30">
                  <c:v>0.33569780855918102</c:v>
                </c:pt>
                <c:pt idx="31">
                  <c:v>0.3251073396155455</c:v>
                </c:pt>
                <c:pt idx="32">
                  <c:v>0.31484139804136202</c:v>
                </c:pt>
                <c:pt idx="33">
                  <c:v>0.30488019984548043</c:v>
                </c:pt>
                <c:pt idx="34">
                  <c:v>0.29520519960466546</c:v>
                </c:pt>
                <c:pt idx="35">
                  <c:v>0.285799019695884</c:v>
                </c:pt>
                <c:pt idx="36">
                  <c:v>0.276645384839382</c:v>
                </c:pt>
                <c:pt idx="37">
                  <c:v>0.26772906152648501</c:v>
                </c:pt>
                <c:pt idx="38">
                  <c:v>0.25903580194400838</c:v>
                </c:pt>
                <c:pt idx="39">
                  <c:v>0.25055229204097201</c:v>
                </c:pt>
                <c:pt idx="40">
                  <c:v>0.24226610341322988</c:v>
                </c:pt>
                <c:pt idx="41">
                  <c:v>0.23416564870796541</c:v>
                </c:pt>
                <c:pt idx="42">
                  <c:v>0.22624014027345801</c:v>
                </c:pt>
                <c:pt idx="43">
                  <c:v>0.21847955180008699</c:v>
                </c:pt>
                <c:pt idx="44">
                  <c:v>0.21087458271699044</c:v>
                </c:pt>
                <c:pt idx="45">
                  <c:v>0.20341662512493244</c:v>
                </c:pt>
                <c:pt idx="46">
                  <c:v>0.19609773306033076</c:v>
                </c:pt>
                <c:pt idx="47">
                  <c:v>0.18893537850741535</c:v>
                </c:pt>
                <c:pt idx="48">
                  <c:v>0.18195084032900299</c:v>
                </c:pt>
                <c:pt idx="49">
                  <c:v>0.17513773667355587</c:v>
                </c:pt>
                <c:pt idx="50">
                  <c:v>0.16848983933295741</c:v>
                </c:pt>
                <c:pt idx="51">
                  <c:v>0.16200102618617901</c:v>
                </c:pt>
                <c:pt idx="52">
                  <c:v>0.15566525731300401</c:v>
                </c:pt>
                <c:pt idx="53">
                  <c:v>0.14947654636058688</c:v>
                </c:pt>
                <c:pt idx="54">
                  <c:v>0.14342893412209495</c:v>
                </c:pt>
                <c:pt idx="55">
                  <c:v>0.13751646308789753</c:v>
                </c:pt>
                <c:pt idx="56">
                  <c:v>0.131733152933626</c:v>
                </c:pt>
                <c:pt idx="57">
                  <c:v>0.12607297681926397</c:v>
                </c:pt>
                <c:pt idx="58">
                  <c:v>0.12052983839686095</c:v>
                </c:pt>
                <c:pt idx="59">
                  <c:v>0.11509754943106502</c:v>
                </c:pt>
                <c:pt idx="60">
                  <c:v>0.10976980794348359</c:v>
                </c:pt>
                <c:pt idx="61">
                  <c:v>0.104542403437707</c:v>
                </c:pt>
                <c:pt idx="62">
                  <c:v>9.942036536643363E-2</c:v>
                </c:pt>
                <c:pt idx="63">
                  <c:v>9.4410471337614446E-2</c:v>
                </c:pt>
                <c:pt idx="64">
                  <c:v>8.9520306708274586E-2</c:v>
                </c:pt>
                <c:pt idx="65">
                  <c:v>8.4758235844276747E-2</c:v>
                </c:pt>
                <c:pt idx="66">
                  <c:v>8.0133370784929728E-2</c:v>
                </c:pt>
                <c:pt idx="67">
                  <c:v>7.5655535260545706E-2</c:v>
                </c:pt>
                <c:pt idx="68">
                  <c:v>7.1335223841725817E-2</c:v>
                </c:pt>
                <c:pt idx="69">
                  <c:v>6.7183555970997996E-2</c:v>
                </c:pt>
                <c:pt idx="70">
                  <c:v>6.3212224667430414E-2</c:v>
                </c:pt>
                <c:pt idx="71">
                  <c:v>5.9433439751947127E-2</c:v>
                </c:pt>
                <c:pt idx="72">
                  <c:v>5.5859865507913165E-2</c:v>
                </c:pt>
                <c:pt idx="73">
                  <c:v>5.2504552766808946E-2</c:v>
                </c:pt>
                <c:pt idx="74">
                  <c:v>4.9300520661459887E-2</c:v>
                </c:pt>
                <c:pt idx="75">
                  <c:v>4.62264207918247E-2</c:v>
                </c:pt>
                <c:pt idx="76">
                  <c:v>4.3284921134505112E-2</c:v>
                </c:pt>
                <c:pt idx="77">
                  <c:v>4.0478773366443198E-2</c:v>
                </c:pt>
                <c:pt idx="78">
                  <c:v>3.7810782960743812E-2</c:v>
                </c:pt>
                <c:pt idx="79">
                  <c:v>3.5283785845411156E-2</c:v>
                </c:pt>
                <c:pt idx="80">
                  <c:v>3.2900628269291403E-2</c:v>
                </c:pt>
                <c:pt idx="81">
                  <c:v>3.06641459249988E-2</c:v>
                </c:pt>
                <c:pt idx="82">
                  <c:v>2.8577143122405852E-2</c:v>
                </c:pt>
                <c:pt idx="83">
                  <c:v>2.6642372068962351E-2</c:v>
                </c:pt>
                <c:pt idx="84">
                  <c:v>2.48625123748922E-2</c:v>
                </c:pt>
                <c:pt idx="85">
                  <c:v>2.32401508980455E-2</c:v>
                </c:pt>
                <c:pt idx="86">
                  <c:v>2.1777762047717412E-2</c:v>
                </c:pt>
                <c:pt idx="87">
                  <c:v>2.0477688668965256E-2</c:v>
                </c:pt>
                <c:pt idx="88">
                  <c:v>1.9342123629519006E-2</c:v>
                </c:pt>
                <c:pt idx="89">
                  <c:v>1.8373092230231401E-2</c:v>
                </c:pt>
                <c:pt idx="90">
                  <c:v>1.75724355570442E-2</c:v>
                </c:pt>
                <c:pt idx="91">
                  <c:v>1.6941794887720601E-2</c:v>
                </c:pt>
                <c:pt idx="92">
                  <c:v>1.6482597260141823E-2</c:v>
                </c:pt>
                <c:pt idx="93">
                  <c:v>1.6196042300841294E-2</c:v>
                </c:pt>
                <c:pt idx="94">
                  <c:v>1.6083090402827901E-2</c:v>
                </c:pt>
                <c:pt idx="95">
                  <c:v>1.6144452330720021E-2</c:v>
                </c:pt>
                <c:pt idx="96">
                  <c:v>1.63805803190036E-2</c:v>
                </c:pt>
                <c:pt idx="97">
                  <c:v>1.6791660716005501E-2</c:v>
                </c:pt>
                <c:pt idx="98">
                  <c:v>1.73776082122001E-2</c:v>
                </c:pt>
                <c:pt idx="99">
                  <c:v>1.8138061676932309E-2</c:v>
                </c:pt>
                <c:pt idx="100">
                  <c:v>1.9072381612859353E-2</c:v>
                </c:pt>
                <c:pt idx="101">
                  <c:v>2.0179649222558202E-2</c:v>
                </c:pt>
                <c:pt idx="102">
                  <c:v>2.1458667067133202E-2</c:v>
                </c:pt>
                <c:pt idx="103">
                  <c:v>2.2907961282456452E-2</c:v>
                </c:pt>
                <c:pt idx="104">
                  <c:v>2.45257853051787E-2</c:v>
                </c:pt>
                <c:pt idx="105">
                  <c:v>2.6310125047977601E-2</c:v>
                </c:pt>
                <c:pt idx="106">
                  <c:v>2.8258705451908499E-2</c:v>
                </c:pt>
                <c:pt idx="107">
                  <c:v>3.0368998333300267E-2</c:v>
                </c:pt>
                <c:pt idx="108">
                  <c:v>3.2638231433528682E-2</c:v>
                </c:pt>
                <c:pt idx="109">
                  <c:v>3.5063398572281815E-2</c:v>
                </c:pt>
                <c:pt idx="110">
                  <c:v>3.7641270798683936E-2</c:v>
                </c:pt>
                <c:pt idx="111">
                  <c:v>4.0369108278041986E-2</c:v>
                </c:pt>
                <c:pt idx="112">
                  <c:v>4.3244786213336002E-2</c:v>
                </c:pt>
                <c:pt idx="113">
                  <c:v>4.6264325660742046E-2</c:v>
                </c:pt>
                <c:pt idx="114">
                  <c:v>4.9423557086604314E-2</c:v>
                </c:pt>
                <c:pt idx="115">
                  <c:v>5.2718161470824504E-2</c:v>
                </c:pt>
                <c:pt idx="116">
                  <c:v>5.6143685470244301E-2</c:v>
                </c:pt>
                <c:pt idx="117">
                  <c:v>5.9695556332322014E-2</c:v>
                </c:pt>
                <c:pt idx="118">
                  <c:v>6.3369096900986924E-2</c:v>
                </c:pt>
                <c:pt idx="119">
                  <c:v>6.7159540617151986E-2</c:v>
                </c:pt>
                <c:pt idx="120">
                  <c:v>7.1062046417849009E-2</c:v>
                </c:pt>
                <c:pt idx="121">
                  <c:v>7.5071713444087806E-2</c:v>
                </c:pt>
                <c:pt idx="122">
                  <c:v>7.9183595474806412E-2</c:v>
                </c:pt>
                <c:pt idx="123">
                  <c:v>8.3392715011766691E-2</c:v>
                </c:pt>
                <c:pt idx="124">
                  <c:v>8.7694076948014135E-2</c:v>
                </c:pt>
                <c:pt idx="125">
                  <c:v>9.2082681760310939E-2</c:v>
                </c:pt>
                <c:pt idx="126">
                  <c:v>9.655353817383365E-2</c:v>
                </c:pt>
                <c:pt idx="127">
                  <c:v>0.10110167525495622</c:v>
                </c:pt>
                <c:pt idx="128">
                  <c:v>0.10572215389568081</c:v>
                </c:pt>
                <c:pt idx="129">
                  <c:v>0.110410077660205</c:v>
                </c:pt>
                <c:pt idx="130">
                  <c:v>0.11516060297129138</c:v>
                </c:pt>
                <c:pt idx="131">
                  <c:v>0.11996894862036495</c:v>
                </c:pt>
                <c:pt idx="132">
                  <c:v>0.124830404591591</c:v>
                </c:pt>
                <c:pt idx="133">
                  <c:v>0.12974034019559319</c:v>
                </c:pt>
                <c:pt idx="134">
                  <c:v>0.13469421151385</c:v>
                </c:pt>
                <c:pt idx="135">
                  <c:v>0.139687568159438</c:v>
                </c:pt>
                <c:pt idx="136">
                  <c:v>0.14471605936391699</c:v>
                </c:pt>
                <c:pt idx="137">
                  <c:v>0.14977543940410143</c:v>
                </c:pt>
                <c:pt idx="138">
                  <c:v>0.15486157238553988</c:v>
                </c:pt>
                <c:pt idx="139">
                  <c:v>0.15997043640254494</c:v>
                </c:pt>
                <c:pt idx="140">
                  <c:v>0.16509812709680199</c:v>
                </c:pt>
                <c:pt idx="141">
                  <c:v>0.17024086063885488</c:v>
                </c:pt>
                <c:pt idx="142">
                  <c:v>0.17539497615805397</c:v>
                </c:pt>
                <c:pt idx="143">
                  <c:v>0.18055693764810299</c:v>
                </c:pt>
                <c:pt idx="144">
                  <c:v>0.18572333537604019</c:v>
                </c:pt>
                <c:pt idx="145">
                  <c:v>0.190890886823183</c:v>
                </c:pt>
                <c:pt idx="146">
                  <c:v>0.19605643718697988</c:v>
                </c:pt>
                <c:pt idx="147">
                  <c:v>0.20121695947257426</c:v>
                </c:pt>
                <c:pt idx="148">
                  <c:v>0.20636955420306688</c:v>
                </c:pt>
                <c:pt idx="149">
                  <c:v>0.21151144877684819</c:v>
                </c:pt>
                <c:pt idx="150">
                  <c:v>0.21663999650001944</c:v>
                </c:pt>
                <c:pt idx="151">
                  <c:v>0.221752675321331</c:v>
                </c:pt>
                <c:pt idx="152">
                  <c:v>0.22684708629608599</c:v>
                </c:pt>
                <c:pt idx="153">
                  <c:v>0.23192095180483099</c:v>
                </c:pt>
                <c:pt idx="154">
                  <c:v>0.23697211355153799</c:v>
                </c:pt>
                <c:pt idx="155">
                  <c:v>0.24199853036500488</c:v>
                </c:pt>
                <c:pt idx="156">
                  <c:v>0.24699827582613995</c:v>
                </c:pt>
                <c:pt idx="157">
                  <c:v>0.25196953574267938</c:v>
                </c:pt>
                <c:pt idx="158">
                  <c:v>0.25691060549174932</c:v>
                </c:pt>
                <c:pt idx="159">
                  <c:v>0.26181988724949595</c:v>
                </c:pt>
                <c:pt idx="160">
                  <c:v>0.26669588712592901</c:v>
                </c:pt>
                <c:pt idx="161">
                  <c:v>0.27153721222204008</c:v>
                </c:pt>
                <c:pt idx="162">
                  <c:v>0.27634256762481996</c:v>
                </c:pt>
                <c:pt idx="163">
                  <c:v>0.28111075335512198</c:v>
                </c:pt>
                <c:pt idx="164">
                  <c:v>0.28584066128203572</c:v>
                </c:pt>
                <c:pt idx="165">
                  <c:v>0.29053127201612805</c:v>
                </c:pt>
                <c:pt idx="166">
                  <c:v>0.29518165179359701</c:v>
                </c:pt>
                <c:pt idx="167">
                  <c:v>0.29979094936145595</c:v>
                </c:pt>
                <c:pt idx="168">
                  <c:v>0.30435839287389738</c:v>
                </c:pt>
                <c:pt idx="169">
                  <c:v>0.30888328680836363</c:v>
                </c:pt>
                <c:pt idx="170">
                  <c:v>0.31336500890939195</c:v>
                </c:pt>
                <c:pt idx="171">
                  <c:v>0.31780300716733795</c:v>
                </c:pt>
                <c:pt idx="172">
                  <c:v>0.32219679683841052</c:v>
                </c:pt>
                <c:pt idx="173">
                  <c:v>0.32654595751165738</c:v>
                </c:pt>
                <c:pt idx="174">
                  <c:v>0.33085013022795295</c:v>
                </c:pt>
                <c:pt idx="175">
                  <c:v>0.33510901465521897</c:v>
                </c:pt>
                <c:pt idx="176">
                  <c:v>0.33932236632393803</c:v>
                </c:pt>
                <c:pt idx="177">
                  <c:v>0.34348999392577689</c:v>
                </c:pt>
                <c:pt idx="178">
                  <c:v>0.34761175667848399</c:v>
                </c:pt>
                <c:pt idx="179">
                  <c:v>0.35168756175899452</c:v>
                </c:pt>
                <c:pt idx="180">
                  <c:v>0.35571736180660907</c:v>
                </c:pt>
                <c:pt idx="181">
                  <c:v>0.35970115249781576</c:v>
                </c:pt>
                <c:pt idx="182">
                  <c:v>0.36363897019361852</c:v>
                </c:pt>
                <c:pt idx="183">
                  <c:v>0.36753088966010072</c:v>
                </c:pt>
                <c:pt idx="184">
                  <c:v>0.37137702186275889</c:v>
                </c:pt>
                <c:pt idx="185">
                  <c:v>0.37517751183451625</c:v>
                </c:pt>
                <c:pt idx="186">
                  <c:v>0.37893253661747661</c:v>
                </c:pt>
                <c:pt idx="187">
                  <c:v>0.38264230327790838</c:v>
                </c:pt>
                <c:pt idx="188">
                  <c:v>0.38630704699395851</c:v>
                </c:pt>
                <c:pt idx="189">
                  <c:v>0.38992702921537725</c:v>
                </c:pt>
                <c:pt idx="190">
                  <c:v>0.36533561219580823</c:v>
                </c:pt>
                <c:pt idx="191">
                  <c:v>0.38296081790863595</c:v>
                </c:pt>
                <c:pt idx="192">
                  <c:v>0.36740836763711426</c:v>
                </c:pt>
                <c:pt idx="193">
                  <c:v>0.354719644407617</c:v>
                </c:pt>
                <c:pt idx="194">
                  <c:v>0.34247120877486287</c:v>
                </c:pt>
                <c:pt idx="195">
                  <c:v>0.33199467742676225</c:v>
                </c:pt>
                <c:pt idx="196">
                  <c:v>0.32288507285651286</c:v>
                </c:pt>
                <c:pt idx="197">
                  <c:v>0.31506666687299784</c:v>
                </c:pt>
                <c:pt idx="198">
                  <c:v>0.30835468653424347</c:v>
                </c:pt>
                <c:pt idx="199">
                  <c:v>0.30261452649015602</c:v>
                </c:pt>
                <c:pt idx="200">
                  <c:v>0.29772103509084652</c:v>
                </c:pt>
                <c:pt idx="201">
                  <c:v>0.29356832054540732</c:v>
                </c:pt>
                <c:pt idx="202">
                  <c:v>0.29006379091840395</c:v>
                </c:pt>
                <c:pt idx="203">
                  <c:v>0.28712698431015726</c:v>
                </c:pt>
                <c:pt idx="204">
                  <c:v>0.28468747204955502</c:v>
                </c:pt>
                <c:pt idx="205">
                  <c:v>0.28268346810962325</c:v>
                </c:pt>
                <c:pt idx="206">
                  <c:v>0.28106058850357002</c:v>
                </c:pt>
                <c:pt idx="207">
                  <c:v>0.27977085044275002</c:v>
                </c:pt>
                <c:pt idx="208">
                  <c:v>0.27877182631527397</c:v>
                </c:pt>
                <c:pt idx="209">
                  <c:v>0.27802593252709201</c:v>
                </c:pt>
                <c:pt idx="210">
                  <c:v>0.277499824508668</c:v>
                </c:pt>
                <c:pt idx="211">
                  <c:v>0.27716387962632799</c:v>
                </c:pt>
                <c:pt idx="212">
                  <c:v>0.27699175246630148</c:v>
                </c:pt>
                <c:pt idx="213">
                  <c:v>0.27695999052811693</c:v>
                </c:pt>
                <c:pt idx="214">
                  <c:v>0.27704770062116074</c:v>
                </c:pt>
                <c:pt idx="215">
                  <c:v>0.2772362581362795</c:v>
                </c:pt>
                <c:pt idx="216">
                  <c:v>0.277509052784365</c:v>
                </c:pt>
                <c:pt idx="217">
                  <c:v>0.27785126552528538</c:v>
                </c:pt>
                <c:pt idx="218">
                  <c:v>0.27824967230596898</c:v>
                </c:pt>
                <c:pt idx="219">
                  <c:v>0.278692470946099</c:v>
                </c:pt>
                <c:pt idx="220">
                  <c:v>0.27916912809174999</c:v>
                </c:pt>
                <c:pt idx="221">
                  <c:v>0.27967024363214998</c:v>
                </c:pt>
                <c:pt idx="222">
                  <c:v>0.28018743036439198</c:v>
                </c:pt>
                <c:pt idx="223">
                  <c:v>0.28071320701342101</c:v>
                </c:pt>
                <c:pt idx="224">
                  <c:v>0.28124090298279608</c:v>
                </c:pt>
                <c:pt idx="225">
                  <c:v>0.2817645734362485</c:v>
                </c:pt>
                <c:pt idx="226">
                  <c:v>0.28227892349893902</c:v>
                </c:pt>
                <c:pt idx="227">
                  <c:v>0.28277924052715575</c:v>
                </c:pt>
                <c:pt idx="228">
                  <c:v>0.28326133353074501</c:v>
                </c:pt>
                <c:pt idx="229">
                  <c:v>0.28372147894867888</c:v>
                </c:pt>
                <c:pt idx="230">
                  <c:v>0.28415637207717998</c:v>
                </c:pt>
                <c:pt idx="231">
                  <c:v>0.28456308353543308</c:v>
                </c:pt>
                <c:pt idx="232">
                  <c:v>0.28493902022738993</c:v>
                </c:pt>
                <c:pt idx="233">
                  <c:v>0.28528189032226625</c:v>
                </c:pt>
                <c:pt idx="234">
                  <c:v>0.28558967183158351</c:v>
                </c:pt>
                <c:pt idx="235">
                  <c:v>0.28586058440913997</c:v>
                </c:pt>
                <c:pt idx="236">
                  <c:v>0.28609306404233076</c:v>
                </c:pt>
                <c:pt idx="237">
                  <c:v>0.28628574034036408</c:v>
                </c:pt>
                <c:pt idx="238">
                  <c:v>0.28643741615741197</c:v>
                </c:pt>
                <c:pt idx="239">
                  <c:v>0.28654704931722902</c:v>
                </c:pt>
                <c:pt idx="240">
                  <c:v>0.28661373623105402</c:v>
                </c:pt>
                <c:pt idx="241">
                  <c:v>0.28663669722287544</c:v>
                </c:pt>
                <c:pt idx="242">
                  <c:v>0.2866152633958155</c:v>
                </c:pt>
                <c:pt idx="243">
                  <c:v>0.28654886489099551</c:v>
                </c:pt>
                <c:pt idx="244">
                  <c:v>0.28643702040557673</c:v>
                </c:pt>
                <c:pt idx="245">
                  <c:v>0.28627932785068338</c:v>
                </c:pt>
                <c:pt idx="246">
                  <c:v>0.286075456042029</c:v>
                </c:pt>
                <c:pt idx="247">
                  <c:v>0.28582513732727738</c:v>
                </c:pt>
                <c:pt idx="248">
                  <c:v>0.28552816106359102</c:v>
                </c:pt>
                <c:pt idx="249">
                  <c:v>0.28518436786801726</c:v>
                </c:pt>
                <c:pt idx="250">
                  <c:v>0.28479364457071848</c:v>
                </c:pt>
                <c:pt idx="251">
                  <c:v>0.28435591980848451</c:v>
                </c:pt>
                <c:pt idx="252">
                  <c:v>0.28387116020173397</c:v>
                </c:pt>
                <c:pt idx="253">
                  <c:v>0.28333936706448876</c:v>
                </c:pt>
                <c:pt idx="254">
                  <c:v>0.28276057360098888</c:v>
                </c:pt>
                <c:pt idx="255">
                  <c:v>0.28213484254794102</c:v>
                </c:pt>
                <c:pt idx="256">
                  <c:v>0.28146226422474896</c:v>
                </c:pt>
                <c:pt idx="257">
                  <c:v>0.28074295495804702</c:v>
                </c:pt>
                <c:pt idx="258">
                  <c:v>0.27997705585007532</c:v>
                </c:pt>
                <c:pt idx="259">
                  <c:v>0.27916473186292201</c:v>
                </c:pt>
                <c:pt idx="260">
                  <c:v>0.27830617119371415</c:v>
                </c:pt>
                <c:pt idx="261">
                  <c:v>0.27740158491773098</c:v>
                </c:pt>
                <c:pt idx="262">
                  <c:v>0.276451206878565</c:v>
                </c:pt>
                <c:pt idx="263">
                  <c:v>0.27545529380608502</c:v>
                </c:pt>
                <c:pt idx="264">
                  <c:v>0.27441412564470852</c:v>
                </c:pt>
                <c:pt idx="265">
                  <c:v>0.27332800607555352</c:v>
                </c:pt>
                <c:pt idx="266">
                  <c:v>0.27219726321740595</c:v>
                </c:pt>
                <c:pt idx="267">
                  <c:v>0.271022250492224</c:v>
                </c:pt>
                <c:pt idx="268">
                  <c:v>0.26980334764185432</c:v>
                </c:pt>
                <c:pt idx="269">
                  <c:v>0.26854096188315252</c:v>
                </c:pt>
                <c:pt idx="270">
                  <c:v>0.26723552918933074</c:v>
                </c:pt>
                <c:pt idx="271">
                  <c:v>0.26588751568570335</c:v>
                </c:pt>
                <c:pt idx="272">
                  <c:v>0.26452202426450488</c:v>
                </c:pt>
                <c:pt idx="273">
                  <c:v>0.26315124667718848</c:v>
                </c:pt>
                <c:pt idx="274">
                  <c:v>0.26177416771212808</c:v>
                </c:pt>
                <c:pt idx="275">
                  <c:v>0.26038972579439146</c:v>
                </c:pt>
                <c:pt idx="276">
                  <c:v>0.25899675851625975</c:v>
                </c:pt>
                <c:pt idx="277">
                  <c:v>0.25759403330408198</c:v>
                </c:pt>
                <c:pt idx="278">
                  <c:v>0.25618022697340498</c:v>
                </c:pt>
                <c:pt idx="279">
                  <c:v>0.25475392165746302</c:v>
                </c:pt>
                <c:pt idx="280">
                  <c:v>0.25331359138922438</c:v>
                </c:pt>
                <c:pt idx="281">
                  <c:v>0.25185759124089752</c:v>
                </c:pt>
                <c:pt idx="282">
                  <c:v>0.25038414434783718</c:v>
                </c:pt>
                <c:pt idx="283">
                  <c:v>0.24889132895839144</c:v>
                </c:pt>
                <c:pt idx="284">
                  <c:v>0.24737706458608799</c:v>
                </c:pt>
                <c:pt idx="285">
                  <c:v>0.24583909761372141</c:v>
                </c:pt>
                <c:pt idx="286">
                  <c:v>0.24427647320540799</c:v>
                </c:pt>
                <c:pt idx="287">
                  <c:v>0.24269446105563044</c:v>
                </c:pt>
                <c:pt idx="288">
                  <c:v>0.24109926652723243</c:v>
                </c:pt>
                <c:pt idx="289">
                  <c:v>0.23949744537983653</c:v>
                </c:pt>
                <c:pt idx="290">
                  <c:v>0.23789587824567288</c:v>
                </c:pt>
                <c:pt idx="291">
                  <c:v>0.23630179335823501</c:v>
                </c:pt>
                <c:pt idx="292">
                  <c:v>0.23472276749599341</c:v>
                </c:pt>
                <c:pt idx="293">
                  <c:v>0.23316673518193909</c:v>
                </c:pt>
                <c:pt idx="294">
                  <c:v>0.23164199089920429</c:v>
                </c:pt>
                <c:pt idx="295">
                  <c:v>0.23015719072203999</c:v>
                </c:pt>
                <c:pt idx="296">
                  <c:v>0.22872134971141644</c:v>
                </c:pt>
                <c:pt idx="297">
                  <c:v>0.22734383627780241</c:v>
                </c:pt>
                <c:pt idx="298">
                  <c:v>0.226031660432714</c:v>
                </c:pt>
                <c:pt idx="299">
                  <c:v>0.22472170105220499</c:v>
                </c:pt>
                <c:pt idx="300">
                  <c:v>0.22341746319537295</c:v>
                </c:pt>
                <c:pt idx="301">
                  <c:v>0.22212143070340801</c:v>
                </c:pt>
                <c:pt idx="302">
                  <c:v>0.22083668982351587</c:v>
                </c:pt>
                <c:pt idx="303">
                  <c:v>0.21956609258381846</c:v>
                </c:pt>
                <c:pt idx="304">
                  <c:v>0.21831264122260499</c:v>
                </c:pt>
                <c:pt idx="305">
                  <c:v>0.21707928644527419</c:v>
                </c:pt>
                <c:pt idx="306">
                  <c:v>0.21586901772421899</c:v>
                </c:pt>
                <c:pt idx="307">
                  <c:v>0.21468481021385385</c:v>
                </c:pt>
                <c:pt idx="308">
                  <c:v>0.21352964352611686</c:v>
                </c:pt>
                <c:pt idx="309">
                  <c:v>0.21240648422737915</c:v>
                </c:pt>
                <c:pt idx="310">
                  <c:v>0.21131828612338688</c:v>
                </c:pt>
                <c:pt idx="311">
                  <c:v>0.21026798095631219</c:v>
                </c:pt>
                <c:pt idx="312">
                  <c:v>0.20925847338555001</c:v>
                </c:pt>
                <c:pt idx="313">
                  <c:v>0.20829263321718341</c:v>
                </c:pt>
                <c:pt idx="314">
                  <c:v>0.20737328853750586</c:v>
                </c:pt>
                <c:pt idx="315">
                  <c:v>0.206503217940603</c:v>
                </c:pt>
                <c:pt idx="316">
                  <c:v>0.20568514286369299</c:v>
                </c:pt>
                <c:pt idx="317">
                  <c:v>0.20492171959049588</c:v>
                </c:pt>
                <c:pt idx="318">
                  <c:v>0.20421553124339509</c:v>
                </c:pt>
                <c:pt idx="319">
                  <c:v>0.20356907969256399</c:v>
                </c:pt>
                <c:pt idx="320">
                  <c:v>0.20298477751892399</c:v>
                </c:pt>
                <c:pt idx="321">
                  <c:v>0.20246494006008109</c:v>
                </c:pt>
                <c:pt idx="322">
                  <c:v>0.20201177762619199</c:v>
                </c:pt>
                <c:pt idx="323">
                  <c:v>0.20162738794188501</c:v>
                </c:pt>
                <c:pt idx="324">
                  <c:v>0.20131374888530909</c:v>
                </c:pt>
                <c:pt idx="325">
                  <c:v>0.201072711584946</c:v>
                </c:pt>
                <c:pt idx="326">
                  <c:v>0.20090599393670244</c:v>
                </c:pt>
                <c:pt idx="327">
                  <c:v>0.20081517459780845</c:v>
                </c:pt>
                <c:pt idx="328">
                  <c:v>0.20080168751139388</c:v>
                </c:pt>
                <c:pt idx="329">
                  <c:v>0.200866817009974</c:v>
                </c:pt>
                <c:pt idx="330">
                  <c:v>0.20101169354114709</c:v>
                </c:pt>
                <c:pt idx="331">
                  <c:v>0.20123729005258609</c:v>
                </c:pt>
                <c:pt idx="332">
                  <c:v>0.20154441906733853</c:v>
                </c:pt>
                <c:pt idx="333">
                  <c:v>0.20193373047348995</c:v>
                </c:pt>
                <c:pt idx="334">
                  <c:v>0.20240571004553301</c:v>
                </c:pt>
                <c:pt idx="335">
                  <c:v>0.202960678707547</c:v>
                </c:pt>
                <c:pt idx="336">
                  <c:v>0.20359879254131319</c:v>
                </c:pt>
                <c:pt idx="337">
                  <c:v>0.20432004353538599</c:v>
                </c:pt>
                <c:pt idx="338">
                  <c:v>0.20512426106437701</c:v>
                </c:pt>
                <c:pt idx="339">
                  <c:v>0.20601111408098399</c:v>
                </c:pt>
                <c:pt idx="340">
                  <c:v>0.20698011399727309</c:v>
                </c:pt>
                <c:pt idx="341">
                  <c:v>0.20803061822578867</c:v>
                </c:pt>
                <c:pt idx="342">
                  <c:v>0.20916183434594199</c:v>
                </c:pt>
                <c:pt idx="343">
                  <c:v>0.210372824856286</c:v>
                </c:pt>
                <c:pt idx="344">
                  <c:v>0.211662512469388</c:v>
                </c:pt>
                <c:pt idx="345">
                  <c:v>0.21302968590245144</c:v>
                </c:pt>
                <c:pt idx="346">
                  <c:v>0.21447300611414041</c:v>
                </c:pt>
                <c:pt idx="347">
                  <c:v>0.21599101293597392</c:v>
                </c:pt>
                <c:pt idx="348">
                  <c:v>0.2175821320452313</c:v>
                </c:pt>
                <c:pt idx="349">
                  <c:v>0.21924468222556609</c:v>
                </c:pt>
                <c:pt idx="350">
                  <c:v>0.22097688286138986</c:v>
                </c:pt>
                <c:pt idx="351">
                  <c:v>0.22277686161250787</c:v>
                </c:pt>
                <c:pt idx="352">
                  <c:v>0.22464266221659088</c:v>
                </c:pt>
                <c:pt idx="353">
                  <c:v>0.226572252368446</c:v>
                </c:pt>
                <c:pt idx="354">
                  <c:v>0.22856353162712609</c:v>
                </c:pt>
                <c:pt idx="355">
                  <c:v>0.23061433930416941</c:v>
                </c:pt>
                <c:pt idx="356">
                  <c:v>0.232722462289008</c:v>
                </c:pt>
                <c:pt idx="357">
                  <c:v>0.23488564277044699</c:v>
                </c:pt>
                <c:pt idx="358">
                  <c:v>0.23710158581637186</c:v>
                </c:pt>
                <c:pt idx="359">
                  <c:v>0.23936796677707586</c:v>
                </c:pt>
                <c:pt idx="360">
                  <c:v>0.24168243848110194</c:v>
                </c:pt>
                <c:pt idx="361">
                  <c:v>0.24404263819586347</c:v>
                </c:pt>
                <c:pt idx="362">
                  <c:v>0.24644619432890044</c:v>
                </c:pt>
                <c:pt idx="363">
                  <c:v>0.24889073284899488</c:v>
                </c:pt>
                <c:pt idx="364">
                  <c:v>0.25137388340976452</c:v>
                </c:pt>
                <c:pt idx="365">
                  <c:v>0.25389328516159693</c:v>
                </c:pt>
                <c:pt idx="366">
                  <c:v>0.25644659224099298</c:v>
                </c:pt>
                <c:pt idx="367">
                  <c:v>0.25903147892918799</c:v>
                </c:pt>
                <c:pt idx="368">
                  <c:v>0.2616456444749245</c:v>
                </c:pt>
                <c:pt idx="369">
                  <c:v>0.26428681757870798</c:v>
                </c:pt>
                <c:pt idx="370">
                  <c:v>0.26695276053825695</c:v>
                </c:pt>
                <c:pt idx="371">
                  <c:v>0.26964127305722801</c:v>
                </c:pt>
                <c:pt idx="372">
                  <c:v>0.27235019572111002</c:v>
                </c:pt>
                <c:pt idx="373">
                  <c:v>0.27507741314595952</c:v>
                </c:pt>
                <c:pt idx="374">
                  <c:v>0.27782085680736895</c:v>
                </c:pt>
                <c:pt idx="375">
                  <c:v>0.28057850755831398</c:v>
                </c:pt>
                <c:pt idx="376">
                  <c:v>0.28334839784568594</c:v>
                </c:pt>
                <c:pt idx="377">
                  <c:v>0.28612965259769702</c:v>
                </c:pt>
                <c:pt idx="378">
                  <c:v>0.28892041051426515</c:v>
                </c:pt>
                <c:pt idx="379">
                  <c:v>0.29171874954583732</c:v>
                </c:pt>
                <c:pt idx="380">
                  <c:v>0.29452281322315055</c:v>
                </c:pt>
                <c:pt idx="381">
                  <c:v>0.297327642028131</c:v>
                </c:pt>
                <c:pt idx="382">
                  <c:v>0.300130909448729</c:v>
                </c:pt>
                <c:pt idx="383">
                  <c:v>0.30293141635070908</c:v>
                </c:pt>
                <c:pt idx="384">
                  <c:v>0.30572801519801535</c:v>
                </c:pt>
                <c:pt idx="385">
                  <c:v>0.30851952681076267</c:v>
                </c:pt>
                <c:pt idx="386">
                  <c:v>0.31130481278168326</c:v>
                </c:pt>
                <c:pt idx="387">
                  <c:v>0.31408274704547495</c:v>
                </c:pt>
                <c:pt idx="388">
                  <c:v>0.31685224234162435</c:v>
                </c:pt>
                <c:pt idx="389">
                  <c:v>0.31961224132081872</c:v>
                </c:pt>
                <c:pt idx="390">
                  <c:v>0.32236172672069752</c:v>
                </c:pt>
                <c:pt idx="391">
                  <c:v>0.32509971892897532</c:v>
                </c:pt>
                <c:pt idx="392">
                  <c:v>0.32782528005926498</c:v>
                </c:pt>
                <c:pt idx="393">
                  <c:v>0.33053751342894538</c:v>
                </c:pt>
                <c:pt idx="394">
                  <c:v>0.33323556516851532</c:v>
                </c:pt>
                <c:pt idx="395">
                  <c:v>0.33591862407855755</c:v>
                </c:pt>
                <c:pt idx="396">
                  <c:v>0.33858592210942789</c:v>
                </c:pt>
                <c:pt idx="397">
                  <c:v>0.34123673411573474</c:v>
                </c:pt>
                <c:pt idx="398">
                  <c:v>0.34387037773059476</c:v>
                </c:pt>
                <c:pt idx="399">
                  <c:v>0.34648621289936038</c:v>
                </c:pt>
                <c:pt idx="400">
                  <c:v>0.34908364137976877</c:v>
                </c:pt>
                <c:pt idx="401">
                  <c:v>0.351662106057333</c:v>
                </c:pt>
                <c:pt idx="402">
                  <c:v>0.35422109019263698</c:v>
                </c:pt>
                <c:pt idx="403">
                  <c:v>0.35676011655607975</c:v>
                </c:pt>
                <c:pt idx="404">
                  <c:v>0.35927874649861902</c:v>
                </c:pt>
                <c:pt idx="405">
                  <c:v>0.36177657894997389</c:v>
                </c:pt>
                <c:pt idx="406">
                  <c:v>0.364253249367539</c:v>
                </c:pt>
                <c:pt idx="407">
                  <c:v>0.36670842863902697</c:v>
                </c:pt>
                <c:pt idx="408">
                  <c:v>0.36914182195189332</c:v>
                </c:pt>
                <c:pt idx="409">
                  <c:v>0.37155316763553098</c:v>
                </c:pt>
                <c:pt idx="410">
                  <c:v>0.37394223598499238</c:v>
                </c:pt>
                <c:pt idx="411">
                  <c:v>0.376308828072005</c:v>
                </c:pt>
                <c:pt idx="412">
                  <c:v>0.37865277454990848</c:v>
                </c:pt>
                <c:pt idx="413">
                  <c:v>0.38097393445738198</c:v>
                </c:pt>
                <c:pt idx="414">
                  <c:v>0.3832721940260595</c:v>
                </c:pt>
                <c:pt idx="415">
                  <c:v>0.38554746549598895</c:v>
                </c:pt>
                <c:pt idx="416">
                  <c:v>0.38779968594289638</c:v>
                </c:pt>
                <c:pt idx="417">
                  <c:v>0.39002881612034268</c:v>
                </c:pt>
                <c:pt idx="418">
                  <c:v>0.39223483931973951</c:v>
                </c:pt>
                <c:pt idx="419">
                  <c:v>0.39441776025064534</c:v>
                </c:pt>
                <c:pt idx="420">
                  <c:v>0.39657760394346758</c:v>
                </c:pt>
                <c:pt idx="421">
                  <c:v>0.39871441467643498</c:v>
                </c:pt>
                <c:pt idx="422">
                  <c:v>0.40082825492831697</c:v>
                </c:pt>
                <c:pt idx="423">
                  <c:v>0.40291920435808298</c:v>
                </c:pt>
                <c:pt idx="424">
                  <c:v>0.40498735881268288</c:v>
                </c:pt>
                <c:pt idx="425">
                  <c:v>0.40703282936358298</c:v>
                </c:pt>
                <c:pt idx="426">
                  <c:v>0.40905574137279632</c:v>
                </c:pt>
                <c:pt idx="427">
                  <c:v>0.41105623358872001</c:v>
                </c:pt>
                <c:pt idx="428">
                  <c:v>0.41303445727216698</c:v>
                </c:pt>
                <c:pt idx="429">
                  <c:v>0.41499057535265244</c:v>
                </c:pt>
                <c:pt idx="430">
                  <c:v>0.41692476161491943</c:v>
                </c:pt>
                <c:pt idx="431">
                  <c:v>0.39523077908054838</c:v>
                </c:pt>
                <c:pt idx="432">
                  <c:v>0.40917402875071901</c:v>
                </c:pt>
                <c:pt idx="433">
                  <c:v>0.39172658138537469</c:v>
                </c:pt>
                <c:pt idx="434">
                  <c:v>0.37979499562883107</c:v>
                </c:pt>
                <c:pt idx="435">
                  <c:v>0.36743533034862008</c:v>
                </c:pt>
                <c:pt idx="436">
                  <c:v>0.357691828037004</c:v>
                </c:pt>
                <c:pt idx="437">
                  <c:v>0.34856792573315398</c:v>
                </c:pt>
                <c:pt idx="438">
                  <c:v>0.34091005411180508</c:v>
                </c:pt>
                <c:pt idx="439">
                  <c:v>0.33401639269211025</c:v>
                </c:pt>
                <c:pt idx="440">
                  <c:v>0.32808469226093395</c:v>
                </c:pt>
                <c:pt idx="441">
                  <c:v>0.32283656611045519</c:v>
                </c:pt>
                <c:pt idx="442">
                  <c:v>0.31828262910156851</c:v>
                </c:pt>
                <c:pt idx="443">
                  <c:v>0.31429013016602075</c:v>
                </c:pt>
                <c:pt idx="444">
                  <c:v>0.31082247984384165</c:v>
                </c:pt>
                <c:pt idx="445">
                  <c:v>0.30780251945651038</c:v>
                </c:pt>
                <c:pt idx="446">
                  <c:v>0.30518743912462887</c:v>
                </c:pt>
                <c:pt idx="447">
                  <c:v>0.30292510088973795</c:v>
                </c:pt>
                <c:pt idx="448">
                  <c:v>0.30097731529692495</c:v>
                </c:pt>
                <c:pt idx="449">
                  <c:v>0.29930562955031198</c:v>
                </c:pt>
                <c:pt idx="450">
                  <c:v>0.29787840415833838</c:v>
                </c:pt>
                <c:pt idx="451">
                  <c:v>0.29666601590242525</c:v>
                </c:pt>
                <c:pt idx="452">
                  <c:v>0.2956428760820215</c:v>
                </c:pt>
                <c:pt idx="453">
                  <c:v>0.29478568946523098</c:v>
                </c:pt>
                <c:pt idx="454">
                  <c:v>0.29407391833660995</c:v>
                </c:pt>
                <c:pt idx="455">
                  <c:v>0.29348906375336525</c:v>
                </c:pt>
                <c:pt idx="456">
                  <c:v>0.29301467391979386</c:v>
                </c:pt>
                <c:pt idx="457">
                  <c:v>0.29263598823429032</c:v>
                </c:pt>
                <c:pt idx="458">
                  <c:v>0.29233983010932701</c:v>
                </c:pt>
                <c:pt idx="459">
                  <c:v>0.29211439438922038</c:v>
                </c:pt>
                <c:pt idx="460">
                  <c:v>0.29194912621239699</c:v>
                </c:pt>
                <c:pt idx="461">
                  <c:v>0.29183457512942895</c:v>
                </c:pt>
                <c:pt idx="462">
                  <c:v>0.29176228733442777</c:v>
                </c:pt>
                <c:pt idx="463">
                  <c:v>0.29172469716790811</c:v>
                </c:pt>
                <c:pt idx="464">
                  <c:v>0.29171503757441408</c:v>
                </c:pt>
                <c:pt idx="465">
                  <c:v>0.291727256057422</c:v>
                </c:pt>
                <c:pt idx="466">
                  <c:v>0.29175594194930632</c:v>
                </c:pt>
                <c:pt idx="467">
                  <c:v>0.29179626000443498</c:v>
                </c:pt>
                <c:pt idx="468">
                  <c:v>0.29184389174162395</c:v>
                </c:pt>
                <c:pt idx="469">
                  <c:v>0.29189498245086126</c:v>
                </c:pt>
                <c:pt idx="470">
                  <c:v>0.29194609395575</c:v>
                </c:pt>
                <c:pt idx="471">
                  <c:v>0.29199416210130008</c:v>
                </c:pt>
                <c:pt idx="472">
                  <c:v>0.292036458699929</c:v>
                </c:pt>
                <c:pt idx="473">
                  <c:v>0.29207055732743348</c:v>
                </c:pt>
                <c:pt idx="474">
                  <c:v>0.29209430264570801</c:v>
                </c:pt>
                <c:pt idx="475">
                  <c:v>0.292105782840138</c:v>
                </c:pt>
                <c:pt idx="476">
                  <c:v>0.29210330487791702</c:v>
                </c:pt>
                <c:pt idx="477">
                  <c:v>0.29208537228378595</c:v>
                </c:pt>
                <c:pt idx="478">
                  <c:v>0.29205066518699851</c:v>
                </c:pt>
                <c:pt idx="479">
                  <c:v>0.291998022405621</c:v>
                </c:pt>
                <c:pt idx="480">
                  <c:v>0.29192642536746549</c:v>
                </c:pt>
                <c:pt idx="481">
                  <c:v>0.29183498368316751</c:v>
                </c:pt>
                <c:pt idx="482">
                  <c:v>0.29172292220947538</c:v>
                </c:pt>
                <c:pt idx="483">
                  <c:v>0.29158956945532138</c:v>
                </c:pt>
                <c:pt idx="484">
                  <c:v>0.29143434720014288</c:v>
                </c:pt>
                <c:pt idx="485">
                  <c:v>0.29125676120615612</c:v>
                </c:pt>
                <c:pt idx="486">
                  <c:v>0.29105639291900848</c:v>
                </c:pt>
                <c:pt idx="487">
                  <c:v>0.29083289206156498</c:v>
                </c:pt>
                <c:pt idx="488">
                  <c:v>0.29058597003534625</c:v>
                </c:pt>
                <c:pt idx="489">
                  <c:v>0.29031539405248102</c:v>
                </c:pt>
                <c:pt idx="490">
                  <c:v>0.29002098192906151</c:v>
                </c:pt>
                <c:pt idx="491">
                  <c:v>0.28970259747714538</c:v>
                </c:pt>
                <c:pt idx="492">
                  <c:v>0.289360146439336</c:v>
                </c:pt>
                <c:pt idx="493">
                  <c:v>0.28899357291485561</c:v>
                </c:pt>
                <c:pt idx="494">
                  <c:v>0.288602856231363</c:v>
                </c:pt>
                <c:pt idx="495">
                  <c:v>0.28818800822110902</c:v>
                </c:pt>
                <c:pt idx="496">
                  <c:v>0.28774907086368801</c:v>
                </c:pt>
                <c:pt idx="497">
                  <c:v>0.28728611426170497</c:v>
                </c:pt>
                <c:pt idx="498">
                  <c:v>0.286799234918442</c:v>
                </c:pt>
                <c:pt idx="499">
                  <c:v>0.28628855428969852</c:v>
                </c:pt>
                <c:pt idx="500">
                  <c:v>0.28575421758439501</c:v>
                </c:pt>
                <c:pt idx="501">
                  <c:v>0.285196392791006</c:v>
                </c:pt>
                <c:pt idx="502">
                  <c:v>0.28461526990861363</c:v>
                </c:pt>
                <c:pt idx="503">
                  <c:v>0.28401106036352902</c:v>
                </c:pt>
                <c:pt idx="504">
                  <c:v>0.28338399659387525</c:v>
                </c:pt>
                <c:pt idx="505">
                  <c:v>0.28273433178582202</c:v>
                </c:pt>
                <c:pt idx="506">
                  <c:v>0.28206233974682898</c:v>
                </c:pt>
                <c:pt idx="507">
                  <c:v>0.28136831490186676</c:v>
                </c:pt>
                <c:pt idx="508">
                  <c:v>0.28065257239997338</c:v>
                </c:pt>
                <c:pt idx="509">
                  <c:v>0.27991544831918008</c:v>
                </c:pt>
                <c:pt idx="510">
                  <c:v>0.27915729995856797</c:v>
                </c:pt>
                <c:pt idx="511">
                  <c:v>0.27837850620686205</c:v>
                </c:pt>
                <c:pt idx="512">
                  <c:v>0.27757946797759225</c:v>
                </c:pt>
                <c:pt idx="513">
                  <c:v>0.27676060870129499</c:v>
                </c:pt>
                <c:pt idx="514">
                  <c:v>0.27592237486545396</c:v>
                </c:pt>
                <c:pt idx="515">
                  <c:v>0.27506523659332976</c:v>
                </c:pt>
                <c:pt idx="516">
                  <c:v>0.27418968825328138</c:v>
                </c:pt>
                <c:pt idx="517">
                  <c:v>0.27329624908973099</c:v>
                </c:pt>
                <c:pt idx="518">
                  <c:v>0.27238546386797596</c:v>
                </c:pt>
                <c:pt idx="519">
                  <c:v>0.27145790352428495</c:v>
                </c:pt>
                <c:pt idx="520">
                  <c:v>0.27051416581351795</c:v>
                </c:pt>
                <c:pt idx="521">
                  <c:v>0.26956361130116602</c:v>
                </c:pt>
                <c:pt idx="522">
                  <c:v>0.26862600455332603</c:v>
                </c:pt>
                <c:pt idx="523">
                  <c:v>0.26770072001587197</c:v>
                </c:pt>
                <c:pt idx="524">
                  <c:v>0.26678751617386598</c:v>
                </c:pt>
                <c:pt idx="525">
                  <c:v>0.26588587168326677</c:v>
                </c:pt>
                <c:pt idx="526">
                  <c:v>0.26499540181117875</c:v>
                </c:pt>
                <c:pt idx="527">
                  <c:v>0.26411558314859801</c:v>
                </c:pt>
                <c:pt idx="528">
                  <c:v>0.26324592158964238</c:v>
                </c:pt>
                <c:pt idx="529">
                  <c:v>0.26238583430372397</c:v>
                </c:pt>
                <c:pt idx="530">
                  <c:v>0.26153471708145698</c:v>
                </c:pt>
                <c:pt idx="531">
                  <c:v>0.26069189138883198</c:v>
                </c:pt>
                <c:pt idx="532">
                  <c:v>0.25985662976638602</c:v>
                </c:pt>
                <c:pt idx="533">
                  <c:v>0.259028130169139</c:v>
                </c:pt>
                <c:pt idx="534">
                  <c:v>0.25820552368189376</c:v>
                </c:pt>
                <c:pt idx="535">
                  <c:v>0.25738786035435396</c:v>
                </c:pt>
                <c:pt idx="536">
                  <c:v>0.25657410934495389</c:v>
                </c:pt>
                <c:pt idx="537">
                  <c:v>0.25576390569838903</c:v>
                </c:pt>
                <c:pt idx="538">
                  <c:v>0.25496068767241525</c:v>
                </c:pt>
                <c:pt idx="539">
                  <c:v>0.25416848817848098</c:v>
                </c:pt>
                <c:pt idx="540">
                  <c:v>0.25339148506069997</c:v>
                </c:pt>
                <c:pt idx="541">
                  <c:v>0.25263395705243175</c:v>
                </c:pt>
                <c:pt idx="542">
                  <c:v>0.25190030837806332</c:v>
                </c:pt>
                <c:pt idx="543">
                  <c:v>0.25119504534850579</c:v>
                </c:pt>
                <c:pt idx="544">
                  <c:v>0.25052278302217146</c:v>
                </c:pt>
                <c:pt idx="545">
                  <c:v>0.24988822899466601</c:v>
                </c:pt>
                <c:pt idx="546">
                  <c:v>0.24929618019118749</c:v>
                </c:pt>
                <c:pt idx="547">
                  <c:v>0.24875150821969788</c:v>
                </c:pt>
                <c:pt idx="548">
                  <c:v>0.24825914995322743</c:v>
                </c:pt>
                <c:pt idx="549">
                  <c:v>0.24782409195907701</c:v>
                </c:pt>
                <c:pt idx="550">
                  <c:v>0.24745135662027246</c:v>
                </c:pt>
                <c:pt idx="551">
                  <c:v>0.24714598462555901</c:v>
                </c:pt>
                <c:pt idx="552">
                  <c:v>0.24688458040629788</c:v>
                </c:pt>
                <c:pt idx="553">
                  <c:v>0.24665044462499441</c:v>
                </c:pt>
                <c:pt idx="554">
                  <c:v>0.24644520717876653</c:v>
                </c:pt>
                <c:pt idx="555">
                  <c:v>0.24627044098394299</c:v>
                </c:pt>
                <c:pt idx="556">
                  <c:v>0.246127683974916</c:v>
                </c:pt>
                <c:pt idx="557">
                  <c:v>0.24601842035851501</c:v>
                </c:pt>
                <c:pt idx="558">
                  <c:v>0.24594408682372418</c:v>
                </c:pt>
                <c:pt idx="559">
                  <c:v>0.24590606488516395</c:v>
                </c:pt>
                <c:pt idx="560">
                  <c:v>0.24590568231950999</c:v>
                </c:pt>
                <c:pt idx="561">
                  <c:v>0.24594420833856234</c:v>
                </c:pt>
                <c:pt idx="562">
                  <c:v>0.24602285309301997</c:v>
                </c:pt>
                <c:pt idx="563">
                  <c:v>0.24614276413658101</c:v>
                </c:pt>
                <c:pt idx="564">
                  <c:v>0.24630502503784901</c:v>
                </c:pt>
                <c:pt idx="565">
                  <c:v>0.246508901285557</c:v>
                </c:pt>
                <c:pt idx="566">
                  <c:v>0.24675489167975601</c:v>
                </c:pt>
                <c:pt idx="567">
                  <c:v>0.24704419489580695</c:v>
                </c:pt>
                <c:pt idx="568">
                  <c:v>0.24737797072868867</c:v>
                </c:pt>
                <c:pt idx="569">
                  <c:v>0.24775722838062444</c:v>
                </c:pt>
                <c:pt idx="570">
                  <c:v>0.24818290593439701</c:v>
                </c:pt>
                <c:pt idx="571">
                  <c:v>0.24865581474839801</c:v>
                </c:pt>
                <c:pt idx="572">
                  <c:v>0.24917667972617788</c:v>
                </c:pt>
                <c:pt idx="573">
                  <c:v>0.24974611143129188</c:v>
                </c:pt>
                <c:pt idx="574">
                  <c:v>0.25036462713590052</c:v>
                </c:pt>
                <c:pt idx="575">
                  <c:v>0.25103263710733875</c:v>
                </c:pt>
                <c:pt idx="576">
                  <c:v>0.25175045609528879</c:v>
                </c:pt>
                <c:pt idx="577">
                  <c:v>0.25251829703454853</c:v>
                </c:pt>
                <c:pt idx="578">
                  <c:v>0.25333627785325363</c:v>
                </c:pt>
                <c:pt idx="579">
                  <c:v>0.25420441918295938</c:v>
                </c:pt>
                <c:pt idx="580">
                  <c:v>0.25512264897022102</c:v>
                </c:pt>
                <c:pt idx="581">
                  <c:v>0.25609080245535293</c:v>
                </c:pt>
                <c:pt idx="582">
                  <c:v>0.25710862584722632</c:v>
                </c:pt>
                <c:pt idx="583">
                  <c:v>0.25817577766754551</c:v>
                </c:pt>
                <c:pt idx="584">
                  <c:v>0.25929183211916679</c:v>
                </c:pt>
                <c:pt idx="585">
                  <c:v>0.26045628131020826</c:v>
                </c:pt>
                <c:pt idx="586">
                  <c:v>0.26166853861778</c:v>
                </c:pt>
                <c:pt idx="587">
                  <c:v>0.262928050054134</c:v>
                </c:pt>
                <c:pt idx="588">
                  <c:v>0.26423410874179148</c:v>
                </c:pt>
                <c:pt idx="589">
                  <c:v>0.26558589397249438</c:v>
                </c:pt>
                <c:pt idx="590">
                  <c:v>0.26698252150970625</c:v>
                </c:pt>
                <c:pt idx="591">
                  <c:v>0.26842304653514876</c:v>
                </c:pt>
                <c:pt idx="592">
                  <c:v>0.26990646704853538</c:v>
                </c:pt>
                <c:pt idx="593">
                  <c:v>0.27143172773294738</c:v>
                </c:pt>
                <c:pt idx="594">
                  <c:v>0.27299772362007002</c:v>
                </c:pt>
                <c:pt idx="595">
                  <c:v>0.27460330399692801</c:v>
                </c:pt>
                <c:pt idx="596">
                  <c:v>0.2762472761994525</c:v>
                </c:pt>
                <c:pt idx="597">
                  <c:v>0.27792840952279252</c:v>
                </c:pt>
                <c:pt idx="598">
                  <c:v>0.27964543905033873</c:v>
                </c:pt>
                <c:pt idx="599">
                  <c:v>0.28139706951884752</c:v>
                </c:pt>
                <c:pt idx="600">
                  <c:v>0.28318197910619702</c:v>
                </c:pt>
                <c:pt idx="601">
                  <c:v>0.28499882319974446</c:v>
                </c:pt>
                <c:pt idx="602">
                  <c:v>0.28684623807818999</c:v>
                </c:pt>
                <c:pt idx="603">
                  <c:v>0.28872284453385538</c:v>
                </c:pt>
                <c:pt idx="604">
                  <c:v>0.29062730068647602</c:v>
                </c:pt>
                <c:pt idx="605">
                  <c:v>0.29255849567799952</c:v>
                </c:pt>
                <c:pt idx="606">
                  <c:v>0.29451498531530595</c:v>
                </c:pt>
                <c:pt idx="607">
                  <c:v>0.29649532840848775</c:v>
                </c:pt>
                <c:pt idx="608">
                  <c:v>0.29849808703232267</c:v>
                </c:pt>
                <c:pt idx="609">
                  <c:v>0.30052183008717998</c:v>
                </c:pt>
                <c:pt idx="610">
                  <c:v>0.30256513533921142</c:v>
                </c:pt>
                <c:pt idx="611">
                  <c:v>0.30462693432914589</c:v>
                </c:pt>
                <c:pt idx="612">
                  <c:v>0.30670605190983752</c:v>
                </c:pt>
                <c:pt idx="613">
                  <c:v>0.308801053521158</c:v>
                </c:pt>
                <c:pt idx="614">
                  <c:v>0.310910523022985</c:v>
                </c:pt>
                <c:pt idx="615">
                  <c:v>0.31303306830413002</c:v>
                </c:pt>
                <c:pt idx="616">
                  <c:v>0.31516732285330901</c:v>
                </c:pt>
                <c:pt idx="617">
                  <c:v>0.31731194732745349</c:v>
                </c:pt>
                <c:pt idx="618">
                  <c:v>0.31946563085905744</c:v>
                </c:pt>
                <c:pt idx="619">
                  <c:v>0.3216270923367795</c:v>
                </c:pt>
                <c:pt idx="620">
                  <c:v>0.32379508148562097</c:v>
                </c:pt>
                <c:pt idx="621">
                  <c:v>0.32596837987875144</c:v>
                </c:pt>
                <c:pt idx="622">
                  <c:v>0.32814580178679797</c:v>
                </c:pt>
                <c:pt idx="623">
                  <c:v>0.33032619493967619</c:v>
                </c:pt>
                <c:pt idx="624">
                  <c:v>0.3325084411506169</c:v>
                </c:pt>
                <c:pt idx="625">
                  <c:v>0.33469145684641199</c:v>
                </c:pt>
                <c:pt idx="626">
                  <c:v>0.33687419347807795</c:v>
                </c:pt>
                <c:pt idx="627">
                  <c:v>0.33905563783834702</c:v>
                </c:pt>
                <c:pt idx="628">
                  <c:v>0.34123481227443708</c:v>
                </c:pt>
                <c:pt idx="629">
                  <c:v>0.34341077481264359</c:v>
                </c:pt>
                <c:pt idx="630">
                  <c:v>0.34558261919070338</c:v>
                </c:pt>
                <c:pt idx="631">
                  <c:v>0.34774947480961138</c:v>
                </c:pt>
                <c:pt idx="632">
                  <c:v>0.34991050660468825</c:v>
                </c:pt>
                <c:pt idx="633">
                  <c:v>0.35206491484456842</c:v>
                </c:pt>
                <c:pt idx="634">
                  <c:v>0.35421193486039299</c:v>
                </c:pt>
                <c:pt idx="635">
                  <c:v>0.35635083671197798</c:v>
                </c:pt>
                <c:pt idx="636">
                  <c:v>0.35848092479426386</c:v>
                </c:pt>
                <c:pt idx="637">
                  <c:v>0.36060153738988826</c:v>
                </c:pt>
                <c:pt idx="638">
                  <c:v>0.36271204617167901</c:v>
                </c:pt>
                <c:pt idx="639">
                  <c:v>0.36481185566005425</c:v>
                </c:pt>
                <c:pt idx="640">
                  <c:v>0.36690040263918638</c:v>
                </c:pt>
                <c:pt idx="641">
                  <c:v>0.36897715553660498</c:v>
                </c:pt>
                <c:pt idx="642">
                  <c:v>0.37104161376981326</c:v>
                </c:pt>
                <c:pt idx="643">
                  <c:v>0.37309330706401467</c:v>
                </c:pt>
                <c:pt idx="644">
                  <c:v>0.3751317947446145</c:v>
                </c:pt>
                <c:pt idx="645">
                  <c:v>0.37715666500790596</c:v>
                </c:pt>
                <c:pt idx="646">
                  <c:v>0.37916753417334298</c:v>
                </c:pt>
                <c:pt idx="647">
                  <c:v>0.38116404592065189</c:v>
                </c:pt>
                <c:pt idx="648">
                  <c:v>0.38314587051449295</c:v>
                </c:pt>
                <c:pt idx="649">
                  <c:v>0.38511270401987996</c:v>
                </c:pt>
                <c:pt idx="650">
                  <c:v>0.38706426751059225</c:v>
                </c:pt>
                <c:pt idx="651">
                  <c:v>0.38900030627338938</c:v>
                </c:pt>
                <c:pt idx="652">
                  <c:v>0.39092058901010196</c:v>
                </c:pt>
                <c:pt idx="653">
                  <c:v>0.39282490703984912</c:v>
                </c:pt>
                <c:pt idx="654">
                  <c:v>0.39471307350335538</c:v>
                </c:pt>
                <c:pt idx="655">
                  <c:v>0.39658492257127725</c:v>
                </c:pt>
                <c:pt idx="656">
                  <c:v>0.39844030865796426</c:v>
                </c:pt>
                <c:pt idx="657">
                  <c:v>0.40027910564258101</c:v>
                </c:pt>
                <c:pt idx="658">
                  <c:v>0.40210120609873579</c:v>
                </c:pt>
                <c:pt idx="659">
                  <c:v>0.403906520533939</c:v>
                </c:pt>
                <c:pt idx="660">
                  <c:v>0.40569497664014098</c:v>
                </c:pt>
                <c:pt idx="661">
                  <c:v>0.40746651855631399</c:v>
                </c:pt>
                <c:pt idx="662">
                  <c:v>0.40922110614401702</c:v>
                </c:pt>
                <c:pt idx="663">
                  <c:v>0.41095871427678432</c:v>
                </c:pt>
                <c:pt idx="664">
                  <c:v>0.41267933214404695</c:v>
                </c:pt>
                <c:pt idx="665">
                  <c:v>0.41438296257019758</c:v>
                </c:pt>
                <c:pt idx="666">
                  <c:v>0.41606962134938552</c:v>
                </c:pt>
                <c:pt idx="667">
                  <c:v>0.41773933659641699</c:v>
                </c:pt>
                <c:pt idx="668">
                  <c:v>0.41939214811425352</c:v>
                </c:pt>
                <c:pt idx="669">
                  <c:v>0.42102810677818908</c:v>
                </c:pt>
                <c:pt idx="670">
                  <c:v>0.40122402630959397</c:v>
                </c:pt>
                <c:pt idx="671">
                  <c:v>0.41380611783103932</c:v>
                </c:pt>
                <c:pt idx="672">
                  <c:v>0.39602870408612795</c:v>
                </c:pt>
                <c:pt idx="673">
                  <c:v>0.38312907067794838</c:v>
                </c:pt>
                <c:pt idx="674">
                  <c:v>0.36990244318829152</c:v>
                </c:pt>
                <c:pt idx="675">
                  <c:v>0.3594119011326572</c:v>
                </c:pt>
                <c:pt idx="676">
                  <c:v>0.34923959537843002</c:v>
                </c:pt>
                <c:pt idx="677">
                  <c:v>0.34076507256437299</c:v>
                </c:pt>
                <c:pt idx="678">
                  <c:v>0.33281003208754784</c:v>
                </c:pt>
                <c:pt idx="679">
                  <c:v>0.32598072525562644</c:v>
                </c:pt>
                <c:pt idx="680">
                  <c:v>0.31969068373975296</c:v>
                </c:pt>
                <c:pt idx="681">
                  <c:v>0.31419147035636902</c:v>
                </c:pt>
                <c:pt idx="682">
                  <c:v>0.30918054736807538</c:v>
                </c:pt>
                <c:pt idx="683">
                  <c:v>0.30475041584244356</c:v>
                </c:pt>
                <c:pt idx="684">
                  <c:v>0.30073704764579179</c:v>
                </c:pt>
                <c:pt idx="685">
                  <c:v>0.29716372736972752</c:v>
                </c:pt>
                <c:pt idx="686">
                  <c:v>0.29393572706237808</c:v>
                </c:pt>
                <c:pt idx="687">
                  <c:v>0.29104795494235408</c:v>
                </c:pt>
                <c:pt idx="688">
                  <c:v>0.288441659131002</c:v>
                </c:pt>
                <c:pt idx="689">
                  <c:v>0.28610160342699575</c:v>
                </c:pt>
                <c:pt idx="690">
                  <c:v>0.28398867884148038</c:v>
                </c:pt>
                <c:pt idx="691">
                  <c:v>0.282085376541721</c:v>
                </c:pt>
                <c:pt idx="692">
                  <c:v>0.28036400956447938</c:v>
                </c:pt>
                <c:pt idx="693">
                  <c:v>0.27880797483425496</c:v>
                </c:pt>
                <c:pt idx="694">
                  <c:v>0.27739670922355902</c:v>
                </c:pt>
                <c:pt idx="695">
                  <c:v>0.27611561029738402</c:v>
                </c:pt>
                <c:pt idx="696">
                  <c:v>0.27494887390335526</c:v>
                </c:pt>
                <c:pt idx="697">
                  <c:v>0.273884102534941</c:v>
                </c:pt>
                <c:pt idx="698">
                  <c:v>0.27290886607818898</c:v>
                </c:pt>
                <c:pt idx="699">
                  <c:v>0.27201282383160463</c:v>
                </c:pt>
                <c:pt idx="700">
                  <c:v>0.27118605139777074</c:v>
                </c:pt>
                <c:pt idx="701">
                  <c:v>0.27042000159151502</c:v>
                </c:pt>
                <c:pt idx="702">
                  <c:v>0.26970667421690497</c:v>
                </c:pt>
                <c:pt idx="703">
                  <c:v>0.26903903728532874</c:v>
                </c:pt>
                <c:pt idx="704">
                  <c:v>0.26841060269543432</c:v>
                </c:pt>
                <c:pt idx="705">
                  <c:v>0.26781559890386714</c:v>
                </c:pt>
                <c:pt idx="706">
                  <c:v>0.26724874475278393</c:v>
                </c:pt>
                <c:pt idx="707">
                  <c:v>0.266705309678615</c:v>
                </c:pt>
                <c:pt idx="708">
                  <c:v>0.26618098627729525</c:v>
                </c:pt>
                <c:pt idx="709">
                  <c:v>0.26567190134550295</c:v>
                </c:pt>
                <c:pt idx="710">
                  <c:v>0.26517453916492295</c:v>
                </c:pt>
                <c:pt idx="711">
                  <c:v>0.26468573253174699</c:v>
                </c:pt>
                <c:pt idx="712">
                  <c:v>0.26420261323542132</c:v>
                </c:pt>
                <c:pt idx="713">
                  <c:v>0.26372259626156502</c:v>
                </c:pt>
                <c:pt idx="714">
                  <c:v>0.26324334569567093</c:v>
                </c:pt>
                <c:pt idx="715">
                  <c:v>0.2627627578527455</c:v>
                </c:pt>
                <c:pt idx="716">
                  <c:v>0.26227893653418599</c:v>
                </c:pt>
                <c:pt idx="717">
                  <c:v>0.26179017741445698</c:v>
                </c:pt>
                <c:pt idx="718">
                  <c:v>0.26129494938210401</c:v>
                </c:pt>
                <c:pt idx="719">
                  <c:v>0.26079188096747402</c:v>
                </c:pt>
                <c:pt idx="720">
                  <c:v>0.26027974590756398</c:v>
                </c:pt>
                <c:pt idx="721">
                  <c:v>0.2597574517261696</c:v>
                </c:pt>
                <c:pt idx="722">
                  <c:v>0.25922402839251402</c:v>
                </c:pt>
                <c:pt idx="723">
                  <c:v>0.25867861889456784</c:v>
                </c:pt>
                <c:pt idx="724">
                  <c:v>0.25812047025632401</c:v>
                </c:pt>
                <c:pt idx="725">
                  <c:v>0.25754892585567912</c:v>
                </c:pt>
                <c:pt idx="726">
                  <c:v>0.25696341829055402</c:v>
                </c:pt>
                <c:pt idx="727">
                  <c:v>0.25636346318141595</c:v>
                </c:pt>
                <c:pt idx="728">
                  <c:v>0.25574865351340575</c:v>
                </c:pt>
                <c:pt idx="729">
                  <c:v>0.25511865468338174</c:v>
                </c:pt>
                <c:pt idx="730">
                  <c:v>0.25447320003363499</c:v>
                </c:pt>
                <c:pt idx="731">
                  <c:v>0.25381208693287638</c:v>
                </c:pt>
                <c:pt idx="732">
                  <c:v>0.25313517327766538</c:v>
                </c:pt>
                <c:pt idx="733">
                  <c:v>0.252442374426949</c:v>
                </c:pt>
                <c:pt idx="734">
                  <c:v>0.25173366049072748</c:v>
                </c:pt>
                <c:pt idx="735">
                  <c:v>0.25100905396469397</c:v>
                </c:pt>
                <c:pt idx="736">
                  <c:v>0.25026862765792102</c:v>
                </c:pt>
                <c:pt idx="737">
                  <c:v>0.24951250289715743</c:v>
                </c:pt>
                <c:pt idx="738">
                  <c:v>0.24874084796961299</c:v>
                </c:pt>
                <c:pt idx="739">
                  <c:v>0.24795387678527644</c:v>
                </c:pt>
                <c:pt idx="740">
                  <c:v>0.24715184772950397</c:v>
                </c:pt>
                <c:pt idx="741">
                  <c:v>0.24633506268688801</c:v>
                </c:pt>
                <c:pt idx="742">
                  <c:v>0.24550386621268988</c:v>
                </c:pt>
                <c:pt idx="743">
                  <c:v>0.24465864483375888</c:v>
                </c:pt>
                <c:pt idx="744">
                  <c:v>0.24379982645887499</c:v>
                </c:pt>
                <c:pt idx="745">
                  <c:v>0.24292787988162609</c:v>
                </c:pt>
                <c:pt idx="746">
                  <c:v>0.24204331435821599</c:v>
                </c:pt>
                <c:pt idx="747">
                  <c:v>0.24114667924454417</c:v>
                </c:pt>
                <c:pt idx="748">
                  <c:v>0.24025313125094541</c:v>
                </c:pt>
                <c:pt idx="749">
                  <c:v>0.23937218078046676</c:v>
                </c:pt>
                <c:pt idx="750">
                  <c:v>0.23850376066257001</c:v>
                </c:pt>
                <c:pt idx="751">
                  <c:v>0.23764775715287709</c:v>
                </c:pt>
                <c:pt idx="752">
                  <c:v>0.236804044303075</c:v>
                </c:pt>
                <c:pt idx="753">
                  <c:v>0.23597244708827286</c:v>
                </c:pt>
                <c:pt idx="754">
                  <c:v>0.235152760461114</c:v>
                </c:pt>
                <c:pt idx="755">
                  <c:v>0.23434472693210501</c:v>
                </c:pt>
                <c:pt idx="756">
                  <c:v>0.23354804465164541</c:v>
                </c:pt>
                <c:pt idx="757">
                  <c:v>0.23276235350675603</c:v>
                </c:pt>
                <c:pt idx="758">
                  <c:v>0.23198723726995599</c:v>
                </c:pt>
                <c:pt idx="759">
                  <c:v>0.23122221416469599</c:v>
                </c:pt>
                <c:pt idx="760">
                  <c:v>0.23046673590082509</c:v>
                </c:pt>
                <c:pt idx="761">
                  <c:v>0.22972018056668106</c:v>
                </c:pt>
                <c:pt idx="762">
                  <c:v>0.22898184999700041</c:v>
                </c:pt>
                <c:pt idx="763">
                  <c:v>0.22825096565125788</c:v>
                </c:pt>
                <c:pt idx="764">
                  <c:v>0.227529000724977</c:v>
                </c:pt>
                <c:pt idx="765">
                  <c:v>0.22681954273446486</c:v>
                </c:pt>
                <c:pt idx="766">
                  <c:v>0.22612629140432541</c:v>
                </c:pt>
                <c:pt idx="767">
                  <c:v>0.22545306490182501</c:v>
                </c:pt>
                <c:pt idx="768">
                  <c:v>0.22480378824459887</c:v>
                </c:pt>
                <c:pt idx="769">
                  <c:v>0.22418249177007801</c:v>
                </c:pt>
                <c:pt idx="770">
                  <c:v>0.22359330004456801</c:v>
                </c:pt>
                <c:pt idx="771">
                  <c:v>0.223040425423818</c:v>
                </c:pt>
                <c:pt idx="772">
                  <c:v>0.222528155744875</c:v>
                </c:pt>
                <c:pt idx="773">
                  <c:v>0.222060843989766</c:v>
                </c:pt>
                <c:pt idx="774">
                  <c:v>0.22164289408689899</c:v>
                </c:pt>
                <c:pt idx="775">
                  <c:v>0.22127874726253788</c:v>
                </c:pt>
                <c:pt idx="776">
                  <c:v>0.22097286570852787</c:v>
                </c:pt>
                <c:pt idx="777">
                  <c:v>0.22072971609558287</c:v>
                </c:pt>
                <c:pt idx="778">
                  <c:v>0.22054959082524594</c:v>
                </c:pt>
                <c:pt idx="779">
                  <c:v>0.220399596883606</c:v>
                </c:pt>
                <c:pt idx="780">
                  <c:v>0.22028159464177688</c:v>
                </c:pt>
                <c:pt idx="781">
                  <c:v>0.22019666912205388</c:v>
                </c:pt>
                <c:pt idx="782">
                  <c:v>0.22014638983586382</c:v>
                </c:pt>
                <c:pt idx="783">
                  <c:v>0.22013188023390387</c:v>
                </c:pt>
                <c:pt idx="784">
                  <c:v>0.22015450933400935</c:v>
                </c:pt>
                <c:pt idx="785">
                  <c:v>0.22021536627865787</c:v>
                </c:pt>
                <c:pt idx="786">
                  <c:v>0.22031565352466101</c:v>
                </c:pt>
                <c:pt idx="787">
                  <c:v>0.22045638463532988</c:v>
                </c:pt>
                <c:pt idx="788">
                  <c:v>0.22063860928335485</c:v>
                </c:pt>
                <c:pt idx="789">
                  <c:v>0.22086323815108899</c:v>
                </c:pt>
                <c:pt idx="790">
                  <c:v>0.22113117205712801</c:v>
                </c:pt>
                <c:pt idx="791">
                  <c:v>0.22144319975159388</c:v>
                </c:pt>
                <c:pt idx="792">
                  <c:v>0.22180007218654688</c:v>
                </c:pt>
                <c:pt idx="793">
                  <c:v>0.22220244242459641</c:v>
                </c:pt>
                <c:pt idx="794">
                  <c:v>0.222650908462833</c:v>
                </c:pt>
                <c:pt idx="795">
                  <c:v>0.22314597769362088</c:v>
                </c:pt>
                <c:pt idx="796">
                  <c:v>0.22368809171616041</c:v>
                </c:pt>
                <c:pt idx="797">
                  <c:v>0.22427760528377017</c:v>
                </c:pt>
                <c:pt idx="798">
                  <c:v>0.22491480085330809</c:v>
                </c:pt>
                <c:pt idx="799">
                  <c:v>0.225599876220933</c:v>
                </c:pt>
                <c:pt idx="800">
                  <c:v>0.226332953300937</c:v>
                </c:pt>
                <c:pt idx="801">
                  <c:v>0.22711407109061488</c:v>
                </c:pt>
                <c:pt idx="802">
                  <c:v>0.22794319128897741</c:v>
                </c:pt>
                <c:pt idx="803">
                  <c:v>0.22882019462843101</c:v>
                </c:pt>
                <c:pt idx="804">
                  <c:v>0.22974488484974906</c:v>
                </c:pt>
                <c:pt idx="805">
                  <c:v>0.2307170131953602</c:v>
                </c:pt>
                <c:pt idx="806">
                  <c:v>0.23173632151459386</c:v>
                </c:pt>
                <c:pt idx="807">
                  <c:v>0.23280236875290741</c:v>
                </c:pt>
                <c:pt idx="808">
                  <c:v>0.23391464638292753</c:v>
                </c:pt>
                <c:pt idx="809">
                  <c:v>0.23507257525110087</c:v>
                </c:pt>
                <c:pt idx="810">
                  <c:v>0.23627550910824688</c:v>
                </c:pt>
                <c:pt idx="811">
                  <c:v>0.23752273586448699</c:v>
                </c:pt>
                <c:pt idx="812">
                  <c:v>0.23881368716479709</c:v>
                </c:pt>
                <c:pt idx="813">
                  <c:v>0.24014752623612901</c:v>
                </c:pt>
                <c:pt idx="814">
                  <c:v>0.24152333932234663</c:v>
                </c:pt>
                <c:pt idx="815">
                  <c:v>0.2429405008953443</c:v>
                </c:pt>
                <c:pt idx="816">
                  <c:v>0.24439796653059992</c:v>
                </c:pt>
                <c:pt idx="817">
                  <c:v>0.24589464093134344</c:v>
                </c:pt>
                <c:pt idx="818">
                  <c:v>0.24742938816678295</c:v>
                </c:pt>
                <c:pt idx="819">
                  <c:v>0.24900103502303544</c:v>
                </c:pt>
                <c:pt idx="820">
                  <c:v>0.25060837407352693</c:v>
                </c:pt>
                <c:pt idx="821">
                  <c:v>0.25225016712293202</c:v>
                </c:pt>
                <c:pt idx="822">
                  <c:v>0.25392514843657671</c:v>
                </c:pt>
                <c:pt idx="823">
                  <c:v>0.25563202817902603</c:v>
                </c:pt>
                <c:pt idx="824">
                  <c:v>0.25736949569805395</c:v>
                </c:pt>
                <c:pt idx="825">
                  <c:v>0.25913622290822375</c:v>
                </c:pt>
                <c:pt idx="826">
                  <c:v>0.26093095135594652</c:v>
                </c:pt>
                <c:pt idx="827">
                  <c:v>0.26275288454476797</c:v>
                </c:pt>
                <c:pt idx="828">
                  <c:v>0.26460060577053202</c:v>
                </c:pt>
                <c:pt idx="829">
                  <c:v>0.26647268973065019</c:v>
                </c:pt>
                <c:pt idx="830">
                  <c:v>0.26836771295779038</c:v>
                </c:pt>
                <c:pt idx="831">
                  <c:v>0.27028425724057797</c:v>
                </c:pt>
                <c:pt idx="832">
                  <c:v>0.27222091177034852</c:v>
                </c:pt>
                <c:pt idx="833">
                  <c:v>0.27417627600607308</c:v>
                </c:pt>
                <c:pt idx="834">
                  <c:v>0.27614896179198861</c:v>
                </c:pt>
                <c:pt idx="835">
                  <c:v>0.27813759586265152</c:v>
                </c:pt>
                <c:pt idx="836">
                  <c:v>0.28014082183320332</c:v>
                </c:pt>
                <c:pt idx="837">
                  <c:v>0.28215730237506698</c:v>
                </c:pt>
                <c:pt idx="838">
                  <c:v>0.28418572101969425</c:v>
                </c:pt>
                <c:pt idx="839">
                  <c:v>0.28622478402357898</c:v>
                </c:pt>
                <c:pt idx="840">
                  <c:v>0.28827322195072108</c:v>
                </c:pt>
                <c:pt idx="841">
                  <c:v>0.29032979124108338</c:v>
                </c:pt>
                <c:pt idx="842">
                  <c:v>0.29239327551217198</c:v>
                </c:pt>
                <c:pt idx="843">
                  <c:v>0.29446248602612701</c:v>
                </c:pt>
                <c:pt idx="844">
                  <c:v>0.29653626364805363</c:v>
                </c:pt>
                <c:pt idx="845">
                  <c:v>0.29861348011213201</c:v>
                </c:pt>
                <c:pt idx="846">
                  <c:v>0.30069303890397575</c:v>
                </c:pt>
                <c:pt idx="847">
                  <c:v>0.30277387592592225</c:v>
                </c:pt>
                <c:pt idx="848">
                  <c:v>0.30485496012945651</c:v>
                </c:pt>
                <c:pt idx="849">
                  <c:v>0.30693529397563152</c:v>
                </c:pt>
                <c:pt idx="850">
                  <c:v>0.30901391383928289</c:v>
                </c:pt>
                <c:pt idx="851">
                  <c:v>0.31108989027330791</c:v>
                </c:pt>
                <c:pt idx="852">
                  <c:v>0.31316232820670198</c:v>
                </c:pt>
                <c:pt idx="853">
                  <c:v>0.31523036702656398</c:v>
                </c:pt>
                <c:pt idx="854">
                  <c:v>0.3172931805915265</c:v>
                </c:pt>
                <c:pt idx="855">
                  <c:v>0.31934997714805397</c:v>
                </c:pt>
                <c:pt idx="856">
                  <c:v>0.32139999918062789</c:v>
                </c:pt>
                <c:pt idx="857">
                  <c:v>0.32344252318038391</c:v>
                </c:pt>
                <c:pt idx="858">
                  <c:v>0.32547685935305642</c:v>
                </c:pt>
                <c:pt idx="859">
                  <c:v>0.32750235125849625</c:v>
                </c:pt>
                <c:pt idx="860">
                  <c:v>0.32951837539666184</c:v>
                </c:pt>
                <c:pt idx="861">
                  <c:v>0.33152434073673598</c:v>
                </c:pt>
                <c:pt idx="862">
                  <c:v>0.33351968820045896</c:v>
                </c:pt>
                <c:pt idx="863">
                  <c:v>0.33550389009896225</c:v>
                </c:pt>
                <c:pt idx="864">
                  <c:v>0.33747644953169026</c:v>
                </c:pt>
                <c:pt idx="865">
                  <c:v>0.33943689974829033</c:v>
                </c:pt>
                <c:pt idx="866">
                  <c:v>0.34138480348007294</c:v>
                </c:pt>
                <c:pt idx="867">
                  <c:v>0.34331975224305261</c:v>
                </c:pt>
                <c:pt idx="868">
                  <c:v>0.345241365617727</c:v>
                </c:pt>
                <c:pt idx="869">
                  <c:v>0.34714929050803073</c:v>
                </c:pt>
                <c:pt idx="870">
                  <c:v>0.34904320038369901</c:v>
                </c:pt>
                <c:pt idx="871">
                  <c:v>0.35092279450860725</c:v>
                </c:pt>
                <c:pt idx="872">
                  <c:v>0.35278779715855352</c:v>
                </c:pt>
                <c:pt idx="873">
                  <c:v>0.35463795683100374</c:v>
                </c:pt>
                <c:pt idx="874">
                  <c:v>0.35647304544971098</c:v>
                </c:pt>
                <c:pt idx="875">
                  <c:v>0.35829285756644108</c:v>
                </c:pt>
                <c:pt idx="876">
                  <c:v>0.36009720956239499</c:v>
                </c:pt>
                <c:pt idx="877">
                  <c:v>0.36188593885125125</c:v>
                </c:pt>
                <c:pt idx="878">
                  <c:v>0.36365890308593818</c:v>
                </c:pt>
                <c:pt idx="879">
                  <c:v>0.36541597937095743</c:v>
                </c:pt>
                <c:pt idx="880">
                  <c:v>0.36715706348184812</c:v>
                </c:pt>
                <c:pt idx="881">
                  <c:v>0.36888206909349069</c:v>
                </c:pt>
                <c:pt idx="882">
                  <c:v>0.37059092701839702</c:v>
                </c:pt>
                <c:pt idx="883">
                  <c:v>0.37228358445654602</c:v>
                </c:pt>
                <c:pt idx="884">
                  <c:v>0.37396000425757625</c:v>
                </c:pt>
                <c:pt idx="885">
                  <c:v>0.37562016419656752</c:v>
                </c:pt>
                <c:pt idx="886">
                  <c:v>0.37726405626423098</c:v>
                </c:pt>
                <c:pt idx="887">
                  <c:v>0.37889168597224693</c:v>
                </c:pt>
                <c:pt idx="888">
                  <c:v>0.38050307167439695</c:v>
                </c:pt>
                <c:pt idx="889">
                  <c:v>0.3820982439042559</c:v>
                </c:pt>
                <c:pt idx="890">
                  <c:v>0.36345553770444133</c:v>
                </c:pt>
                <c:pt idx="891">
                  <c:v>0.37539426871451825</c:v>
                </c:pt>
                <c:pt idx="892">
                  <c:v>0.35784975263817193</c:v>
                </c:pt>
                <c:pt idx="893">
                  <c:v>0.3444609869496339</c:v>
                </c:pt>
                <c:pt idx="894">
                  <c:v>0.33122235362717095</c:v>
                </c:pt>
                <c:pt idx="895">
                  <c:v>0.32042251245569925</c:v>
                </c:pt>
                <c:pt idx="896">
                  <c:v>0.31007598451739432</c:v>
                </c:pt>
                <c:pt idx="897">
                  <c:v>0.30135087879053452</c:v>
                </c:pt>
                <c:pt idx="898">
                  <c:v>0.29316428793995358</c:v>
                </c:pt>
                <c:pt idx="899">
                  <c:v>0.28610098428928438</c:v>
                </c:pt>
                <c:pt idx="900">
                  <c:v>0.27956174230268332</c:v>
                </c:pt>
                <c:pt idx="901">
                  <c:v>0.27382996791948649</c:v>
                </c:pt>
                <c:pt idx="902">
                  <c:v>0.26856722096455332</c:v>
                </c:pt>
                <c:pt idx="903">
                  <c:v>0.2639029395490905</c:v>
                </c:pt>
                <c:pt idx="904">
                  <c:v>0.25964066214863102</c:v>
                </c:pt>
                <c:pt idx="905">
                  <c:v>0.25583256562456852</c:v>
                </c:pt>
                <c:pt idx="906">
                  <c:v>0.25236057402563788</c:v>
                </c:pt>
                <c:pt idx="907">
                  <c:v>0.24923924003296519</c:v>
                </c:pt>
                <c:pt idx="908">
                  <c:v>0.24639460977372701</c:v>
                </c:pt>
                <c:pt idx="909">
                  <c:v>0.24382387345730144</c:v>
                </c:pt>
                <c:pt idx="910">
                  <c:v>0.24147856332549641</c:v>
                </c:pt>
                <c:pt idx="911">
                  <c:v>0.23934869026711941</c:v>
                </c:pt>
                <c:pt idx="912">
                  <c:v>0.23740100102891701</c:v>
                </c:pt>
                <c:pt idx="913">
                  <c:v>0.23562330402798801</c:v>
                </c:pt>
                <c:pt idx="914">
                  <c:v>0.23399179470288786</c:v>
                </c:pt>
                <c:pt idx="915">
                  <c:v>0.23249439427206386</c:v>
                </c:pt>
                <c:pt idx="916">
                  <c:v>0.23111343052321609</c:v>
                </c:pt>
                <c:pt idx="917">
                  <c:v>0.22983791401857787</c:v>
                </c:pt>
                <c:pt idx="918">
                  <c:v>0.22865433725223541</c:v>
                </c:pt>
                <c:pt idx="919">
                  <c:v>0.22755312097715497</c:v>
                </c:pt>
                <c:pt idx="920">
                  <c:v>0.22652371047099901</c:v>
                </c:pt>
                <c:pt idx="921">
                  <c:v>0.22555795096523401</c:v>
                </c:pt>
                <c:pt idx="922">
                  <c:v>0.22464746204113603</c:v>
                </c:pt>
                <c:pt idx="923">
                  <c:v>0.22378539682598644</c:v>
                </c:pt>
                <c:pt idx="924">
                  <c:v>0.22296502684713343</c:v>
                </c:pt>
                <c:pt idx="925">
                  <c:v>0.22218065186205488</c:v>
                </c:pt>
                <c:pt idx="926">
                  <c:v>0.22142682989735499</c:v>
                </c:pt>
                <c:pt idx="927">
                  <c:v>0.22069884185206609</c:v>
                </c:pt>
                <c:pt idx="928">
                  <c:v>0.21999226696042407</c:v>
                </c:pt>
                <c:pt idx="929">
                  <c:v>0.21930321500408001</c:v>
                </c:pt>
                <c:pt idx="930">
                  <c:v>0.21862808788811244</c:v>
                </c:pt>
                <c:pt idx="931">
                  <c:v>0.21796369140777419</c:v>
                </c:pt>
                <c:pt idx="932">
                  <c:v>0.21730709801367501</c:v>
                </c:pt>
                <c:pt idx="933">
                  <c:v>0.21665569688334199</c:v>
                </c:pt>
                <c:pt idx="934">
                  <c:v>0.21600711241267143</c:v>
                </c:pt>
                <c:pt idx="935">
                  <c:v>0.21535922330965487</c:v>
                </c:pt>
                <c:pt idx="936">
                  <c:v>0.21471011232845699</c:v>
                </c:pt>
                <c:pt idx="937">
                  <c:v>0.214058070345747</c:v>
                </c:pt>
                <c:pt idx="938">
                  <c:v>0.21340156403984001</c:v>
                </c:pt>
                <c:pt idx="939">
                  <c:v>0.21273923315648022</c:v>
                </c:pt>
                <c:pt idx="940">
                  <c:v>0.21206986882407144</c:v>
                </c:pt>
                <c:pt idx="941">
                  <c:v>0.21139240815483545</c:v>
                </c:pt>
                <c:pt idx="942">
                  <c:v>0.21070591911094799</c:v>
                </c:pt>
                <c:pt idx="943">
                  <c:v>0.21000959447134443</c:v>
                </c:pt>
                <c:pt idx="944">
                  <c:v>0.20930274091227899</c:v>
                </c:pt>
                <c:pt idx="945">
                  <c:v>0.20858477327743141</c:v>
                </c:pt>
                <c:pt idx="946">
                  <c:v>0.20785520649482292</c:v>
                </c:pt>
                <c:pt idx="947">
                  <c:v>0.20711365053143119</c:v>
                </c:pt>
                <c:pt idx="948">
                  <c:v>0.206359804301185</c:v>
                </c:pt>
                <c:pt idx="949">
                  <c:v>0.20559345140853399</c:v>
                </c:pt>
                <c:pt idx="950">
                  <c:v>0.20481445550387109</c:v>
                </c:pt>
                <c:pt idx="951">
                  <c:v>0.20402275678819501</c:v>
                </c:pt>
                <c:pt idx="952">
                  <c:v>0.20321836844727692</c:v>
                </c:pt>
                <c:pt idx="953">
                  <c:v>0.20240137383096388</c:v>
                </c:pt>
                <c:pt idx="954">
                  <c:v>0.20157192370158167</c:v>
                </c:pt>
                <c:pt idx="955">
                  <c:v>0.20073023397962189</c:v>
                </c:pt>
                <c:pt idx="956">
                  <c:v>0.19987658360606</c:v>
                </c:pt>
                <c:pt idx="957">
                  <c:v>0.19901131274174441</c:v>
                </c:pt>
                <c:pt idx="958">
                  <c:v>0.19813805205492699</c:v>
                </c:pt>
                <c:pt idx="959">
                  <c:v>0.19727574009872201</c:v>
                </c:pt>
                <c:pt idx="960">
                  <c:v>0.19642414328779609</c:v>
                </c:pt>
                <c:pt idx="961">
                  <c:v>0.19558339027120641</c:v>
                </c:pt>
                <c:pt idx="962">
                  <c:v>0.19475330761842999</c:v>
                </c:pt>
                <c:pt idx="963">
                  <c:v>0.193933887268979</c:v>
                </c:pt>
                <c:pt idx="964">
                  <c:v>0.19312493321856367</c:v>
                </c:pt>
                <c:pt idx="965">
                  <c:v>0.19232631309478088</c:v>
                </c:pt>
                <c:pt idx="966">
                  <c:v>0.19153776201557587</c:v>
                </c:pt>
                <c:pt idx="967">
                  <c:v>0.19075901880455187</c:v>
                </c:pt>
                <c:pt idx="968">
                  <c:v>0.18998971552864299</c:v>
                </c:pt>
                <c:pt idx="969">
                  <c:v>0.18922945039988145</c:v>
                </c:pt>
                <c:pt idx="970">
                  <c:v>0.18847772439323199</c:v>
                </c:pt>
                <c:pt idx="971">
                  <c:v>0.18773397926070101</c:v>
                </c:pt>
                <c:pt idx="972">
                  <c:v>0.18699756004510545</c:v>
                </c:pt>
                <c:pt idx="973">
                  <c:v>0.18626783438085909</c:v>
                </c:pt>
                <c:pt idx="974">
                  <c:v>0.18554697254528849</c:v>
                </c:pt>
                <c:pt idx="975">
                  <c:v>0.18483854132183086</c:v>
                </c:pt>
                <c:pt idx="976">
                  <c:v>0.18414625894002626</c:v>
                </c:pt>
                <c:pt idx="977">
                  <c:v>0.18347398445462909</c:v>
                </c:pt>
                <c:pt idx="978">
                  <c:v>0.18282571721349997</c:v>
                </c:pt>
                <c:pt idx="979">
                  <c:v>0.18220558559694053</c:v>
                </c:pt>
                <c:pt idx="980">
                  <c:v>0.18161784129403999</c:v>
                </c:pt>
                <c:pt idx="981">
                  <c:v>0.18106684661046749</c:v>
                </c:pt>
                <c:pt idx="982">
                  <c:v>0.18055706424186399</c:v>
                </c:pt>
                <c:pt idx="983">
                  <c:v>0.18009304235474799</c:v>
                </c:pt>
                <c:pt idx="984">
                  <c:v>0.17967940039025601</c:v>
                </c:pt>
                <c:pt idx="985">
                  <c:v>0.17932081152452001</c:v>
                </c:pt>
                <c:pt idx="986">
                  <c:v>0.179021984935015</c:v>
                </c:pt>
                <c:pt idx="987">
                  <c:v>0.17878571416887801</c:v>
                </c:pt>
                <c:pt idx="988">
                  <c:v>0.17857942045293343</c:v>
                </c:pt>
                <c:pt idx="989">
                  <c:v>0.17840501038573844</c:v>
                </c:pt>
                <c:pt idx="990">
                  <c:v>0.17826369347866799</c:v>
                </c:pt>
                <c:pt idx="991">
                  <c:v>0.17815711507924001</c:v>
                </c:pt>
                <c:pt idx="992">
                  <c:v>0.17808652109738099</c:v>
                </c:pt>
                <c:pt idx="993">
                  <c:v>0.17805337918452999</c:v>
                </c:pt>
                <c:pt idx="994">
                  <c:v>0.17805890246253644</c:v>
                </c:pt>
                <c:pt idx="995">
                  <c:v>0.17810440535197444</c:v>
                </c:pt>
                <c:pt idx="996">
                  <c:v>0.17819102688459201</c:v>
                </c:pt>
                <c:pt idx="997">
                  <c:v>0.17831993528877699</c:v>
                </c:pt>
                <c:pt idx="998">
                  <c:v>0.17849216624020309</c:v>
                </c:pt>
                <c:pt idx="999">
                  <c:v>0.17870874039386586</c:v>
                </c:pt>
                <c:pt idx="1000">
                  <c:v>0.17897056818355567</c:v>
                </c:pt>
                <c:pt idx="1001">
                  <c:v>0.17927851719764201</c:v>
                </c:pt>
                <c:pt idx="1002">
                  <c:v>0.17963335573806399</c:v>
                </c:pt>
                <c:pt idx="1003">
                  <c:v>0.18003579133614744</c:v>
                </c:pt>
                <c:pt idx="1004">
                  <c:v>0.18048643707469925</c:v>
                </c:pt>
                <c:pt idx="1005">
                  <c:v>0.18098583358071688</c:v>
                </c:pt>
                <c:pt idx="1006">
                  <c:v>0.18153442888189919</c:v>
                </c:pt>
                <c:pt idx="1007">
                  <c:v>0.18213259104752999</c:v>
                </c:pt>
                <c:pt idx="1008">
                  <c:v>0.18278059624139509</c:v>
                </c:pt>
                <c:pt idx="1009">
                  <c:v>0.18347863619026644</c:v>
                </c:pt>
                <c:pt idx="1010">
                  <c:v>0.184226811333804</c:v>
                </c:pt>
                <c:pt idx="1011">
                  <c:v>0.18502513555765845</c:v>
                </c:pt>
                <c:pt idx="1012">
                  <c:v>0.18587353262824297</c:v>
                </c:pt>
                <c:pt idx="1013">
                  <c:v>0.186771839605611</c:v>
                </c:pt>
                <c:pt idx="1014">
                  <c:v>0.18771984926495441</c:v>
                </c:pt>
                <c:pt idx="1015">
                  <c:v>0.18871729650458888</c:v>
                </c:pt>
                <c:pt idx="1016">
                  <c:v>0.18976374465816234</c:v>
                </c:pt>
                <c:pt idx="1017">
                  <c:v>0.19085874090879587</c:v>
                </c:pt>
                <c:pt idx="1018">
                  <c:v>0.192002028823405</c:v>
                </c:pt>
                <c:pt idx="1019">
                  <c:v>0.19319290208464288</c:v>
                </c:pt>
                <c:pt idx="1020">
                  <c:v>0.19443057651647799</c:v>
                </c:pt>
                <c:pt idx="1021">
                  <c:v>0.195714363948918</c:v>
                </c:pt>
                <c:pt idx="1022">
                  <c:v>0.19704353008898401</c:v>
                </c:pt>
                <c:pt idx="1023">
                  <c:v>0.19841705418818986</c:v>
                </c:pt>
                <c:pt idx="1024">
                  <c:v>0.19983386027751887</c:v>
                </c:pt>
                <c:pt idx="1025">
                  <c:v>0.20129281838785601</c:v>
                </c:pt>
                <c:pt idx="1026">
                  <c:v>0.20279274894763041</c:v>
                </c:pt>
                <c:pt idx="1027">
                  <c:v>0.20433242567791499</c:v>
                </c:pt>
                <c:pt idx="1028">
                  <c:v>0.20591057989099346</c:v>
                </c:pt>
                <c:pt idx="1029">
                  <c:v>0.20752590389204792</c:v>
                </c:pt>
                <c:pt idx="1030">
                  <c:v>0.209177213109523</c:v>
                </c:pt>
                <c:pt idx="1031">
                  <c:v>0.21086371301110099</c:v>
                </c:pt>
                <c:pt idx="1032">
                  <c:v>0.21258393889290453</c:v>
                </c:pt>
                <c:pt idx="1033">
                  <c:v>0.21433639857191736</c:v>
                </c:pt>
                <c:pt idx="1034">
                  <c:v>0.21611958473112353</c:v>
                </c:pt>
                <c:pt idx="1035">
                  <c:v>0.21793197912525444</c:v>
                </c:pt>
                <c:pt idx="1036">
                  <c:v>0.21977205585205409</c:v>
                </c:pt>
                <c:pt idx="1037">
                  <c:v>0.22163828511763844</c:v>
                </c:pt>
                <c:pt idx="1038">
                  <c:v>0.22352913649077799</c:v>
                </c:pt>
                <c:pt idx="1039">
                  <c:v>0.22544308239068386</c:v>
                </c:pt>
                <c:pt idx="1040">
                  <c:v>0.22737860120723988</c:v>
                </c:pt>
                <c:pt idx="1041">
                  <c:v>0.22933418049498341</c:v>
                </c:pt>
                <c:pt idx="1042">
                  <c:v>0.23130831987978701</c:v>
                </c:pt>
                <c:pt idx="1043">
                  <c:v>0.23329953394001801</c:v>
                </c:pt>
                <c:pt idx="1044">
                  <c:v>0.23530635484567344</c:v>
                </c:pt>
                <c:pt idx="1045">
                  <c:v>0.23732733491104499</c:v>
                </c:pt>
                <c:pt idx="1046">
                  <c:v>0.23936104893181001</c:v>
                </c:pt>
                <c:pt idx="1047">
                  <c:v>0.24140609639960586</c:v>
                </c:pt>
                <c:pt idx="1048">
                  <c:v>0.24346110351797795</c:v>
                </c:pt>
                <c:pt idx="1049">
                  <c:v>0.24552472507627601</c:v>
                </c:pt>
                <c:pt idx="1050">
                  <c:v>0.24759564613771526</c:v>
                </c:pt>
                <c:pt idx="1051">
                  <c:v>0.24967258357692343</c:v>
                </c:pt>
                <c:pt idx="1052">
                  <c:v>0.25175428744311079</c:v>
                </c:pt>
                <c:pt idx="1053">
                  <c:v>0.25383954217202576</c:v>
                </c:pt>
                <c:pt idx="1054">
                  <c:v>0.25592716763490925</c:v>
                </c:pt>
                <c:pt idx="1055">
                  <c:v>0.25801602004082208</c:v>
                </c:pt>
                <c:pt idx="1056">
                  <c:v>0.26010499268811599</c:v>
                </c:pt>
                <c:pt idx="1057">
                  <c:v>0.26219301657736305</c:v>
                </c:pt>
                <c:pt idx="1058">
                  <c:v>0.26427906088626901</c:v>
                </c:pt>
                <c:pt idx="1059">
                  <c:v>0.26636213331665787</c:v>
                </c:pt>
                <c:pt idx="1060">
                  <c:v>0.268441280316776</c:v>
                </c:pt>
                <c:pt idx="1061">
                  <c:v>0.27051558718790125</c:v>
                </c:pt>
                <c:pt idx="1062">
                  <c:v>0.27258417807982155</c:v>
                </c:pt>
                <c:pt idx="1063">
                  <c:v>0.27464621588361998</c:v>
                </c:pt>
                <c:pt idx="1064">
                  <c:v>0.27670090202721398</c:v>
                </c:pt>
                <c:pt idx="1065">
                  <c:v>0.27874747618120899</c:v>
                </c:pt>
                <c:pt idx="1066">
                  <c:v>0.28078521588119199</c:v>
                </c:pt>
                <c:pt idx="1067">
                  <c:v>0.28281343607342502</c:v>
                </c:pt>
                <c:pt idx="1068">
                  <c:v>0.28483148859002899</c:v>
                </c:pt>
                <c:pt idx="1069">
                  <c:v>0.28683876156024446</c:v>
                </c:pt>
                <c:pt idx="1070">
                  <c:v>0.28883467876359697</c:v>
                </c:pt>
                <c:pt idx="1071">
                  <c:v>0.29081869893119588</c:v>
                </c:pt>
                <c:pt idx="1072">
                  <c:v>0.29279031500050401</c:v>
                </c:pt>
                <c:pt idx="1073">
                  <c:v>0.29474905332939999</c:v>
                </c:pt>
                <c:pt idx="1074">
                  <c:v>0.2966944728745195</c:v>
                </c:pt>
                <c:pt idx="1075">
                  <c:v>0.29862616433901989</c:v>
                </c:pt>
                <c:pt idx="1076">
                  <c:v>0.30054374929443495</c:v>
                </c:pt>
                <c:pt idx="1077">
                  <c:v>0.3024468792812039</c:v>
                </c:pt>
                <c:pt idx="1078">
                  <c:v>0.30433523489196002</c:v>
                </c:pt>
                <c:pt idx="1079">
                  <c:v>0.30620852484178002</c:v>
                </c:pt>
                <c:pt idx="1080">
                  <c:v>0.30806648502892325</c:v>
                </c:pt>
                <c:pt idx="1081">
                  <c:v>0.3099088775896805</c:v>
                </c:pt>
                <c:pt idx="1082">
                  <c:v>0.31173548995053302</c:v>
                </c:pt>
                <c:pt idx="1083">
                  <c:v>0.31354613388068925</c:v>
                </c:pt>
                <c:pt idx="1084">
                  <c:v>0.31534064454755595</c:v>
                </c:pt>
                <c:pt idx="1085">
                  <c:v>0.31711887957803125</c:v>
                </c:pt>
                <c:pt idx="1086">
                  <c:v>0.31888071812765151</c:v>
                </c:pt>
                <c:pt idx="1087">
                  <c:v>0.3206260599598505</c:v>
                </c:pt>
                <c:pt idx="1088">
                  <c:v>0.32235482453725839</c:v>
                </c:pt>
                <c:pt idx="1089">
                  <c:v>0.32406695012670367</c:v>
                </c:pt>
                <c:pt idx="1090">
                  <c:v>0.32576239291949938</c:v>
                </c:pt>
                <c:pt idx="1091">
                  <c:v>0.32744112616834797</c:v>
                </c:pt>
                <c:pt idx="1092">
                  <c:v>0.32910313934217938</c:v>
                </c:pt>
                <c:pt idx="1093">
                  <c:v>0.33074843729976405</c:v>
                </c:pt>
                <c:pt idx="1094">
                  <c:v>0.33237703948321795</c:v>
                </c:pt>
                <c:pt idx="1095">
                  <c:v>0.33398897913205666</c:v>
                </c:pt>
                <c:pt idx="1096">
                  <c:v>0.33558430251833798</c:v>
                </c:pt>
                <c:pt idx="1097">
                  <c:v>0.31769484964628197</c:v>
                </c:pt>
                <c:pt idx="1098">
                  <c:v>0.32925410224479318</c:v>
                </c:pt>
                <c:pt idx="1099">
                  <c:v>0.31161951243394598</c:v>
                </c:pt>
                <c:pt idx="1100">
                  <c:v>0.29750297211615895</c:v>
                </c:pt>
                <c:pt idx="1101">
                  <c:v>0.28414761060926202</c:v>
                </c:pt>
                <c:pt idx="1102">
                  <c:v>0.2727930502514247</c:v>
                </c:pt>
                <c:pt idx="1103">
                  <c:v>0.26223827546832379</c:v>
                </c:pt>
                <c:pt idx="1104">
                  <c:v>0.25306714604698505</c:v>
                </c:pt>
                <c:pt idx="1105">
                  <c:v>0.24462984543163099</c:v>
                </c:pt>
                <c:pt idx="1106">
                  <c:v>0.23718779858036343</c:v>
                </c:pt>
                <c:pt idx="1107">
                  <c:v>0.23038038090818697</c:v>
                </c:pt>
                <c:pt idx="1108">
                  <c:v>0.22431244652229707</c:v>
                </c:pt>
                <c:pt idx="1109">
                  <c:v>0.21877671083277594</c:v>
                </c:pt>
                <c:pt idx="1110">
                  <c:v>0.21380416501243188</c:v>
                </c:pt>
                <c:pt idx="1111">
                  <c:v>0.20927025322474788</c:v>
                </c:pt>
                <c:pt idx="1112">
                  <c:v>0.205172920942327</c:v>
                </c:pt>
                <c:pt idx="1113">
                  <c:v>0.20143339348643022</c:v>
                </c:pt>
                <c:pt idx="1114">
                  <c:v>0.19803635184261886</c:v>
                </c:pt>
                <c:pt idx="1115">
                  <c:v>0.19492924056547853</c:v>
                </c:pt>
                <c:pt idx="1116">
                  <c:v>0.192092777874696</c:v>
                </c:pt>
                <c:pt idx="1117">
                  <c:v>0.18949008652370253</c:v>
                </c:pt>
                <c:pt idx="1118">
                  <c:v>0.18710206800123699</c:v>
                </c:pt>
                <c:pt idx="1119">
                  <c:v>0.18490170004963999</c:v>
                </c:pt>
                <c:pt idx="1120">
                  <c:v>0.18287172518435388</c:v>
                </c:pt>
                <c:pt idx="1121">
                  <c:v>0.18099165030497041</c:v>
                </c:pt>
                <c:pt idx="1122">
                  <c:v>0.17924655269920309</c:v>
                </c:pt>
                <c:pt idx="1123">
                  <c:v>0.17762048814834044</c:v>
                </c:pt>
                <c:pt idx="1124">
                  <c:v>0.17610084728554587</c:v>
                </c:pt>
                <c:pt idx="1125">
                  <c:v>0.17467499763367814</c:v>
                </c:pt>
                <c:pt idx="1126">
                  <c:v>0.17333241817548009</c:v>
                </c:pt>
                <c:pt idx="1127">
                  <c:v>0.172062975194016</c:v>
                </c:pt>
                <c:pt idx="1128">
                  <c:v>0.17085795230464787</c:v>
                </c:pt>
                <c:pt idx="1129">
                  <c:v>0.16970915380749649</c:v>
                </c:pt>
                <c:pt idx="1130">
                  <c:v>0.16860938904466141</c:v>
                </c:pt>
                <c:pt idx="1131">
                  <c:v>0.16755199686193109</c:v>
                </c:pt>
                <c:pt idx="1132">
                  <c:v>0.16653106294713299</c:v>
                </c:pt>
                <c:pt idx="1133">
                  <c:v>0.16554116030952601</c:v>
                </c:pt>
                <c:pt idx="1134">
                  <c:v>0.16457743794207141</c:v>
                </c:pt>
                <c:pt idx="1135">
                  <c:v>0.16363547354924499</c:v>
                </c:pt>
                <c:pt idx="1136">
                  <c:v>0.16271130179173846</c:v>
                </c:pt>
                <c:pt idx="1137">
                  <c:v>0.16180132651028101</c:v>
                </c:pt>
                <c:pt idx="1138">
                  <c:v>0.16090232191651788</c:v>
                </c:pt>
                <c:pt idx="1139">
                  <c:v>0.16001137728148501</c:v>
                </c:pt>
                <c:pt idx="1140">
                  <c:v>0.15912588713643336</c:v>
                </c:pt>
                <c:pt idx="1141">
                  <c:v>0.15824351439691309</c:v>
                </c:pt>
                <c:pt idx="1142">
                  <c:v>0.15736217711250541</c:v>
                </c:pt>
                <c:pt idx="1143">
                  <c:v>0.15648002260116586</c:v>
                </c:pt>
                <c:pt idx="1144">
                  <c:v>0.15559541412417399</c:v>
                </c:pt>
                <c:pt idx="1145">
                  <c:v>0.15470691198515399</c:v>
                </c:pt>
                <c:pt idx="1146">
                  <c:v>0.15381326150301144</c:v>
                </c:pt>
                <c:pt idx="1147">
                  <c:v>0.15291337878051309</c:v>
                </c:pt>
                <c:pt idx="1148">
                  <c:v>0.15200634040598451</c:v>
                </c:pt>
                <c:pt idx="1149">
                  <c:v>0.15109137251936919</c:v>
                </c:pt>
                <c:pt idx="1150">
                  <c:v>0.15016784224859001</c:v>
                </c:pt>
                <c:pt idx="1151">
                  <c:v>0.14923524919996953</c:v>
                </c:pt>
                <c:pt idx="1152">
                  <c:v>0.14829321845821899</c:v>
                </c:pt>
                <c:pt idx="1153">
                  <c:v>0.14734149390714846</c:v>
                </c:pt>
                <c:pt idx="1154">
                  <c:v>0.14637993256120488</c:v>
                </c:pt>
                <c:pt idx="1155">
                  <c:v>0.14541804432858399</c:v>
                </c:pt>
                <c:pt idx="1156">
                  <c:v>0.14446639524962746</c:v>
                </c:pt>
                <c:pt idx="1157">
                  <c:v>0.14352474458260209</c:v>
                </c:pt>
                <c:pt idx="1158">
                  <c:v>0.14259291945861788</c:v>
                </c:pt>
                <c:pt idx="1159">
                  <c:v>0.14167067833641367</c:v>
                </c:pt>
                <c:pt idx="1160">
                  <c:v>0.14075778426134344</c:v>
                </c:pt>
                <c:pt idx="1161">
                  <c:v>0.13985394014782443</c:v>
                </c:pt>
                <c:pt idx="1162">
                  <c:v>0.13895881989520209</c:v>
                </c:pt>
                <c:pt idx="1163">
                  <c:v>0.138072032622685</c:v>
                </c:pt>
                <c:pt idx="1164">
                  <c:v>0.137193134254527</c:v>
                </c:pt>
                <c:pt idx="1165">
                  <c:v>0.13632160589958667</c:v>
                </c:pt>
                <c:pt idx="1166">
                  <c:v>0.13545685574053901</c:v>
                </c:pt>
                <c:pt idx="1167">
                  <c:v>0.13459820439331399</c:v>
                </c:pt>
                <c:pt idx="1168">
                  <c:v>0.13374488190119957</c:v>
                </c:pt>
                <c:pt idx="1169">
                  <c:v>0.13289660203716241</c:v>
                </c:pt>
                <c:pt idx="1170">
                  <c:v>0.13205642348129634</c:v>
                </c:pt>
                <c:pt idx="1171">
                  <c:v>0.131228108490659</c:v>
                </c:pt>
                <c:pt idx="1172">
                  <c:v>0.13041564947044545</c:v>
                </c:pt>
                <c:pt idx="1173">
                  <c:v>0.12962324153603899</c:v>
                </c:pt>
                <c:pt idx="1174">
                  <c:v>0.128855292448184</c:v>
                </c:pt>
                <c:pt idx="1175">
                  <c:v>0.12811640297780899</c:v>
                </c:pt>
                <c:pt idx="1176">
                  <c:v>0.12741136489517019</c:v>
                </c:pt>
                <c:pt idx="1177">
                  <c:v>0.12674514291138486</c:v>
                </c:pt>
                <c:pt idx="1178">
                  <c:v>0.12612286434357264</c:v>
                </c:pt>
                <c:pt idx="1179">
                  <c:v>0.12554979949327141</c:v>
                </c:pt>
                <c:pt idx="1180">
                  <c:v>0.12503134474782943</c:v>
                </c:pt>
                <c:pt idx="1181">
                  <c:v>0.124572999829972</c:v>
                </c:pt>
                <c:pt idx="1182">
                  <c:v>0.12416046227882069</c:v>
                </c:pt>
                <c:pt idx="1183">
                  <c:v>0.12377811067638519</c:v>
                </c:pt>
                <c:pt idx="1184">
                  <c:v>0.12342777799755419</c:v>
                </c:pt>
                <c:pt idx="1185">
                  <c:v>0.12311119012194002</c:v>
                </c:pt>
                <c:pt idx="1186">
                  <c:v>0.12283010022751722</c:v>
                </c:pt>
                <c:pt idx="1187">
                  <c:v>0.12258619774051416</c:v>
                </c:pt>
                <c:pt idx="1188">
                  <c:v>0.122381161204815</c:v>
                </c:pt>
                <c:pt idx="1189">
                  <c:v>0.12221661228091994</c:v>
                </c:pt>
                <c:pt idx="1190">
                  <c:v>0.12209413903772202</c:v>
                </c:pt>
                <c:pt idx="1191">
                  <c:v>0.12201527004114969</c:v>
                </c:pt>
                <c:pt idx="1192">
                  <c:v>0.121981483329014</c:v>
                </c:pt>
                <c:pt idx="1193">
                  <c:v>0.12199419067352622</c:v>
                </c:pt>
                <c:pt idx="1194">
                  <c:v>0.12205473951163526</c:v>
                </c:pt>
                <c:pt idx="1195">
                  <c:v>0.12216440252700422</c:v>
                </c:pt>
                <c:pt idx="1196">
                  <c:v>0.12232437627301466</c:v>
                </c:pt>
                <c:pt idx="1197">
                  <c:v>0.12253577371773836</c:v>
                </c:pt>
                <c:pt idx="1198">
                  <c:v>0.12279962152208371</c:v>
                </c:pt>
                <c:pt idx="1199">
                  <c:v>0.12311685443848366</c:v>
                </c:pt>
                <c:pt idx="1200">
                  <c:v>0.12348831230450998</c:v>
                </c:pt>
                <c:pt idx="1201">
                  <c:v>0.123914735801741</c:v>
                </c:pt>
                <c:pt idx="1202">
                  <c:v>0.12439676375763689</c:v>
                </c:pt>
                <c:pt idx="1203">
                  <c:v>0.12493493006606129</c:v>
                </c:pt>
                <c:pt idx="1204">
                  <c:v>0.12552966163836388</c:v>
                </c:pt>
                <c:pt idx="1205">
                  <c:v>0.12618127641820487</c:v>
                </c:pt>
                <c:pt idx="1206">
                  <c:v>0.12688998217736619</c:v>
                </c:pt>
                <c:pt idx="1207">
                  <c:v>0.12765587560474012</c:v>
                </c:pt>
                <c:pt idx="1208">
                  <c:v>0.12847894204982499</c:v>
                </c:pt>
                <c:pt idx="1209">
                  <c:v>0.12935905567019501</c:v>
                </c:pt>
                <c:pt idx="1210">
                  <c:v>0.13029598015977109</c:v>
                </c:pt>
                <c:pt idx="1211">
                  <c:v>0.13128936992293541</c:v>
                </c:pt>
                <c:pt idx="1212">
                  <c:v>0.132338811854954</c:v>
                </c:pt>
                <c:pt idx="1213">
                  <c:v>0.13344383833790219</c:v>
                </c:pt>
                <c:pt idx="1214">
                  <c:v>0.13460406481443299</c:v>
                </c:pt>
                <c:pt idx="1215">
                  <c:v>0.13581902376320301</c:v>
                </c:pt>
                <c:pt idx="1216">
                  <c:v>0.13708777335624101</c:v>
                </c:pt>
                <c:pt idx="1217">
                  <c:v>0.13840929291294846</c:v>
                </c:pt>
                <c:pt idx="1218">
                  <c:v>0.13978282269890488</c:v>
                </c:pt>
                <c:pt idx="1219">
                  <c:v>0.14120722579642458</c:v>
                </c:pt>
                <c:pt idx="1220">
                  <c:v>0.14268120034484988</c:v>
                </c:pt>
                <c:pt idx="1221">
                  <c:v>0.144203377625853</c:v>
                </c:pt>
                <c:pt idx="1222">
                  <c:v>0.14577283856830009</c:v>
                </c:pt>
                <c:pt idx="1223">
                  <c:v>0.14738847814900899</c:v>
                </c:pt>
                <c:pt idx="1224">
                  <c:v>0.149048674867819</c:v>
                </c:pt>
                <c:pt idx="1225">
                  <c:v>0.15075175813490599</c:v>
                </c:pt>
                <c:pt idx="1226">
                  <c:v>0.15249602047892319</c:v>
                </c:pt>
                <c:pt idx="1227">
                  <c:v>0.15427972256569999</c:v>
                </c:pt>
                <c:pt idx="1228">
                  <c:v>0.15610109832476199</c:v>
                </c:pt>
                <c:pt idx="1229">
                  <c:v>0.15795835993695609</c:v>
                </c:pt>
                <c:pt idx="1230">
                  <c:v>0.15984970289222722</c:v>
                </c:pt>
                <c:pt idx="1231">
                  <c:v>0.16177331091192601</c:v>
                </c:pt>
                <c:pt idx="1232">
                  <c:v>0.16372736082928499</c:v>
                </c:pt>
                <c:pt idx="1233">
                  <c:v>0.16571002731422799</c:v>
                </c:pt>
                <c:pt idx="1234">
                  <c:v>0.16771948748031895</c:v>
                </c:pt>
                <c:pt idx="1235">
                  <c:v>0.169753925309126</c:v>
                </c:pt>
                <c:pt idx="1236">
                  <c:v>0.171811535904489</c:v>
                </c:pt>
                <c:pt idx="1237">
                  <c:v>0.17389052953914988</c:v>
                </c:pt>
                <c:pt idx="1238">
                  <c:v>0.1759891354961553</c:v>
                </c:pt>
                <c:pt idx="1239">
                  <c:v>0.17810560568352288</c:v>
                </c:pt>
                <c:pt idx="1240">
                  <c:v>0.18023821802170309</c:v>
                </c:pt>
                <c:pt idx="1241">
                  <c:v>0.18238527959241688</c:v>
                </c:pt>
                <c:pt idx="1242">
                  <c:v>0.18454512954894209</c:v>
                </c:pt>
                <c:pt idx="1243">
                  <c:v>0.18671614178325308</c:v>
                </c:pt>
                <c:pt idx="1244">
                  <c:v>0.18889672735184701</c:v>
                </c:pt>
                <c:pt idx="1245">
                  <c:v>0.19108533666058897</c:v>
                </c:pt>
                <c:pt idx="1246">
                  <c:v>0.19328046141251101</c:v>
                </c:pt>
                <c:pt idx="1247">
                  <c:v>0.19548063632245599</c:v>
                </c:pt>
                <c:pt idx="1248">
                  <c:v>0.19768444060455087</c:v>
                </c:pt>
                <c:pt idx="1249">
                  <c:v>0.19989049923890401</c:v>
                </c:pt>
                <c:pt idx="1250">
                  <c:v>0.20209748402525946</c:v>
                </c:pt>
                <c:pt idx="1251">
                  <c:v>0.204304114431751</c:v>
                </c:pt>
                <c:pt idx="1252">
                  <c:v>0.20650915824781599</c:v>
                </c:pt>
                <c:pt idx="1253">
                  <c:v>0.2087114320505333</c:v>
                </c:pt>
                <c:pt idx="1254">
                  <c:v>0.21090980149428712</c:v>
                </c:pt>
                <c:pt idx="1255">
                  <c:v>0.21310318143380041</c:v>
                </c:pt>
                <c:pt idx="1256">
                  <c:v>0.21529053589075009</c:v>
                </c:pt>
                <c:pt idx="1257">
                  <c:v>0.21747087787431499</c:v>
                </c:pt>
                <c:pt idx="1258">
                  <c:v>0.21964326906604309</c:v>
                </c:pt>
                <c:pt idx="1259">
                  <c:v>0.221806819379224</c:v>
                </c:pt>
                <c:pt idx="1260">
                  <c:v>0.22396068640302599</c:v>
                </c:pt>
                <c:pt idx="1261">
                  <c:v>0.226104074741243</c:v>
                </c:pt>
                <c:pt idx="1262">
                  <c:v>0.22823623525547745</c:v>
                </c:pt>
                <c:pt idx="1263">
                  <c:v>0.23035646422213399</c:v>
                </c:pt>
                <c:pt idx="1264">
                  <c:v>0.23246410241243895</c:v>
                </c:pt>
                <c:pt idx="1265">
                  <c:v>0.23455853410416044</c:v>
                </c:pt>
                <c:pt idx="1266">
                  <c:v>0.23663918603362699</c:v>
                </c:pt>
                <c:pt idx="1267">
                  <c:v>0.23870552629590697</c:v>
                </c:pt>
                <c:pt idx="1268">
                  <c:v>0.24075706320093801</c:v>
                </c:pt>
                <c:pt idx="1269">
                  <c:v>0.24279334409278153</c:v>
                </c:pt>
                <c:pt idx="1270">
                  <c:v>0.24481395413881701</c:v>
                </c:pt>
                <c:pt idx="1271">
                  <c:v>0.24681851509537586</c:v>
                </c:pt>
                <c:pt idx="1272">
                  <c:v>0.24880668405567041</c:v>
                </c:pt>
                <c:pt idx="1273">
                  <c:v>0.25077815218577199</c:v>
                </c:pt>
                <c:pt idx="1274">
                  <c:v>0.25273264345369773</c:v>
                </c:pt>
                <c:pt idx="1275">
                  <c:v>0.25466991335648198</c:v>
                </c:pt>
                <c:pt idx="1276">
                  <c:v>0.25658974764959108</c:v>
                </c:pt>
                <c:pt idx="1277">
                  <c:v>0.25849196108276795</c:v>
                </c:pt>
                <c:pt idx="1278">
                  <c:v>0.26037639614592961</c:v>
                </c:pt>
                <c:pt idx="1279">
                  <c:v>0.26224292182851999</c:v>
                </c:pt>
                <c:pt idx="1280">
                  <c:v>0.264091432395263</c:v>
                </c:pt>
                <c:pt idx="1281">
                  <c:v>0.26592184618100501</c:v>
                </c:pt>
                <c:pt idx="1282">
                  <c:v>0.26773410440708473</c:v>
                </c:pt>
                <c:pt idx="1283">
                  <c:v>0.26952817002128798</c:v>
                </c:pt>
                <c:pt idx="1284">
                  <c:v>0.271304026563222</c:v>
                </c:pt>
                <c:pt idx="1285">
                  <c:v>0.27306167705671308</c:v>
                </c:pt>
                <c:pt idx="1286">
                  <c:v>0.27480114293055802</c:v>
                </c:pt>
                <c:pt idx="1287">
                  <c:v>0.27652246296875438</c:v>
                </c:pt>
                <c:pt idx="1288">
                  <c:v>0.27822569229109401</c:v>
                </c:pt>
                <c:pt idx="1289">
                  <c:v>0.26092117024515998</c:v>
                </c:pt>
                <c:pt idx="1290">
                  <c:v>0.27234674025294625</c:v>
                </c:pt>
                <c:pt idx="1291">
                  <c:v>0.25407029289983452</c:v>
                </c:pt>
                <c:pt idx="1292">
                  <c:v>0.23885616112262786</c:v>
                </c:pt>
                <c:pt idx="1293">
                  <c:v>0.22499404963420341</c:v>
                </c:pt>
                <c:pt idx="1294">
                  <c:v>0.21278531185203753</c:v>
                </c:pt>
                <c:pt idx="1295">
                  <c:v>0.20172744729349726</c:v>
                </c:pt>
                <c:pt idx="1296">
                  <c:v>0.19187475767954712</c:v>
                </c:pt>
                <c:pt idx="1297">
                  <c:v>0.18295904504560045</c:v>
                </c:pt>
                <c:pt idx="1298">
                  <c:v>0.17495255455186245</c:v>
                </c:pt>
                <c:pt idx="1299">
                  <c:v>0.16769888983144945</c:v>
                </c:pt>
                <c:pt idx="1300">
                  <c:v>0.16114728384245619</c:v>
                </c:pt>
                <c:pt idx="1301">
                  <c:v>0.15519788944510188</c:v>
                </c:pt>
                <c:pt idx="1302">
                  <c:v>0.14979871677373999</c:v>
                </c:pt>
                <c:pt idx="1303">
                  <c:v>0.14488082023924587</c:v>
                </c:pt>
                <c:pt idx="1304">
                  <c:v>0.14039809273702453</c:v>
                </c:pt>
                <c:pt idx="1305">
                  <c:v>0.13630004899051587</c:v>
                </c:pt>
                <c:pt idx="1306">
                  <c:v>0.13254796633632937</c:v>
                </c:pt>
                <c:pt idx="1307">
                  <c:v>0.12910337413887288</c:v>
                </c:pt>
                <c:pt idx="1308">
                  <c:v>0.12593446968340799</c:v>
                </c:pt>
                <c:pt idx="1309">
                  <c:v>0.12301117475395174</c:v>
                </c:pt>
                <c:pt idx="1310">
                  <c:v>0.12030759133502693</c:v>
                </c:pt>
                <c:pt idx="1311">
                  <c:v>0.117799815915268</c:v>
                </c:pt>
                <c:pt idx="1312">
                  <c:v>0.11546680659576998</c:v>
                </c:pt>
                <c:pt idx="1313">
                  <c:v>0.11328936734797285</c:v>
                </c:pt>
                <c:pt idx="1314">
                  <c:v>0.11125039441604501</c:v>
                </c:pt>
                <c:pt idx="1315">
                  <c:v>0.10933436714704101</c:v>
                </c:pt>
                <c:pt idx="1316">
                  <c:v>0.107527364050092</c:v>
                </c:pt>
                <c:pt idx="1317">
                  <c:v>0.105816781149876</c:v>
                </c:pt>
                <c:pt idx="1318">
                  <c:v>0.10419127211517541</c:v>
                </c:pt>
                <c:pt idx="1319">
                  <c:v>0.10264057506969312</c:v>
                </c:pt>
                <c:pt idx="1320">
                  <c:v>0.10115543574560699</c:v>
                </c:pt>
                <c:pt idx="1321">
                  <c:v>9.9727490580291372E-2</c:v>
                </c:pt>
                <c:pt idx="1322">
                  <c:v>9.8349193814889505E-2</c:v>
                </c:pt>
                <c:pt idx="1323">
                  <c:v>9.7013732961436394E-2</c:v>
                </c:pt>
                <c:pt idx="1324">
                  <c:v>9.5714966001105503E-2</c:v>
                </c:pt>
                <c:pt idx="1325">
                  <c:v>9.4447357476212343E-2</c:v>
                </c:pt>
                <c:pt idx="1326">
                  <c:v>9.3205926489717067E-2</c:v>
                </c:pt>
                <c:pt idx="1327">
                  <c:v>9.1986197099995601E-2</c:v>
                </c:pt>
                <c:pt idx="1328">
                  <c:v>9.0784156020684043E-2</c:v>
                </c:pt>
                <c:pt idx="1329">
                  <c:v>8.9596213547260689E-2</c:v>
                </c:pt>
                <c:pt idx="1330">
                  <c:v>8.8419169432683006E-2</c:v>
                </c:pt>
                <c:pt idx="1331">
                  <c:v>8.7250181870006605E-2</c:v>
                </c:pt>
                <c:pt idx="1332">
                  <c:v>8.6086740077841006E-2</c:v>
                </c:pt>
                <c:pt idx="1333">
                  <c:v>8.4926639584312763E-2</c:v>
                </c:pt>
                <c:pt idx="1334">
                  <c:v>8.3767960253450097E-2</c:v>
                </c:pt>
                <c:pt idx="1335">
                  <c:v>8.2609046556654228E-2</c:v>
                </c:pt>
                <c:pt idx="1336">
                  <c:v>8.1458321595827568E-2</c:v>
                </c:pt>
                <c:pt idx="1337">
                  <c:v>8.0323401995965188E-2</c:v>
                </c:pt>
                <c:pt idx="1338">
                  <c:v>7.9203172491094098E-2</c:v>
                </c:pt>
                <c:pt idx="1339">
                  <c:v>7.8096619974560924E-2</c:v>
                </c:pt>
                <c:pt idx="1340">
                  <c:v>7.7002754248702746E-2</c:v>
                </c:pt>
                <c:pt idx="1341">
                  <c:v>7.5920621925324117E-2</c:v>
                </c:pt>
                <c:pt idx="1342">
                  <c:v>7.4848832469434995E-2</c:v>
                </c:pt>
                <c:pt idx="1343">
                  <c:v>7.3786124340961934E-2</c:v>
                </c:pt>
                <c:pt idx="1344">
                  <c:v>7.2731709533145533E-2</c:v>
                </c:pt>
                <c:pt idx="1345">
                  <c:v>7.168467880860882E-2</c:v>
                </c:pt>
                <c:pt idx="1346">
                  <c:v>7.0644106809152202E-2</c:v>
                </c:pt>
                <c:pt idx="1347">
                  <c:v>6.9608953399870499E-2</c:v>
                </c:pt>
                <c:pt idx="1348">
                  <c:v>6.8578110511591697E-2</c:v>
                </c:pt>
                <c:pt idx="1349">
                  <c:v>6.755126797849223E-2</c:v>
                </c:pt>
                <c:pt idx="1350">
                  <c:v>6.6531686665825901E-2</c:v>
                </c:pt>
                <c:pt idx="1351">
                  <c:v>6.5523263832402034E-2</c:v>
                </c:pt>
                <c:pt idx="1352">
                  <c:v>6.45302435307855E-2</c:v>
                </c:pt>
                <c:pt idx="1353">
                  <c:v>6.3557192412254077E-2</c:v>
                </c:pt>
                <c:pt idx="1354">
                  <c:v>6.2609006665641898E-2</c:v>
                </c:pt>
                <c:pt idx="1355">
                  <c:v>6.1690895890977301E-2</c:v>
                </c:pt>
                <c:pt idx="1356">
                  <c:v>6.0808377313605513E-2</c:v>
                </c:pt>
                <c:pt idx="1357">
                  <c:v>5.9967258961804312E-2</c:v>
                </c:pt>
                <c:pt idx="1358">
                  <c:v>5.9173624884201984E-2</c:v>
                </c:pt>
                <c:pt idx="1359">
                  <c:v>5.8433813844914133E-2</c:v>
                </c:pt>
                <c:pt idx="1360">
                  <c:v>5.7754396595855101E-2</c:v>
                </c:pt>
                <c:pt idx="1361">
                  <c:v>5.7107601238872124E-2</c:v>
                </c:pt>
                <c:pt idx="1362">
                  <c:v>5.6490661004229524E-2</c:v>
                </c:pt>
                <c:pt idx="1363">
                  <c:v>5.5905619044173432E-2</c:v>
                </c:pt>
                <c:pt idx="1364">
                  <c:v>5.5354664425439924E-2</c:v>
                </c:pt>
                <c:pt idx="1365">
                  <c:v>5.4839916386447432E-2</c:v>
                </c:pt>
                <c:pt idx="1366">
                  <c:v>5.43635456087741E-2</c:v>
                </c:pt>
                <c:pt idx="1367">
                  <c:v>5.3927685654594597E-2</c:v>
                </c:pt>
                <c:pt idx="1368">
                  <c:v>5.3534474963834823E-2</c:v>
                </c:pt>
                <c:pt idx="1369">
                  <c:v>5.3186016842342441E-2</c:v>
                </c:pt>
                <c:pt idx="1370">
                  <c:v>5.2884390305555598E-2</c:v>
                </c:pt>
                <c:pt idx="1371">
                  <c:v>5.2631628925178434E-2</c:v>
                </c:pt>
                <c:pt idx="1372">
                  <c:v>5.2429719472355286E-2</c:v>
                </c:pt>
                <c:pt idx="1373">
                  <c:v>5.2280588142961312E-2</c:v>
                </c:pt>
                <c:pt idx="1374">
                  <c:v>5.2186094560324914E-2</c:v>
                </c:pt>
                <c:pt idx="1375">
                  <c:v>5.2148021071718412E-2</c:v>
                </c:pt>
                <c:pt idx="1376">
                  <c:v>5.2168065232447998E-2</c:v>
                </c:pt>
                <c:pt idx="1377">
                  <c:v>5.2247830672447301E-2</c:v>
                </c:pt>
                <c:pt idx="1378">
                  <c:v>5.2388819453819804E-2</c:v>
                </c:pt>
                <c:pt idx="1379">
                  <c:v>5.2592424096933245E-2</c:v>
                </c:pt>
                <c:pt idx="1380">
                  <c:v>5.2859920520810122E-2</c:v>
                </c:pt>
                <c:pt idx="1381">
                  <c:v>5.3192461228920358E-2</c:v>
                </c:pt>
                <c:pt idx="1382">
                  <c:v>5.3591069257201814E-2</c:v>
                </c:pt>
                <c:pt idx="1383">
                  <c:v>5.4056632655813903E-2</c:v>
                </c:pt>
                <c:pt idx="1384">
                  <c:v>5.45898997307704E-2</c:v>
                </c:pt>
                <c:pt idx="1385">
                  <c:v>5.5191474978626233E-2</c:v>
                </c:pt>
                <c:pt idx="1386">
                  <c:v>5.5861815818109999E-2</c:v>
                </c:pt>
                <c:pt idx="1387">
                  <c:v>5.6601230104219712E-2</c:v>
                </c:pt>
                <c:pt idx="1388">
                  <c:v>5.7409874470779297E-2</c:v>
                </c:pt>
                <c:pt idx="1389">
                  <c:v>5.8287753496387457E-2</c:v>
                </c:pt>
                <c:pt idx="1390">
                  <c:v>5.9234719706633833E-2</c:v>
                </c:pt>
                <c:pt idx="1391">
                  <c:v>6.0250474400522322E-2</c:v>
                </c:pt>
                <c:pt idx="1392">
                  <c:v>6.1334569290969095E-2</c:v>
                </c:pt>
                <c:pt idx="1393">
                  <c:v>6.2486408934925138E-2</c:v>
                </c:pt>
                <c:pt idx="1394">
                  <c:v>6.3705328150617399E-2</c:v>
                </c:pt>
                <c:pt idx="1395">
                  <c:v>6.4990797124688193E-2</c:v>
                </c:pt>
                <c:pt idx="1396">
                  <c:v>6.634244804835622E-2</c:v>
                </c:pt>
                <c:pt idx="1397">
                  <c:v>6.7758997828238604E-2</c:v>
                </c:pt>
                <c:pt idx="1398">
                  <c:v>6.923906939582998E-2</c:v>
                </c:pt>
                <c:pt idx="1399">
                  <c:v>7.0781608245445923E-2</c:v>
                </c:pt>
                <c:pt idx="1400">
                  <c:v>7.2385762354928912E-2</c:v>
                </c:pt>
                <c:pt idx="1401">
                  <c:v>7.4050246758711913E-2</c:v>
                </c:pt>
                <c:pt idx="1402">
                  <c:v>7.5773122833396933E-2</c:v>
                </c:pt>
                <c:pt idx="1403">
                  <c:v>7.7552370698192097E-2</c:v>
                </c:pt>
                <c:pt idx="1404">
                  <c:v>7.9385905269143422E-2</c:v>
                </c:pt>
                <c:pt idx="1405">
                  <c:v>8.1271583747007881E-2</c:v>
                </c:pt>
                <c:pt idx="1406">
                  <c:v>8.3207212916214204E-2</c:v>
                </c:pt>
                <c:pt idx="1407">
                  <c:v>8.5190556659648697E-2</c:v>
                </c:pt>
                <c:pt idx="1408">
                  <c:v>8.7219343445164493E-2</c:v>
                </c:pt>
                <c:pt idx="1409">
                  <c:v>8.9291273832231802E-2</c:v>
                </c:pt>
                <c:pt idx="1410">
                  <c:v>9.1404027874569097E-2</c:v>
                </c:pt>
                <c:pt idx="1411">
                  <c:v>9.3555272408111567E-2</c:v>
                </c:pt>
                <c:pt idx="1412">
                  <c:v>9.5742668151929763E-2</c:v>
                </c:pt>
                <c:pt idx="1413">
                  <c:v>9.79638765957552E-2</c:v>
                </c:pt>
                <c:pt idx="1414">
                  <c:v>0.10021656662771999</c:v>
                </c:pt>
                <c:pt idx="1415">
                  <c:v>0.10249842087633702</c:v>
                </c:pt>
                <c:pt idx="1416">
                  <c:v>0.10480714173624329</c:v>
                </c:pt>
                <c:pt idx="1417">
                  <c:v>0.10714045705776</c:v>
                </c:pt>
                <c:pt idx="1418">
                  <c:v>0.10949612548136042</c:v>
                </c:pt>
                <c:pt idx="1419">
                  <c:v>0.111871941404588</c:v>
                </c:pt>
                <c:pt idx="1420">
                  <c:v>0.11426573957181589</c:v>
                </c:pt>
                <c:pt idx="1421">
                  <c:v>0.11667539928164609</c:v>
                </c:pt>
                <c:pt idx="1422">
                  <c:v>0.11909884821000202</c:v>
                </c:pt>
                <c:pt idx="1423">
                  <c:v>0.12153406585016922</c:v>
                </c:pt>
                <c:pt idx="1424">
                  <c:v>0.123979086573963</c:v>
                </c:pt>
                <c:pt idx="1425">
                  <c:v>0.12643200232071897</c:v>
                </c:pt>
                <c:pt idx="1426">
                  <c:v>0.12889096492307367</c:v>
                </c:pt>
                <c:pt idx="1427">
                  <c:v>0.13135418808045399</c:v>
                </c:pt>
                <c:pt idx="1428">
                  <c:v>0.13381994880232595</c:v>
                </c:pt>
                <c:pt idx="1429">
                  <c:v>0.13628658489721646</c:v>
                </c:pt>
                <c:pt idx="1430">
                  <c:v>0.138752500063239</c:v>
                </c:pt>
                <c:pt idx="1431">
                  <c:v>0.14121616521040409</c:v>
                </c:pt>
                <c:pt idx="1432">
                  <c:v>0.14367611913007797</c:v>
                </c:pt>
                <c:pt idx="1433">
                  <c:v>0.14613096827870667</c:v>
                </c:pt>
                <c:pt idx="1434">
                  <c:v>0.14857938675028709</c:v>
                </c:pt>
                <c:pt idx="1435">
                  <c:v>0.15102011580261199</c:v>
                </c:pt>
                <c:pt idx="1436">
                  <c:v>0.15345196332573799</c:v>
                </c:pt>
                <c:pt idx="1437">
                  <c:v>0.15587380304415588</c:v>
                </c:pt>
                <c:pt idx="1438">
                  <c:v>0.15828457360204401</c:v>
                </c:pt>
                <c:pt idx="1439">
                  <c:v>0.16068327746754188</c:v>
                </c:pt>
                <c:pt idx="1440">
                  <c:v>0.16306897971942441</c:v>
                </c:pt>
                <c:pt idx="1441">
                  <c:v>0.16544080670255901</c:v>
                </c:pt>
                <c:pt idx="1442">
                  <c:v>0.16779794458378144</c:v>
                </c:pt>
                <c:pt idx="1443">
                  <c:v>0.17013963781178901</c:v>
                </c:pt>
                <c:pt idx="1444">
                  <c:v>0.17246518750041395</c:v>
                </c:pt>
                <c:pt idx="1445">
                  <c:v>0.174773949744085</c:v>
                </c:pt>
                <c:pt idx="1446">
                  <c:v>0.17706533387958245</c:v>
                </c:pt>
                <c:pt idx="1447">
                  <c:v>0.179338800703714</c:v>
                </c:pt>
                <c:pt idx="1448">
                  <c:v>0.181593860658257</c:v>
                </c:pt>
                <c:pt idx="1449">
                  <c:v>0.18383007199117599</c:v>
                </c:pt>
                <c:pt idx="1450">
                  <c:v>0.18604703890345844</c:v>
                </c:pt>
                <c:pt idx="1451">
                  <c:v>0.18824440968958486</c:v>
                </c:pt>
                <c:pt idx="1452">
                  <c:v>0.190421874879284</c:v>
                </c:pt>
                <c:pt idx="1453">
                  <c:v>0.19257916538745001</c:v>
                </c:pt>
                <c:pt idx="1454">
                  <c:v>0.19471605067843986</c:v>
                </c:pt>
                <c:pt idx="1455">
                  <c:v>0.19683233695041599</c:v>
                </c:pt>
                <c:pt idx="1456">
                  <c:v>0.198927865344806</c:v>
                </c:pt>
                <c:pt idx="1457">
                  <c:v>0.20100251018527299</c:v>
                </c:pt>
                <c:pt idx="1458">
                  <c:v>0.20305617725026501</c:v>
                </c:pt>
                <c:pt idx="1459">
                  <c:v>0.20508880208250599</c:v>
                </c:pt>
                <c:pt idx="1460">
                  <c:v>0.20710034833846441</c:v>
                </c:pt>
                <c:pt idx="1461">
                  <c:v>0.20909080618030546</c:v>
                </c:pt>
                <c:pt idx="1462">
                  <c:v>0.21106019071246429</c:v>
                </c:pt>
                <c:pt idx="1463">
                  <c:v>0.21300854046459541</c:v>
                </c:pt>
                <c:pt idx="1464">
                  <c:v>0.21493591592228109</c:v>
                </c:pt>
                <c:pt idx="1465">
                  <c:v>0.19815315403938497</c:v>
                </c:pt>
                <c:pt idx="1466">
                  <c:v>0.20964605641691841</c:v>
                </c:pt>
                <c:pt idx="1467">
                  <c:v>0.19033593477661001</c:v>
                </c:pt>
                <c:pt idx="1468">
                  <c:v>0.17399395090823599</c:v>
                </c:pt>
                <c:pt idx="1469">
                  <c:v>0.15934247353625444</c:v>
                </c:pt>
                <c:pt idx="1470">
                  <c:v>0.14625586536622909</c:v>
                </c:pt>
                <c:pt idx="1471">
                  <c:v>0.13450883477308601</c:v>
                </c:pt>
                <c:pt idx="1472">
                  <c:v>0.12395808024286695</c:v>
                </c:pt>
                <c:pt idx="1473">
                  <c:v>0.11445132134231098</c:v>
                </c:pt>
                <c:pt idx="1474">
                  <c:v>0.10587308344122723</c:v>
                </c:pt>
                <c:pt idx="1475">
                  <c:v>9.8113665186601265E-2</c:v>
                </c:pt>
                <c:pt idx="1476">
                  <c:v>9.1082728042959998E-2</c:v>
                </c:pt>
                <c:pt idx="1477">
                  <c:v>8.4698084524447548E-2</c:v>
                </c:pt>
                <c:pt idx="1478">
                  <c:v>7.8889233003880802E-2</c:v>
                </c:pt>
                <c:pt idx="1479">
                  <c:v>7.3592997226705495E-2</c:v>
                </c:pt>
                <c:pt idx="1480">
                  <c:v>6.8754056377897499E-2</c:v>
                </c:pt>
                <c:pt idx="1481">
                  <c:v>6.4323019911064094E-2</c:v>
                </c:pt>
                <c:pt idx="1482">
                  <c:v>6.0256156549021903E-2</c:v>
                </c:pt>
                <c:pt idx="1483">
                  <c:v>5.6514396806441887E-2</c:v>
                </c:pt>
                <c:pt idx="1484">
                  <c:v>5.3062920467222024E-2</c:v>
                </c:pt>
                <c:pt idx="1485">
                  <c:v>4.9870555463487065E-2</c:v>
                </c:pt>
                <c:pt idx="1486">
                  <c:v>4.6909401875725003E-2</c:v>
                </c:pt>
                <c:pt idx="1487">
                  <c:v>4.4154427424843622E-2</c:v>
                </c:pt>
                <c:pt idx="1488">
                  <c:v>4.1583162083119365E-2</c:v>
                </c:pt>
                <c:pt idx="1489">
                  <c:v>3.9175406804690102E-2</c:v>
                </c:pt>
                <c:pt idx="1490">
                  <c:v>3.6912993818594392E-2</c:v>
                </c:pt>
                <c:pt idx="1491">
                  <c:v>3.4779568631144099E-2</c:v>
                </c:pt>
                <c:pt idx="1492">
                  <c:v>3.2760403334525595E-2</c:v>
                </c:pt>
                <c:pt idx="1493">
                  <c:v>3.0842229762159452E-2</c:v>
                </c:pt>
                <c:pt idx="1494">
                  <c:v>2.9013093867057152E-2</c:v>
                </c:pt>
                <c:pt idx="1495">
                  <c:v>2.7262226260682088E-2</c:v>
                </c:pt>
                <c:pt idx="1496">
                  <c:v>2.5579928125136552E-2</c:v>
                </c:pt>
                <c:pt idx="1497">
                  <c:v>2.3957469843715988E-2</c:v>
                </c:pt>
                <c:pt idx="1498">
                  <c:v>2.2387001191798088E-2</c:v>
                </c:pt>
                <c:pt idx="1499">
                  <c:v>2.0861471461411211E-2</c:v>
                </c:pt>
                <c:pt idx="1500">
                  <c:v>1.9374558468454071E-2</c:v>
                </c:pt>
                <c:pt idx="1501">
                  <c:v>1.7920605331238643E-2</c:v>
                </c:pt>
                <c:pt idx="1502">
                  <c:v>1.6494564164937272E-2</c:v>
                </c:pt>
                <c:pt idx="1503">
                  <c:v>1.5098850766011723E-2</c:v>
                </c:pt>
                <c:pt idx="1504">
                  <c:v>1.3739457574906199E-2</c:v>
                </c:pt>
                <c:pt idx="1505">
                  <c:v>1.241300114891597E-2</c:v>
                </c:pt>
                <c:pt idx="1506">
                  <c:v>1.1116423595293501E-2</c:v>
                </c:pt>
                <c:pt idx="1507">
                  <c:v>9.8468671571914704E-3</c:v>
                </c:pt>
                <c:pt idx="1508">
                  <c:v>8.6016764775991607E-3</c:v>
                </c:pt>
                <c:pt idx="1509">
                  <c:v>7.378342313313733E-3</c:v>
                </c:pt>
                <c:pt idx="1510">
                  <c:v>6.1744802192172845E-3</c:v>
                </c:pt>
                <c:pt idx="1511">
                  <c:v>4.9877931579092524E-3</c:v>
                </c:pt>
                <c:pt idx="1512">
                  <c:v>3.8160457463765752E-3</c:v>
                </c:pt>
                <c:pt idx="1513">
                  <c:v>2.6570343009931106E-3</c:v>
                </c:pt>
                <c:pt idx="1514">
                  <c:v>1.50856111740852E-3</c:v>
                </c:pt>
                <c:pt idx="1515">
                  <c:v>3.6844556791745402E-4</c:v>
                </c:pt>
                <c:pt idx="1516">
                  <c:v>-7.6254930555197994E-4</c:v>
                </c:pt>
                <c:pt idx="1517">
                  <c:v>-1.8814570190781301E-3</c:v>
                </c:pt>
                <c:pt idx="1518">
                  <c:v>-2.9848157665774183E-3</c:v>
                </c:pt>
                <c:pt idx="1519">
                  <c:v>-4.0686693992974038E-3</c:v>
                </c:pt>
                <c:pt idx="1520">
                  <c:v>-5.1285749732831697E-3</c:v>
                </c:pt>
                <c:pt idx="1521">
                  <c:v>-6.1596104451774724E-3</c:v>
                </c:pt>
                <c:pt idx="1522">
                  <c:v>-7.1563856068583799E-3</c:v>
                </c:pt>
                <c:pt idx="1523">
                  <c:v>-8.1130554753012767E-3</c:v>
                </c:pt>
                <c:pt idx="1524">
                  <c:v>-9.0233372263570748E-3</c:v>
                </c:pt>
                <c:pt idx="1525">
                  <c:v>-9.8805307416638642E-3</c:v>
                </c:pt>
                <c:pt idx="1526">
                  <c:v>-1.0682975333712428E-2</c:v>
                </c:pt>
                <c:pt idx="1527">
                  <c:v>-1.1458783507080701E-2</c:v>
                </c:pt>
                <c:pt idx="1528">
                  <c:v>-1.2205698920943619E-2</c:v>
                </c:pt>
                <c:pt idx="1529">
                  <c:v>-1.2921598599121101E-2</c:v>
                </c:pt>
                <c:pt idx="1530">
                  <c:v>-1.3604179117065306E-2</c:v>
                </c:pt>
                <c:pt idx="1531">
                  <c:v>-1.4251122640425901E-2</c:v>
                </c:pt>
                <c:pt idx="1532">
                  <c:v>-1.4860026552337901E-2</c:v>
                </c:pt>
                <c:pt idx="1533">
                  <c:v>-1.5428459296951962E-2</c:v>
                </c:pt>
                <c:pt idx="1534">
                  <c:v>-1.59539477170926E-2</c:v>
                </c:pt>
                <c:pt idx="1535">
                  <c:v>-1.6434002951049298E-2</c:v>
                </c:pt>
                <c:pt idx="1536">
                  <c:v>-1.6866125487430952E-2</c:v>
                </c:pt>
                <c:pt idx="1537">
                  <c:v>-1.724782229453373E-2</c:v>
                </c:pt>
                <c:pt idx="1538">
                  <c:v>-1.7576617657365401E-2</c:v>
                </c:pt>
                <c:pt idx="1539">
                  <c:v>-1.7850067827433602E-2</c:v>
                </c:pt>
                <c:pt idx="1540">
                  <c:v>-1.8065773757584405E-2</c:v>
                </c:pt>
                <c:pt idx="1541">
                  <c:v>-1.82213949758822E-2</c:v>
                </c:pt>
                <c:pt idx="1542">
                  <c:v>-1.8314662761879499E-2</c:v>
                </c:pt>
                <c:pt idx="1543">
                  <c:v>-1.8343393495068801E-2</c:v>
                </c:pt>
                <c:pt idx="1544">
                  <c:v>-1.8305501534021301E-2</c:v>
                </c:pt>
                <c:pt idx="1545">
                  <c:v>-1.8199011818691099E-2</c:v>
                </c:pt>
                <c:pt idx="1546">
                  <c:v>-1.8022071922430143E-2</c:v>
                </c:pt>
                <c:pt idx="1547">
                  <c:v>-1.7772963539129896E-2</c:v>
                </c:pt>
                <c:pt idx="1548">
                  <c:v>-1.7450113250153301E-2</c:v>
                </c:pt>
                <c:pt idx="1549">
                  <c:v>-1.7052102499808802E-2</c:v>
                </c:pt>
                <c:pt idx="1550">
                  <c:v>-1.6577676670208801E-2</c:v>
                </c:pt>
                <c:pt idx="1551">
                  <c:v>-1.60257531789012E-2</c:v>
                </c:pt>
                <c:pt idx="1552">
                  <c:v>-1.5395428518614303E-2</c:v>
                </c:pt>
                <c:pt idx="1553">
                  <c:v>-1.46859841769802E-2</c:v>
                </c:pt>
                <c:pt idx="1554">
                  <c:v>-1.3896891382031101E-2</c:v>
                </c:pt>
                <c:pt idx="1555">
                  <c:v>-1.3027814634653075E-2</c:v>
                </c:pt>
                <c:pt idx="1556">
                  <c:v>-1.2078614001595578E-2</c:v>
                </c:pt>
                <c:pt idx="1557">
                  <c:v>-1.1049346157454598E-2</c:v>
                </c:pt>
                <c:pt idx="1558">
                  <c:v>-9.9402641778269726E-3</c:v>
                </c:pt>
                <c:pt idx="1559">
                  <c:v>-8.75181610007854E-3</c:v>
                </c:pt>
                <c:pt idx="1560">
                  <c:v>-7.4846422815900635E-3</c:v>
                </c:pt>
                <c:pt idx="1561">
                  <c:v>-6.1395184497654697E-3</c:v>
                </c:pt>
                <c:pt idx="1562">
                  <c:v>-4.7166809137485334E-3</c:v>
                </c:pt>
                <c:pt idx="1563">
                  <c:v>-3.2167260485394507E-3</c:v>
                </c:pt>
                <c:pt idx="1564">
                  <c:v>-1.6411897584802371E-3</c:v>
                </c:pt>
                <c:pt idx="1565">
                  <c:v>8.2565891700547134E-6</c:v>
                </c:pt>
                <c:pt idx="1566">
                  <c:v>1.7310555045253998E-3</c:v>
                </c:pt>
                <c:pt idx="1567">
                  <c:v>3.52602226404328E-3</c:v>
                </c:pt>
                <c:pt idx="1568">
                  <c:v>5.3908769911698434E-3</c:v>
                </c:pt>
                <c:pt idx="1569">
                  <c:v>7.3232221813752029E-3</c:v>
                </c:pt>
                <c:pt idx="1570">
                  <c:v>9.3205676269781067E-3</c:v>
                </c:pt>
                <c:pt idx="1571">
                  <c:v>1.1380339706199121E-2</c:v>
                </c:pt>
                <c:pt idx="1572">
                  <c:v>1.3499891947489601E-2</c:v>
                </c:pt>
                <c:pt idx="1573">
                  <c:v>1.5676515113581601E-2</c:v>
                </c:pt>
                <c:pt idx="1574">
                  <c:v>1.7907447770849898E-2</c:v>
                </c:pt>
                <c:pt idx="1575">
                  <c:v>2.0189886654681279E-2</c:v>
                </c:pt>
                <c:pt idx="1576">
                  <c:v>2.2520997065489802E-2</c:v>
                </c:pt>
                <c:pt idx="1577">
                  <c:v>2.48979230319832E-2</c:v>
                </c:pt>
                <c:pt idx="1578">
                  <c:v>2.7317797265452002E-2</c:v>
                </c:pt>
                <c:pt idx="1579">
                  <c:v>2.9777750783432911E-2</c:v>
                </c:pt>
                <c:pt idx="1580">
                  <c:v>3.2274922174210192E-2</c:v>
                </c:pt>
                <c:pt idx="1581">
                  <c:v>3.4806466435288598E-2</c:v>
                </c:pt>
                <c:pt idx="1582">
                  <c:v>3.7369563352816403E-2</c:v>
                </c:pt>
                <c:pt idx="1583">
                  <c:v>3.9961425382649698E-2</c:v>
                </c:pt>
                <c:pt idx="1584">
                  <c:v>4.2579305009090546E-2</c:v>
                </c:pt>
                <c:pt idx="1585">
                  <c:v>4.5220501560138002E-2</c:v>
                </c:pt>
                <c:pt idx="1586">
                  <c:v>4.7882367467098501E-2</c:v>
                </c:pt>
                <c:pt idx="1587">
                  <c:v>5.0562313961253103E-2</c:v>
                </c:pt>
                <c:pt idx="1588">
                  <c:v>5.3257816206595976E-2</c:v>
                </c:pt>
                <c:pt idx="1589">
                  <c:v>5.5966417872342189E-2</c:v>
                </c:pt>
                <c:pt idx="1590">
                  <c:v>5.8685735153621833E-2</c:v>
                </c:pt>
                <c:pt idx="1591">
                  <c:v>6.1413460252682114E-2</c:v>
                </c:pt>
                <c:pt idx="1592">
                  <c:v>6.4147364336336513E-2</c:v>
                </c:pt>
                <c:pt idx="1593">
                  <c:v>6.6885299988419411E-2</c:v>
                </c:pt>
                <c:pt idx="1594">
                  <c:v>6.9625203178352996E-2</c:v>
                </c:pt>
                <c:pt idx="1595">
                  <c:v>7.2365094768981494E-2</c:v>
                </c:pt>
                <c:pt idx="1596">
                  <c:v>7.5103081588341933E-2</c:v>
                </c:pt>
                <c:pt idx="1597">
                  <c:v>7.7837357091207024E-2</c:v>
                </c:pt>
                <c:pt idx="1598">
                  <c:v>8.0566201637023507E-2</c:v>
                </c:pt>
                <c:pt idx="1599">
                  <c:v>8.3287982411309192E-2</c:v>
                </c:pt>
                <c:pt idx="1600">
                  <c:v>8.6001153017760498E-2</c:v>
                </c:pt>
                <c:pt idx="1601">
                  <c:v>8.8704252768195671E-2</c:v>
                </c:pt>
                <c:pt idx="1602">
                  <c:v>9.1395905697128327E-2</c:v>
                </c:pt>
                <c:pt idx="1603">
                  <c:v>9.4074819327281539E-2</c:v>
                </c:pt>
                <c:pt idx="1604">
                  <c:v>9.6739783211535479E-2</c:v>
                </c:pt>
                <c:pt idx="1605">
                  <c:v>9.9389667276144983E-2</c:v>
                </c:pt>
                <c:pt idx="1606">
                  <c:v>0.10202341998888423</c:v>
                </c:pt>
                <c:pt idx="1607">
                  <c:v>0.104640066374921</c:v>
                </c:pt>
                <c:pt idx="1608">
                  <c:v>0.10723870590198595</c:v>
                </c:pt>
                <c:pt idx="1609">
                  <c:v>0.109818510255228</c:v>
                </c:pt>
                <c:pt idx="1610">
                  <c:v>0.11237872102103702</c:v>
                </c:pt>
                <c:pt idx="1611">
                  <c:v>0.11491864729773495</c:v>
                </c:pt>
                <c:pt idx="1612">
                  <c:v>0.11743766324994701</c:v>
                </c:pt>
                <c:pt idx="1613">
                  <c:v>0.11993520562214199</c:v>
                </c:pt>
                <c:pt idx="1614">
                  <c:v>0.12241077122567161</c:v>
                </c:pt>
                <c:pt idx="1615">
                  <c:v>0.12486391441240402</c:v>
                </c:pt>
                <c:pt idx="1616">
                  <c:v>0.12729424454698188</c:v>
                </c:pt>
                <c:pt idx="1617">
                  <c:v>0.12970142348847799</c:v>
                </c:pt>
                <c:pt idx="1618">
                  <c:v>0.13208516309134299</c:v>
                </c:pt>
                <c:pt idx="1619">
                  <c:v>0.13444522273429946</c:v>
                </c:pt>
                <c:pt idx="1620">
                  <c:v>0.13678140688504944</c:v>
                </c:pt>
                <c:pt idx="1621">
                  <c:v>0.139093562707653</c:v>
                </c:pt>
                <c:pt idx="1622">
                  <c:v>0.14138157771852794</c:v>
                </c:pt>
                <c:pt idx="1623">
                  <c:v>0.14364537749631809</c:v>
                </c:pt>
                <c:pt idx="1624">
                  <c:v>0.145884923449979</c:v>
                </c:pt>
                <c:pt idx="1625">
                  <c:v>0.1481002106489</c:v>
                </c:pt>
                <c:pt idx="1626">
                  <c:v>0.15029126571797219</c:v>
                </c:pt>
                <c:pt idx="1627">
                  <c:v>0.13396892270734509</c:v>
                </c:pt>
                <c:pt idx="1628">
                  <c:v>0.14561709023819441</c:v>
                </c:pt>
                <c:pt idx="1629">
                  <c:v>0.125379990750728</c:v>
                </c:pt>
                <c:pt idx="1630">
                  <c:v>0.10823001768413502</c:v>
                </c:pt>
                <c:pt idx="1631">
                  <c:v>9.2901490757726704E-2</c:v>
                </c:pt>
                <c:pt idx="1632">
                  <c:v>7.9167124395172012E-2</c:v>
                </c:pt>
                <c:pt idx="1633">
                  <c:v>6.6857643529202995E-2</c:v>
                </c:pt>
                <c:pt idx="1634">
                  <c:v>5.5787476067164499E-2</c:v>
                </c:pt>
                <c:pt idx="1635">
                  <c:v>4.5817445614972002E-2</c:v>
                </c:pt>
                <c:pt idx="1636">
                  <c:v>3.681578830448691E-2</c:v>
                </c:pt>
                <c:pt idx="1637">
                  <c:v>2.8673623496636911E-2</c:v>
                </c:pt>
                <c:pt idx="1638">
                  <c:v>2.1292936194130599E-2</c:v>
                </c:pt>
                <c:pt idx="1639">
                  <c:v>1.4589355766171501E-2</c:v>
                </c:pt>
                <c:pt idx="1640">
                  <c:v>8.4878831527881067E-3</c:v>
                </c:pt>
                <c:pt idx="1641">
                  <c:v>2.9227546390941197E-3</c:v>
                </c:pt>
                <c:pt idx="1642">
                  <c:v>-2.1644391998108699E-3</c:v>
                </c:pt>
                <c:pt idx="1643">
                  <c:v>-6.8254101073913004E-3</c:v>
                </c:pt>
                <c:pt idx="1644">
                  <c:v>-1.11062027856782E-2</c:v>
                </c:pt>
                <c:pt idx="1645">
                  <c:v>-1.5047820166118735E-2</c:v>
                </c:pt>
                <c:pt idx="1646">
                  <c:v>-1.8686884723219246E-2</c:v>
                </c:pt>
                <c:pt idx="1647">
                  <c:v>-2.2056137857108356E-2</c:v>
                </c:pt>
                <c:pt idx="1648">
                  <c:v>-2.5184903899049801E-2</c:v>
                </c:pt>
                <c:pt idx="1649">
                  <c:v>-2.8099472899660801E-2</c:v>
                </c:pt>
                <c:pt idx="1650">
                  <c:v>-3.08241521409575E-2</c:v>
                </c:pt>
                <c:pt idx="1651">
                  <c:v>-3.3380114073612202E-2</c:v>
                </c:pt>
                <c:pt idx="1652">
                  <c:v>-3.5786359017477801E-2</c:v>
                </c:pt>
                <c:pt idx="1653">
                  <c:v>-3.8059907961785898E-2</c:v>
                </c:pt>
                <c:pt idx="1654">
                  <c:v>-4.0216110211264498E-2</c:v>
                </c:pt>
                <c:pt idx="1655">
                  <c:v>-4.2268750116785096E-2</c:v>
                </c:pt>
                <c:pt idx="1656">
                  <c:v>-4.4230230870829924E-2</c:v>
                </c:pt>
                <c:pt idx="1657">
                  <c:v>-4.6111691253360114E-2</c:v>
                </c:pt>
                <c:pt idx="1658">
                  <c:v>-4.7923132808596523E-2</c:v>
                </c:pt>
                <c:pt idx="1659">
                  <c:v>-4.9663926412233897E-2</c:v>
                </c:pt>
                <c:pt idx="1660">
                  <c:v>-5.1336296397856133E-2</c:v>
                </c:pt>
                <c:pt idx="1661">
                  <c:v>-5.2947051766970475E-2</c:v>
                </c:pt>
                <c:pt idx="1662">
                  <c:v>-5.4502402164201914E-2</c:v>
                </c:pt>
                <c:pt idx="1663">
                  <c:v>-5.6008046727301398E-2</c:v>
                </c:pt>
                <c:pt idx="1664">
                  <c:v>-5.7469240136365111E-2</c:v>
                </c:pt>
                <c:pt idx="1665">
                  <c:v>-5.88908575086661E-2</c:v>
                </c:pt>
                <c:pt idx="1666">
                  <c:v>-6.0277452511800486E-2</c:v>
                </c:pt>
                <c:pt idx="1667">
                  <c:v>-6.1633311987858104E-2</c:v>
                </c:pt>
                <c:pt idx="1668">
                  <c:v>-6.2962506504919011E-2</c:v>
                </c:pt>
                <c:pt idx="1669">
                  <c:v>-6.4268937976362434E-2</c:v>
                </c:pt>
                <c:pt idx="1670">
                  <c:v>-6.5556384539298032E-2</c:v>
                </c:pt>
                <c:pt idx="1671">
                  <c:v>-6.6826951513818594E-2</c:v>
                </c:pt>
                <c:pt idx="1672">
                  <c:v>-6.8079201416545193E-2</c:v>
                </c:pt>
                <c:pt idx="1673">
                  <c:v>-6.9310933717469034E-2</c:v>
                </c:pt>
                <c:pt idx="1674">
                  <c:v>-7.0519260957240926E-2</c:v>
                </c:pt>
                <c:pt idx="1675">
                  <c:v>-7.1700624326289902E-2</c:v>
                </c:pt>
                <c:pt idx="1676">
                  <c:v>-7.28508020471344E-2</c:v>
                </c:pt>
                <c:pt idx="1677">
                  <c:v>-7.3964923243810834E-2</c:v>
                </c:pt>
                <c:pt idx="1678">
                  <c:v>-7.5037482219430934E-2</c:v>
                </c:pt>
                <c:pt idx="1679">
                  <c:v>-7.6062356728224201E-2</c:v>
                </c:pt>
                <c:pt idx="1680">
                  <c:v>-7.7032829459884822E-2</c:v>
                </c:pt>
                <c:pt idx="1681">
                  <c:v>-7.7956669245694832E-2</c:v>
                </c:pt>
                <c:pt idx="1682">
                  <c:v>-7.8853341330846524E-2</c:v>
                </c:pt>
                <c:pt idx="1683">
                  <c:v>-7.9720879457703134E-2</c:v>
                </c:pt>
                <c:pt idx="1684">
                  <c:v>-8.0557253079170568E-2</c:v>
                </c:pt>
                <c:pt idx="1685">
                  <c:v>-8.1360240167330594E-2</c:v>
                </c:pt>
                <c:pt idx="1686">
                  <c:v>-8.2127498426098067E-2</c:v>
                </c:pt>
                <c:pt idx="1687">
                  <c:v>-8.2856554086053247E-2</c:v>
                </c:pt>
                <c:pt idx="1688">
                  <c:v>-8.3544829840287285E-2</c:v>
                </c:pt>
                <c:pt idx="1689">
                  <c:v>-8.4189654182191709E-2</c:v>
                </c:pt>
                <c:pt idx="1690">
                  <c:v>-8.4788280854794187E-2</c:v>
                </c:pt>
                <c:pt idx="1691">
                  <c:v>-8.5337903906160001E-2</c:v>
                </c:pt>
                <c:pt idx="1692">
                  <c:v>-8.5835675688468727E-2</c:v>
                </c:pt>
                <c:pt idx="1693">
                  <c:v>-8.6278724021012693E-2</c:v>
                </c:pt>
                <c:pt idx="1694">
                  <c:v>-8.6664170359538065E-2</c:v>
                </c:pt>
                <c:pt idx="1695">
                  <c:v>-8.6989147929313684E-2</c:v>
                </c:pt>
                <c:pt idx="1696">
                  <c:v>-8.7250820220173844E-2</c:v>
                </c:pt>
                <c:pt idx="1697">
                  <c:v>-8.7446399485492265E-2</c:v>
                </c:pt>
                <c:pt idx="1698">
                  <c:v>-8.7573165249776097E-2</c:v>
                </c:pt>
                <c:pt idx="1699">
                  <c:v>-8.7628482626532223E-2</c:v>
                </c:pt>
                <c:pt idx="1700">
                  <c:v>-8.7609820335747546E-2</c:v>
                </c:pt>
                <c:pt idx="1701">
                  <c:v>-8.7514768254128128E-2</c:v>
                </c:pt>
                <c:pt idx="1702">
                  <c:v>-8.7341054352222128E-2</c:v>
                </c:pt>
                <c:pt idx="1703">
                  <c:v>-8.70865608587678E-2</c:v>
                </c:pt>
                <c:pt idx="1704">
                  <c:v>-8.6749339501064948E-2</c:v>
                </c:pt>
                <c:pt idx="1705">
                  <c:v>-8.6327625672003028E-2</c:v>
                </c:pt>
                <c:pt idx="1706">
                  <c:v>-8.58198513841988E-2</c:v>
                </c:pt>
                <c:pt idx="1707">
                  <c:v>-8.5224656881921407E-2</c:v>
                </c:pt>
                <c:pt idx="1708">
                  <c:v>-8.4540900795652213E-2</c:v>
                </c:pt>
                <c:pt idx="1709">
                  <c:v>-8.3767668740061987E-2</c:v>
                </c:pt>
                <c:pt idx="1710">
                  <c:v>-8.290428027450028E-2</c:v>
                </c:pt>
                <c:pt idx="1711">
                  <c:v>-8.1950294164816528E-2</c:v>
                </c:pt>
                <c:pt idx="1712">
                  <c:v>-8.0905511906326083E-2</c:v>
                </c:pt>
                <c:pt idx="1713">
                  <c:v>-7.97699794894694E-2</c:v>
                </c:pt>
                <c:pt idx="1714">
                  <c:v>-7.8543987411496194E-2</c:v>
                </c:pt>
                <c:pt idx="1715">
                  <c:v>-7.72280689591614E-2</c:v>
                </c:pt>
                <c:pt idx="1716">
                  <c:v>-7.5822996808249984E-2</c:v>
                </c:pt>
                <c:pt idx="1717">
                  <c:v>-7.432935100164402E-2</c:v>
                </c:pt>
                <c:pt idx="1718">
                  <c:v>-7.2747065143052195E-2</c:v>
                </c:pt>
                <c:pt idx="1719">
                  <c:v>-7.1077645751342594E-2</c:v>
                </c:pt>
                <c:pt idx="1720">
                  <c:v>-6.9322970106367524E-2</c:v>
                </c:pt>
                <c:pt idx="1721">
                  <c:v>-6.7484670089524024E-2</c:v>
                </c:pt>
                <c:pt idx="1722">
                  <c:v>-6.5562880819952804E-2</c:v>
                </c:pt>
                <c:pt idx="1723">
                  <c:v>-6.3560258822891902E-2</c:v>
                </c:pt>
                <c:pt idx="1724">
                  <c:v>-6.1479610985330904E-2</c:v>
                </c:pt>
                <c:pt idx="1725">
                  <c:v>-5.9323866442847914E-2</c:v>
                </c:pt>
                <c:pt idx="1726">
                  <c:v>-5.7096062246124533E-2</c:v>
                </c:pt>
                <c:pt idx="1727">
                  <c:v>-5.4799330822482117E-2</c:v>
                </c:pt>
                <c:pt idx="1728">
                  <c:v>-5.2436886149848795E-2</c:v>
                </c:pt>
                <c:pt idx="1729">
                  <c:v>-5.0012010234308686E-2</c:v>
                </c:pt>
                <c:pt idx="1730">
                  <c:v>-4.7528039309079985E-2</c:v>
                </c:pt>
                <c:pt idx="1731">
                  <c:v>-4.4988350257128433E-2</c:v>
                </c:pt>
                <c:pt idx="1732">
                  <c:v>-4.2396347195678523E-2</c:v>
                </c:pt>
                <c:pt idx="1733">
                  <c:v>-3.9755448425810892E-2</c:v>
                </c:pt>
                <c:pt idx="1734">
                  <c:v>-3.706907379811971E-2</c:v>
                </c:pt>
                <c:pt idx="1735">
                  <c:v>-3.4340632602464602E-2</c:v>
                </c:pt>
                <c:pt idx="1736">
                  <c:v>-3.1573512042011052E-2</c:v>
                </c:pt>
                <c:pt idx="1737">
                  <c:v>-2.8771066356862798E-2</c:v>
                </c:pt>
                <c:pt idx="1738">
                  <c:v>-2.5936606641811199E-2</c:v>
                </c:pt>
                <c:pt idx="1739">
                  <c:v>-2.3073391395719206E-2</c:v>
                </c:pt>
                <c:pt idx="1740">
                  <c:v>-2.018461782716522E-2</c:v>
                </c:pt>
                <c:pt idx="1741">
                  <c:v>-1.7273413932149394E-2</c:v>
                </c:pt>
                <c:pt idx="1742">
                  <c:v>-1.4342831350041999E-2</c:v>
                </c:pt>
                <c:pt idx="1743">
                  <c:v>-1.13958389959959E-2</c:v>
                </c:pt>
                <c:pt idx="1744">
                  <c:v>-8.4353174606074926E-3</c:v>
                </c:pt>
                <c:pt idx="1745">
                  <c:v>-5.4640541612168076E-3</c:v>
                </c:pt>
                <c:pt idx="1746">
                  <c:v>-2.4847392236418092E-3</c:v>
                </c:pt>
                <c:pt idx="1747">
                  <c:v>5.0003793157969234E-4</c:v>
                </c:pt>
                <c:pt idx="1748">
                  <c:v>3.4877913283022808E-3</c:v>
                </c:pt>
                <c:pt idx="1749">
                  <c:v>6.4761405322741761E-3</c:v>
                </c:pt>
                <c:pt idx="1750">
                  <c:v>9.46281214253312E-3</c:v>
                </c:pt>
                <c:pt idx="1751">
                  <c:v>1.24456407140234E-2</c:v>
                </c:pt>
                <c:pt idx="1752">
                  <c:v>1.5422569149986982E-2</c:v>
                </c:pt>
                <c:pt idx="1753">
                  <c:v>1.8391648603382021E-2</c:v>
                </c:pt>
                <c:pt idx="1754">
                  <c:v>2.1351037926804383E-2</c:v>
                </c:pt>
                <c:pt idx="1755">
                  <c:v>2.4299002710178402E-2</c:v>
                </c:pt>
                <c:pt idx="1756">
                  <c:v>2.7233913944954991E-2</c:v>
                </c:pt>
                <c:pt idx="1757">
                  <c:v>3.0154246352638588E-2</c:v>
                </c:pt>
                <c:pt idx="1758">
                  <c:v>3.3058576414396898E-2</c:v>
                </c:pt>
                <c:pt idx="1759">
                  <c:v>3.59455801370933E-2</c:v>
                </c:pt>
                <c:pt idx="1760">
                  <c:v>3.8814030589627652E-2</c:v>
                </c:pt>
                <c:pt idx="1761">
                  <c:v>4.1662795241774214E-2</c:v>
                </c:pt>
                <c:pt idx="1762">
                  <c:v>4.4490833135981046E-2</c:v>
                </c:pt>
                <c:pt idx="1763">
                  <c:v>4.7297191920752504E-2</c:v>
                </c:pt>
                <c:pt idx="1764">
                  <c:v>5.0081004772414485E-2</c:v>
                </c:pt>
                <c:pt idx="1765">
                  <c:v>5.2841487230127132E-2</c:v>
                </c:pt>
                <c:pt idx="1766">
                  <c:v>5.5577933967197422E-2</c:v>
                </c:pt>
                <c:pt idx="1767">
                  <c:v>5.8289715519868286E-2</c:v>
                </c:pt>
                <c:pt idx="1768">
                  <c:v>6.0976274992927709E-2</c:v>
                </c:pt>
                <c:pt idx="1769">
                  <c:v>6.3637124759763214E-2</c:v>
                </c:pt>
                <c:pt idx="1770">
                  <c:v>6.6271843172768893E-2</c:v>
                </c:pt>
                <c:pt idx="1771">
                  <c:v>6.8880071298359394E-2</c:v>
                </c:pt>
                <c:pt idx="1772">
                  <c:v>7.1461509689310296E-2</c:v>
                </c:pt>
                <c:pt idx="1773">
                  <c:v>7.4015915205695504E-2</c:v>
                </c:pt>
                <c:pt idx="1774">
                  <c:v>7.6543097894225823E-2</c:v>
                </c:pt>
                <c:pt idx="1775">
                  <c:v>7.9042917934554924E-2</c:v>
                </c:pt>
                <c:pt idx="1776">
                  <c:v>8.1515282659858898E-2</c:v>
                </c:pt>
                <c:pt idx="1777">
                  <c:v>8.3960143657875047E-2</c:v>
                </c:pt>
                <c:pt idx="1778">
                  <c:v>8.6377493957506227E-2</c:v>
                </c:pt>
                <c:pt idx="1779">
                  <c:v>7.0421330171842197E-2</c:v>
                </c:pt>
                <c:pt idx="1780">
                  <c:v>8.2215377711623794E-2</c:v>
                </c:pt>
                <c:pt idx="1781">
                  <c:v>6.1065048977039495E-2</c:v>
                </c:pt>
                <c:pt idx="1782">
                  <c:v>4.3190754825814033E-2</c:v>
                </c:pt>
                <c:pt idx="1783">
                  <c:v>2.7204278755454496E-2</c:v>
                </c:pt>
                <c:pt idx="1784">
                  <c:v>1.2869150370891E-2</c:v>
                </c:pt>
                <c:pt idx="1785">
                  <c:v>2.0241480050656451E-5</c:v>
                </c:pt>
                <c:pt idx="1786">
                  <c:v>-1.1539128663673901E-2</c:v>
                </c:pt>
                <c:pt idx="1787">
                  <c:v>-2.1952051348519679E-2</c:v>
                </c:pt>
                <c:pt idx="1788">
                  <c:v>-3.1355978796491116E-2</c:v>
                </c:pt>
                <c:pt idx="1789">
                  <c:v>-3.9864296214328902E-2</c:v>
                </c:pt>
                <c:pt idx="1790">
                  <c:v>-4.7579082513557747E-2</c:v>
                </c:pt>
                <c:pt idx="1791">
                  <c:v>-5.4588420977117566E-2</c:v>
                </c:pt>
                <c:pt idx="1792">
                  <c:v>-6.0970519027715414E-2</c:v>
                </c:pt>
                <c:pt idx="1793">
                  <c:v>-6.6794081351697523E-2</c:v>
                </c:pt>
                <c:pt idx="1794">
                  <c:v>-7.2120090572014794E-2</c:v>
                </c:pt>
                <c:pt idx="1795">
                  <c:v>-7.7002590489944123E-2</c:v>
                </c:pt>
                <c:pt idx="1796">
                  <c:v>-8.1489690061970987E-2</c:v>
                </c:pt>
                <c:pt idx="1797">
                  <c:v>-8.5624248618232313E-2</c:v>
                </c:pt>
                <c:pt idx="1798">
                  <c:v>-8.9444540290733648E-2</c:v>
                </c:pt>
                <c:pt idx="1799">
                  <c:v>-9.2984784214794919E-2</c:v>
                </c:pt>
                <c:pt idx="1800">
                  <c:v>-9.627561942418468E-2</c:v>
                </c:pt>
                <c:pt idx="1801">
                  <c:v>-9.9344505968675764E-2</c:v>
                </c:pt>
                <c:pt idx="1802">
                  <c:v>-0.10221607704309622</c:v>
                </c:pt>
                <c:pt idx="1803">
                  <c:v>-0.104912443177663</c:v>
                </c:pt>
                <c:pt idx="1804">
                  <c:v>-0.107453458668027</c:v>
                </c:pt>
                <c:pt idx="1805">
                  <c:v>-0.10985695418699012</c:v>
                </c:pt>
                <c:pt idx="1806">
                  <c:v>-0.11213385024248212</c:v>
                </c:pt>
                <c:pt idx="1807">
                  <c:v>-0.11428981365018298</c:v>
                </c:pt>
                <c:pt idx="1808">
                  <c:v>-0.11633712055456298</c:v>
                </c:pt>
                <c:pt idx="1809">
                  <c:v>-0.11828687843473799</c:v>
                </c:pt>
                <c:pt idx="1810">
                  <c:v>-0.12014921356981502</c:v>
                </c:pt>
                <c:pt idx="1811">
                  <c:v>-0.121933374691473</c:v>
                </c:pt>
                <c:pt idx="1812">
                  <c:v>-0.12364785168494398</c:v>
                </c:pt>
                <c:pt idx="1813">
                  <c:v>-0.12530047231056288</c:v>
                </c:pt>
                <c:pt idx="1814">
                  <c:v>-0.12689849559732994</c:v>
                </c:pt>
                <c:pt idx="1815">
                  <c:v>-0.12844869514458099</c:v>
                </c:pt>
                <c:pt idx="1816">
                  <c:v>-0.12995743719448888</c:v>
                </c:pt>
                <c:pt idx="1817">
                  <c:v>-0.13143075262743026</c:v>
                </c:pt>
                <c:pt idx="1818">
                  <c:v>-0.13287260901233997</c:v>
                </c:pt>
                <c:pt idx="1819">
                  <c:v>-0.134283416259877</c:v>
                </c:pt>
                <c:pt idx="1820">
                  <c:v>-0.1356626245543</c:v>
                </c:pt>
                <c:pt idx="1821">
                  <c:v>-0.13700877254614399</c:v>
                </c:pt>
                <c:pt idx="1822">
                  <c:v>-0.13831950990386188</c:v>
                </c:pt>
                <c:pt idx="1823">
                  <c:v>-0.13959161380706298</c:v>
                </c:pt>
                <c:pt idx="1824">
                  <c:v>-0.14082100811724199</c:v>
                </c:pt>
                <c:pt idx="1825">
                  <c:v>-0.14200278282814999</c:v>
                </c:pt>
                <c:pt idx="1826">
                  <c:v>-0.143131216334352</c:v>
                </c:pt>
                <c:pt idx="1827">
                  <c:v>-0.14419980077535699</c:v>
                </c:pt>
                <c:pt idx="1828">
                  <c:v>-0.145234579444667</c:v>
                </c:pt>
                <c:pt idx="1829">
                  <c:v>-0.14623940175541453</c:v>
                </c:pt>
                <c:pt idx="1830">
                  <c:v>-0.14721280228352099</c:v>
                </c:pt>
                <c:pt idx="1831">
                  <c:v>-0.14815303119622736</c:v>
                </c:pt>
                <c:pt idx="1832">
                  <c:v>-0.14905811183430809</c:v>
                </c:pt>
                <c:pt idx="1833">
                  <c:v>-0.14992584152841643</c:v>
                </c:pt>
                <c:pt idx="1834">
                  <c:v>-0.15075381979914401</c:v>
                </c:pt>
                <c:pt idx="1835">
                  <c:v>-0.15153946395049944</c:v>
                </c:pt>
                <c:pt idx="1836">
                  <c:v>-0.15228003132805901</c:v>
                </c:pt>
                <c:pt idx="1837">
                  <c:v>-0.15297263912659709</c:v>
                </c:pt>
                <c:pt idx="1838">
                  <c:v>-0.15361428617835945</c:v>
                </c:pt>
                <c:pt idx="1839">
                  <c:v>-0.15420187464419299</c:v>
                </c:pt>
                <c:pt idx="1840">
                  <c:v>-0.15473223259913363</c:v>
                </c:pt>
                <c:pt idx="1841">
                  <c:v>-0.15520213699561741</c:v>
                </c:pt>
                <c:pt idx="1842">
                  <c:v>-0.15560833716820888</c:v>
                </c:pt>
                <c:pt idx="1843">
                  <c:v>-0.155947578678056</c:v>
                </c:pt>
                <c:pt idx="1844">
                  <c:v>-0.15621662743233919</c:v>
                </c:pt>
                <c:pt idx="1845">
                  <c:v>-0.15641229391252495</c:v>
                </c:pt>
                <c:pt idx="1846">
                  <c:v>-0.15653145736157031</c:v>
                </c:pt>
                <c:pt idx="1847">
                  <c:v>-0.15657108974402209</c:v>
                </c:pt>
                <c:pt idx="1848">
                  <c:v>-0.15652827928686044</c:v>
                </c:pt>
                <c:pt idx="1849">
                  <c:v>-0.15640025339407088</c:v>
                </c:pt>
                <c:pt idx="1850">
                  <c:v>-0.15618440072323544</c:v>
                </c:pt>
                <c:pt idx="1851">
                  <c:v>-0.15587829220970301</c:v>
                </c:pt>
                <c:pt idx="1852">
                  <c:v>-0.15547970082692741</c:v>
                </c:pt>
                <c:pt idx="1853">
                  <c:v>-0.15498661987896689</c:v>
                </c:pt>
                <c:pt idx="1854">
                  <c:v>-0.15439727963344901</c:v>
                </c:pt>
                <c:pt idx="1855">
                  <c:v>-0.15371016211967409</c:v>
                </c:pt>
                <c:pt idx="1856">
                  <c:v>-0.15292401393732419</c:v>
                </c:pt>
                <c:pt idx="1857">
                  <c:v>-0.15203785694538699</c:v>
                </c:pt>
                <c:pt idx="1858">
                  <c:v>-0.15105099672794786</c:v>
                </c:pt>
                <c:pt idx="1859">
                  <c:v>-0.14996302876293588</c:v>
                </c:pt>
                <c:pt idx="1860">
                  <c:v>-0.14877384225088988</c:v>
                </c:pt>
                <c:pt idx="1861">
                  <c:v>-0.14748362159237988</c:v>
                </c:pt>
                <c:pt idx="1862">
                  <c:v>-0.14609284553434254</c:v>
                </c:pt>
                <c:pt idx="1863">
                  <c:v>-0.14460228403660599</c:v>
                </c:pt>
                <c:pt idx="1864">
                  <c:v>-0.14301259610506689</c:v>
                </c:pt>
                <c:pt idx="1865">
                  <c:v>-0.141323438983851</c:v>
                </c:pt>
                <c:pt idx="1866">
                  <c:v>-0.13953630511431295</c:v>
                </c:pt>
                <c:pt idx="1867">
                  <c:v>-0.137653311400913</c:v>
                </c:pt>
                <c:pt idx="1868">
                  <c:v>-0.13567641579186901</c:v>
                </c:pt>
                <c:pt idx="1869">
                  <c:v>-0.13360563093301367</c:v>
                </c:pt>
                <c:pt idx="1870">
                  <c:v>-0.13144398570775809</c:v>
                </c:pt>
                <c:pt idx="1871">
                  <c:v>-0.129194727492043</c:v>
                </c:pt>
                <c:pt idx="1872">
                  <c:v>-0.12686125419455488</c:v>
                </c:pt>
                <c:pt idx="1873">
                  <c:v>-0.12444709519146632</c:v>
                </c:pt>
                <c:pt idx="1874">
                  <c:v>-0.12195589527836198</c:v>
                </c:pt>
                <c:pt idx="1875">
                  <c:v>-0.11939139700282098</c:v>
                </c:pt>
                <c:pt idx="1876">
                  <c:v>-0.11675742339953998</c:v>
                </c:pt>
                <c:pt idx="1877">
                  <c:v>-0.11405786044316395</c:v>
                </c:pt>
                <c:pt idx="1878">
                  <c:v>-0.11129663982382022</c:v>
                </c:pt>
                <c:pt idx="1879">
                  <c:v>-0.10847772200755502</c:v>
                </c:pt>
                <c:pt idx="1880">
                  <c:v>-0.10560526212837502</c:v>
                </c:pt>
                <c:pt idx="1881">
                  <c:v>-0.10268406134183512</c:v>
                </c:pt>
                <c:pt idx="1882">
                  <c:v>-9.9717840436479674E-2</c:v>
                </c:pt>
                <c:pt idx="1883">
                  <c:v>-9.6710539689752142E-2</c:v>
                </c:pt>
                <c:pt idx="1884">
                  <c:v>-9.3665949457219691E-2</c:v>
                </c:pt>
                <c:pt idx="1885">
                  <c:v>-9.0587877595350794E-2</c:v>
                </c:pt>
                <c:pt idx="1886">
                  <c:v>-8.7480032312194589E-2</c:v>
                </c:pt>
                <c:pt idx="1887">
                  <c:v>-8.4346061751294568E-2</c:v>
                </c:pt>
                <c:pt idx="1888">
                  <c:v>-8.1189518418831999E-2</c:v>
                </c:pt>
                <c:pt idx="1889">
                  <c:v>-7.8013862886301494E-2</c:v>
                </c:pt>
                <c:pt idx="1890">
                  <c:v>-7.4822450263291984E-2</c:v>
                </c:pt>
                <c:pt idx="1891">
                  <c:v>-7.1618526541491506E-2</c:v>
                </c:pt>
                <c:pt idx="1892">
                  <c:v>-6.840522172130542E-2</c:v>
                </c:pt>
                <c:pt idx="1893">
                  <c:v>-6.5185545898683098E-2</c:v>
                </c:pt>
                <c:pt idx="1894">
                  <c:v>-6.1962385306876512E-2</c:v>
                </c:pt>
                <c:pt idx="1895">
                  <c:v>-5.8738499671876422E-2</c:v>
                </c:pt>
                <c:pt idx="1896">
                  <c:v>-5.5516520163542124E-2</c:v>
                </c:pt>
                <c:pt idx="1897">
                  <c:v>-5.2298948205859057E-2</c:v>
                </c:pt>
                <c:pt idx="1898">
                  <c:v>-4.9088154941994033E-2</c:v>
                </c:pt>
                <c:pt idx="1899">
                  <c:v>-4.5886381369893904E-2</c:v>
                </c:pt>
                <c:pt idx="1900">
                  <c:v>-4.2695739059587033E-2</c:v>
                </c:pt>
                <c:pt idx="1901">
                  <c:v>-3.9518211413280199E-2</c:v>
                </c:pt>
                <c:pt idx="1902">
                  <c:v>-3.6355655407051511E-2</c:v>
                </c:pt>
                <c:pt idx="1903">
                  <c:v>-3.3209803765401752E-2</c:v>
                </c:pt>
                <c:pt idx="1904">
                  <c:v>-3.0082267516582488E-2</c:v>
                </c:pt>
                <c:pt idx="1905">
                  <c:v>-2.6974538881164176E-2</c:v>
                </c:pt>
                <c:pt idx="1906">
                  <c:v>-2.3887994447504012E-2</c:v>
                </c:pt>
                <c:pt idx="1907">
                  <c:v>-2.0823898590818402E-2</c:v>
                </c:pt>
                <c:pt idx="1908">
                  <c:v>-1.7783407094933961E-2</c:v>
                </c:pt>
                <c:pt idx="1909">
                  <c:v>-1.4767570938607246E-2</c:v>
                </c:pt>
                <c:pt idx="1910">
                  <c:v>-1.17773402109735E-2</c:v>
                </c:pt>
                <c:pt idx="1911">
                  <c:v>-8.8135681234364702E-3</c:v>
                </c:pt>
                <c:pt idx="1912">
                  <c:v>-5.8770150879835104E-3</c:v>
                </c:pt>
                <c:pt idx="1913">
                  <c:v>-2.9683528345689392E-3</c:v>
                </c:pt>
                <c:pt idx="1914">
                  <c:v>-8.8168542751904699E-5</c:v>
                </c:pt>
                <c:pt idx="1915">
                  <c:v>2.7630310347458607E-3</c:v>
                </c:pt>
                <c:pt idx="1916">
                  <c:v>5.5848154765358255E-3</c:v>
                </c:pt>
                <c:pt idx="1917">
                  <c:v>8.3768266428365067E-3</c:v>
                </c:pt>
                <c:pt idx="1918">
                  <c:v>1.1138774687119017E-2</c:v>
                </c:pt>
                <c:pt idx="1919">
                  <c:v>1.3870434142718539E-2</c:v>
                </c:pt>
                <c:pt idx="1920">
                  <c:v>1.6571640096132503E-2</c:v>
                </c:pt>
                <c:pt idx="1921">
                  <c:v>1.9242284456979102E-2</c:v>
                </c:pt>
                <c:pt idx="1922">
                  <c:v>3.6437326403476497E-3</c:v>
                </c:pt>
                <c:pt idx="1923">
                  <c:v>1.56268951021904E-2</c:v>
                </c:pt>
                <c:pt idx="1924">
                  <c:v>-6.2293951744323249E-3</c:v>
                </c:pt>
                <c:pt idx="1925">
                  <c:v>-2.46120315450894E-2</c:v>
                </c:pt>
                <c:pt idx="1926">
                  <c:v>-4.1080062897099603E-2</c:v>
                </c:pt>
                <c:pt idx="1927">
                  <c:v>-5.5843553586983077E-2</c:v>
                </c:pt>
                <c:pt idx="1928">
                  <c:v>-6.9077047269686304E-2</c:v>
                </c:pt>
                <c:pt idx="1929">
                  <c:v>-8.0979834024458103E-2</c:v>
                </c:pt>
                <c:pt idx="1930">
                  <c:v>-9.1700686973818599E-2</c:v>
                </c:pt>
                <c:pt idx="1931">
                  <c:v>-0.10138017369687401</c:v>
                </c:pt>
                <c:pt idx="1932">
                  <c:v>-0.110135808337224</c:v>
                </c:pt>
                <c:pt idx="1933">
                  <c:v>-0.11807262858129466</c:v>
                </c:pt>
                <c:pt idx="1934">
                  <c:v>-0.12528180740897088</c:v>
                </c:pt>
                <c:pt idx="1935">
                  <c:v>-0.13184409753342688</c:v>
                </c:pt>
                <c:pt idx="1936">
                  <c:v>-0.137830613039823</c:v>
                </c:pt>
                <c:pt idx="1937">
                  <c:v>-0.14330443538577786</c:v>
                </c:pt>
                <c:pt idx="1938">
                  <c:v>-0.14832152507338267</c:v>
                </c:pt>
                <c:pt idx="1939">
                  <c:v>-0.15293169264967801</c:v>
                </c:pt>
                <c:pt idx="1940">
                  <c:v>-0.15717933031010686</c:v>
                </c:pt>
                <c:pt idx="1941">
                  <c:v>-0.16110407876271587</c:v>
                </c:pt>
                <c:pt idx="1942">
                  <c:v>-0.16474137910327141</c:v>
                </c:pt>
                <c:pt idx="1943">
                  <c:v>-0.16812295692851109</c:v>
                </c:pt>
                <c:pt idx="1944">
                  <c:v>-0.17127723650378199</c:v>
                </c:pt>
                <c:pt idx="1945">
                  <c:v>-0.17422970187336509</c:v>
                </c:pt>
                <c:pt idx="1946">
                  <c:v>-0.17699211910483123</c:v>
                </c:pt>
                <c:pt idx="1947">
                  <c:v>-0.17958312710025601</c:v>
                </c:pt>
                <c:pt idx="1948">
                  <c:v>-0.1820203831676602</c:v>
                </c:pt>
                <c:pt idx="1949">
                  <c:v>-0.18431988640273453</c:v>
                </c:pt>
                <c:pt idx="1950">
                  <c:v>-0.18649615827803995</c:v>
                </c:pt>
                <c:pt idx="1951">
                  <c:v>-0.18856243223784153</c:v>
                </c:pt>
                <c:pt idx="1952">
                  <c:v>-0.190530820130484</c:v>
                </c:pt>
                <c:pt idx="1953">
                  <c:v>-0.19241244334343888</c:v>
                </c:pt>
                <c:pt idx="1954">
                  <c:v>-0.19421756488569641</c:v>
                </c:pt>
                <c:pt idx="1955">
                  <c:v>-0.19595570700384188</c:v>
                </c:pt>
                <c:pt idx="1956">
                  <c:v>-0.197635761303498</c:v>
                </c:pt>
                <c:pt idx="1957">
                  <c:v>-0.19926514463164499</c:v>
                </c:pt>
                <c:pt idx="1958">
                  <c:v>-0.20084711262083699</c:v>
                </c:pt>
                <c:pt idx="1959">
                  <c:v>-0.20238344731529509</c:v>
                </c:pt>
                <c:pt idx="1960">
                  <c:v>-0.20387476077589201</c:v>
                </c:pt>
                <c:pt idx="1961">
                  <c:v>-0.20532053000768297</c:v>
                </c:pt>
                <c:pt idx="1962">
                  <c:v>-0.20671912451960686</c:v>
                </c:pt>
                <c:pt idx="1963">
                  <c:v>-0.208067833919589</c:v>
                </c:pt>
                <c:pt idx="1964">
                  <c:v>-0.20936289423306001</c:v>
                </c:pt>
                <c:pt idx="1965">
                  <c:v>-0.21059951539641741</c:v>
                </c:pt>
                <c:pt idx="1966">
                  <c:v>-0.21177191072747109</c:v>
                </c:pt>
                <c:pt idx="1967">
                  <c:v>-0.21290948417250513</c:v>
                </c:pt>
                <c:pt idx="1968">
                  <c:v>-0.21401396316396445</c:v>
                </c:pt>
                <c:pt idx="1969">
                  <c:v>-0.21508455425969</c:v>
                </c:pt>
                <c:pt idx="1970">
                  <c:v>-0.21612006102704101</c:v>
                </c:pt>
                <c:pt idx="1971">
                  <c:v>-0.21711895966190786</c:v>
                </c:pt>
                <c:pt idx="1972">
                  <c:v>-0.21807940281664046</c:v>
                </c:pt>
                <c:pt idx="1973">
                  <c:v>-0.21899925309767995</c:v>
                </c:pt>
                <c:pt idx="1974">
                  <c:v>-0.21987610369644309</c:v>
                </c:pt>
                <c:pt idx="1975">
                  <c:v>-0.22070730514568601</c:v>
                </c:pt>
                <c:pt idx="1976">
                  <c:v>-0.22148998988874599</c:v>
                </c:pt>
                <c:pt idx="1977">
                  <c:v>-0.22222109861303388</c:v>
                </c:pt>
                <c:pt idx="1978">
                  <c:v>-0.22289740668831701</c:v>
                </c:pt>
                <c:pt idx="1979">
                  <c:v>-0.22351555154822544</c:v>
                </c:pt>
                <c:pt idx="1980">
                  <c:v>-0.22407206065984087</c:v>
                </c:pt>
                <c:pt idx="1981">
                  <c:v>-0.22456338021483299</c:v>
                </c:pt>
                <c:pt idx="1982">
                  <c:v>-0.22498590439650001</c:v>
                </c:pt>
                <c:pt idx="1983">
                  <c:v>-0.22533600514963101</c:v>
                </c:pt>
                <c:pt idx="1984">
                  <c:v>-0.22561006229391387</c:v>
                </c:pt>
                <c:pt idx="1985">
                  <c:v>-0.22580449381120654</c:v>
                </c:pt>
                <c:pt idx="1986">
                  <c:v>-0.22591578609618174</c:v>
                </c:pt>
                <c:pt idx="1987">
                  <c:v>-0.22594052393861067</c:v>
                </c:pt>
                <c:pt idx="1988">
                  <c:v>-0.22587541998193</c:v>
                </c:pt>
                <c:pt idx="1989">
                  <c:v>-0.22571734338800786</c:v>
                </c:pt>
                <c:pt idx="1990">
                  <c:v>-0.22546334742792068</c:v>
                </c:pt>
                <c:pt idx="1991">
                  <c:v>-0.22511069571558587</c:v>
                </c:pt>
                <c:pt idx="1992">
                  <c:v>-0.22465688680467788</c:v>
                </c:pt>
                <c:pt idx="1993">
                  <c:v>-0.22409967687978197</c:v>
                </c:pt>
                <c:pt idx="1994">
                  <c:v>-0.22343710028993041</c:v>
                </c:pt>
                <c:pt idx="1995">
                  <c:v>-0.22266748769608399</c:v>
                </c:pt>
                <c:pt idx="1996">
                  <c:v>-0.22178948163335799</c:v>
                </c:pt>
                <c:pt idx="1997">
                  <c:v>-0.22080204932287101</c:v>
                </c:pt>
                <c:pt idx="1998">
                  <c:v>-0.21970449260634095</c:v>
                </c:pt>
                <c:pt idx="1999">
                  <c:v>-0.21849645491761119</c:v>
                </c:pt>
              </c:numCache>
            </c:numRef>
          </c:val>
        </c:ser>
        <c:ser>
          <c:idx val="3"/>
          <c:order val="3"/>
          <c:marker>
            <c:symbol val="none"/>
          </c:marker>
          <c:val>
            <c:numRef>
              <c:f>population!$W$1:$W$2000</c:f>
              <c:numCache>
                <c:formatCode>_(* #,##0.00_);_(* \(#,##0.00\);_(* "-"??_);_(@_)</c:formatCode>
                <c:ptCount val="2000"/>
                <c:pt idx="0">
                  <c:v>0.96050134494884398</c:v>
                </c:pt>
                <c:pt idx="1">
                  <c:v>0.94665789110053389</c:v>
                </c:pt>
                <c:pt idx="2">
                  <c:v>0.90738656371281046</c:v>
                </c:pt>
                <c:pt idx="3">
                  <c:v>0.87051237921293945</c:v>
                </c:pt>
                <c:pt idx="4">
                  <c:v>0.83558577305780102</c:v>
                </c:pt>
                <c:pt idx="5">
                  <c:v>0.80254956742683903</c:v>
                </c:pt>
                <c:pt idx="6">
                  <c:v>0.77126723749508985</c:v>
                </c:pt>
                <c:pt idx="7">
                  <c:v>0.741621141797566</c:v>
                </c:pt>
                <c:pt idx="8">
                  <c:v>0.713502052297601</c:v>
                </c:pt>
                <c:pt idx="9">
                  <c:v>0.68680928725791002</c:v>
                </c:pt>
                <c:pt idx="10">
                  <c:v>0.66144968491015665</c:v>
                </c:pt>
                <c:pt idx="11">
                  <c:v>0.63733689396920001</c:v>
                </c:pt>
                <c:pt idx="12">
                  <c:v>0.6143907529486895</c:v>
                </c:pt>
                <c:pt idx="13">
                  <c:v>0.5925367501914961</c:v>
                </c:pt>
                <c:pt idx="14">
                  <c:v>0.57170554627960335</c:v>
                </c:pt>
                <c:pt idx="15">
                  <c:v>0.55183254858047703</c:v>
                </c:pt>
                <c:pt idx="16">
                  <c:v>0.532857530203247</c:v>
                </c:pt>
                <c:pt idx="17">
                  <c:v>0.51472428734332665</c:v>
                </c:pt>
                <c:pt idx="18">
                  <c:v>0.49738033011793825</c:v>
                </c:pt>
                <c:pt idx="19">
                  <c:v>0.48077660281787626</c:v>
                </c:pt>
                <c:pt idx="20">
                  <c:v>0.46486723013567532</c:v>
                </c:pt>
                <c:pt idx="21">
                  <c:v>0.44960928643575299</c:v>
                </c:pt>
                <c:pt idx="22">
                  <c:v>0.43496258554379652</c:v>
                </c:pt>
                <c:pt idx="23">
                  <c:v>0.42088948887319338</c:v>
                </c:pt>
                <c:pt idx="24">
                  <c:v>0.40735472999083217</c:v>
                </c:pt>
                <c:pt idx="25">
                  <c:v>0.394325253964323</c:v>
                </c:pt>
                <c:pt idx="26">
                  <c:v>0.38177007003661695</c:v>
                </c:pt>
                <c:pt idx="27">
                  <c:v>0.36966011634738238</c:v>
                </c:pt>
                <c:pt idx="28">
                  <c:v>0.35796813556978552</c:v>
                </c:pt>
                <c:pt idx="29">
                  <c:v>0.34666856045948002</c:v>
                </c:pt>
                <c:pt idx="30">
                  <c:v>0.33573740842375699</c:v>
                </c:pt>
                <c:pt idx="31">
                  <c:v>0.32515218431486242</c:v>
                </c:pt>
                <c:pt idx="32">
                  <c:v>0.31489179073530038</c:v>
                </c:pt>
                <c:pt idx="33">
                  <c:v>0.30493644521638402</c:v>
                </c:pt>
                <c:pt idx="34">
                  <c:v>0.29526760369456695</c:v>
                </c:pt>
                <c:pt idx="35">
                  <c:v>0.28586788976696204</c:v>
                </c:pt>
                <c:pt idx="36">
                  <c:v>0.27672102925622699</c:v>
                </c:pt>
                <c:pt idx="37">
                  <c:v>0.26781178965863195</c:v>
                </c:pt>
                <c:pt idx="38">
                  <c:v>0.25912592408720708</c:v>
                </c:pt>
                <c:pt idx="39">
                  <c:v>0.25065011935599901</c:v>
                </c:pt>
                <c:pt idx="40">
                  <c:v>0.24237194788086641</c:v>
                </c:pt>
                <c:pt idx="41">
                  <c:v>0.23427982309904588</c:v>
                </c:pt>
                <c:pt idx="42">
                  <c:v>0.22636295813288199</c:v>
                </c:pt>
                <c:pt idx="43">
                  <c:v>0.21861132744383799</c:v>
                </c:pt>
                <c:pt idx="44">
                  <c:v>0.21101563124128941</c:v>
                </c:pt>
                <c:pt idx="45">
                  <c:v>0.20356726242673046</c:v>
                </c:pt>
                <c:pt idx="46">
                  <c:v>0.19625827586842434</c:v>
                </c:pt>
                <c:pt idx="47">
                  <c:v>0.18910553339513386</c:v>
                </c:pt>
                <c:pt idx="48">
                  <c:v>0.18213018811760145</c:v>
                </c:pt>
                <c:pt idx="49">
                  <c:v>0.175325849986009</c:v>
                </c:pt>
                <c:pt idx="50">
                  <c:v>0.16868628881044229</c:v>
                </c:pt>
                <c:pt idx="51">
                  <c:v>0.16220538701198686</c:v>
                </c:pt>
                <c:pt idx="52">
                  <c:v>0.15587711647104799</c:v>
                </c:pt>
                <c:pt idx="53">
                  <c:v>0.14969550992334588</c:v>
                </c:pt>
                <c:pt idx="54">
                  <c:v>0.14365463474033499</c:v>
                </c:pt>
                <c:pt idx="55">
                  <c:v>0.13774856766847399</c:v>
                </c:pt>
                <c:pt idx="56">
                  <c:v>0.13197137051018701</c:v>
                </c:pt>
                <c:pt idx="57">
                  <c:v>0.12631706662050587</c:v>
                </c:pt>
                <c:pt idx="58">
                  <c:v>0.12077961812036295</c:v>
                </c:pt>
                <c:pt idx="59">
                  <c:v>0.11535290373385</c:v>
                </c:pt>
                <c:pt idx="60">
                  <c:v>0.110030697163975</c:v>
                </c:pt>
                <c:pt idx="61">
                  <c:v>0.10480881683652588</c:v>
                </c:pt>
                <c:pt idx="62">
                  <c:v>9.9692197777688035E-2</c:v>
                </c:pt>
                <c:pt idx="63">
                  <c:v>9.4687515797346244E-2</c:v>
                </c:pt>
                <c:pt idx="64">
                  <c:v>8.9802245777385298E-2</c:v>
                </c:pt>
                <c:pt idx="65">
                  <c:v>8.5044632937838968E-2</c:v>
                </c:pt>
                <c:pt idx="66">
                  <c:v>8.0423661778303443E-2</c:v>
                </c:pt>
                <c:pt idx="67">
                  <c:v>7.5949020422288196E-2</c:v>
                </c:pt>
                <c:pt idx="68">
                  <c:v>7.1631060176551506E-2</c:v>
                </c:pt>
                <c:pt idx="69">
                  <c:v>6.7480750062320793E-2</c:v>
                </c:pt>
                <c:pt idx="70">
                  <c:v>6.3509626111693224E-2</c:v>
                </c:pt>
                <c:pt idx="71">
                  <c:v>5.9729735278226934E-2</c:v>
                </c:pt>
                <c:pt idx="72">
                  <c:v>5.6153573876310502E-2</c:v>
                </c:pt>
                <c:pt idx="73">
                  <c:v>5.2794020537901047E-2</c:v>
                </c:pt>
                <c:pt idx="74">
                  <c:v>4.9584953186686723E-2</c:v>
                </c:pt>
                <c:pt idx="75">
                  <c:v>4.6505585556886976E-2</c:v>
                </c:pt>
                <c:pt idx="76">
                  <c:v>4.3558584730528704E-2</c:v>
                </c:pt>
                <c:pt idx="77">
                  <c:v>4.0746702932998924E-2</c:v>
                </c:pt>
                <c:pt idx="78">
                  <c:v>3.8072746085816116E-2</c:v>
                </c:pt>
                <c:pt idx="79">
                  <c:v>3.5539550389230297E-2</c:v>
                </c:pt>
                <c:pt idx="80">
                  <c:v>3.314996231120651E-2</c:v>
                </c:pt>
                <c:pt idx="81">
                  <c:v>3.0906817690959588E-2</c:v>
                </c:pt>
                <c:pt idx="82">
                  <c:v>2.8812920899343911E-2</c:v>
                </c:pt>
                <c:pt idx="83">
                  <c:v>2.6871024105647352E-2</c:v>
                </c:pt>
                <c:pt idx="84">
                  <c:v>2.5083806771355292E-2</c:v>
                </c:pt>
                <c:pt idx="85">
                  <c:v>2.3453855485735812E-2</c:v>
                </c:pt>
                <c:pt idx="86">
                  <c:v>2.1983644262785901E-2</c:v>
                </c:pt>
                <c:pt idx="87">
                  <c:v>2.0675515421200531E-2</c:v>
                </c:pt>
                <c:pt idx="88">
                  <c:v>1.9531661169615674E-2</c:v>
                </c:pt>
                <c:pt idx="89">
                  <c:v>1.8554106018175101E-2</c:v>
                </c:pt>
                <c:pt idx="90">
                  <c:v>1.77446901344539E-2</c:v>
                </c:pt>
                <c:pt idx="91">
                  <c:v>1.71050537570391E-2</c:v>
                </c:pt>
                <c:pt idx="92">
                  <c:v>1.6636622773544597E-2</c:v>
                </c:pt>
                <c:pt idx="93">
                  <c:v>1.6340595561689535E-2</c:v>
                </c:pt>
                <c:pt idx="94">
                  <c:v>1.6217931182392401E-2</c:v>
                </c:pt>
                <c:pt idx="95">
                  <c:v>1.6269339002773605E-2</c:v>
                </c:pt>
                <c:pt idx="96">
                  <c:v>1.6495269814685607E-2</c:v>
                </c:pt>
                <c:pt idx="97">
                  <c:v>1.68959085011561E-2</c:v>
                </c:pt>
                <c:pt idx="98">
                  <c:v>1.7471168289088231E-2</c:v>
                </c:pt>
                <c:pt idx="99">
                  <c:v>1.8220686612022623E-2</c:v>
                </c:pt>
                <c:pt idx="100">
                  <c:v>1.9143822591934301E-2</c:v>
                </c:pt>
                <c:pt idx="101">
                  <c:v>2.0239656134169802E-2</c:v>
                </c:pt>
                <c:pt idx="102">
                  <c:v>2.1506988614991899E-2</c:v>
                </c:pt>
                <c:pt idx="103">
                  <c:v>2.2944345127004821E-2</c:v>
                </c:pt>
                <c:pt idx="104">
                  <c:v>2.4549978234201901E-2</c:v>
                </c:pt>
                <c:pt idx="105">
                  <c:v>2.6321873175749372E-2</c:v>
                </c:pt>
                <c:pt idx="106">
                  <c:v>2.8257754445978701E-2</c:v>
                </c:pt>
                <c:pt idx="107">
                  <c:v>3.0355093667708711E-2</c:v>
                </c:pt>
                <c:pt idx="108">
                  <c:v>3.261111866687174E-2</c:v>
                </c:pt>
                <c:pt idx="109">
                  <c:v>3.5022823648769942E-2</c:v>
                </c:pt>
                <c:pt idx="110">
                  <c:v>3.7586980370056401E-2</c:v>
                </c:pt>
                <c:pt idx="111">
                  <c:v>4.0300876237080813E-2</c:v>
                </c:pt>
                <c:pt idx="112">
                  <c:v>4.31623615247579E-2</c:v>
                </c:pt>
                <c:pt idx="113">
                  <c:v>4.6167458738339585E-2</c:v>
                </c:pt>
                <c:pt idx="114">
                  <c:v>4.9312000497286637E-2</c:v>
                </c:pt>
                <c:pt idx="115">
                  <c:v>5.2591670323785533E-2</c:v>
                </c:pt>
                <c:pt idx="116">
                  <c:v>5.6002017812354733E-2</c:v>
                </c:pt>
                <c:pt idx="117">
                  <c:v>5.9538473544272413E-2</c:v>
                </c:pt>
                <c:pt idx="118">
                  <c:v>6.3196364091698903E-2</c:v>
                </c:pt>
                <c:pt idx="119">
                  <c:v>6.6970927013427994E-2</c:v>
                </c:pt>
                <c:pt idx="120">
                  <c:v>7.0857325746446514E-2</c:v>
                </c:pt>
                <c:pt idx="121">
                  <c:v>7.4850664303564823E-2</c:v>
                </c:pt>
                <c:pt idx="122">
                  <c:v>7.8946001694627496E-2</c:v>
                </c:pt>
                <c:pt idx="123">
                  <c:v>8.3138365996363775E-2</c:v>
                </c:pt>
                <c:pt idx="124">
                  <c:v>8.7422768003672047E-2</c:v>
                </c:pt>
                <c:pt idx="125">
                  <c:v>9.1794214403045402E-2</c:v>
                </c:pt>
                <c:pt idx="126">
                  <c:v>9.6247720416508489E-2</c:v>
                </c:pt>
                <c:pt idx="127">
                  <c:v>0.100778321872321</c:v>
                </c:pt>
                <c:pt idx="128">
                  <c:v>0.10538108666605002</c:v>
                </c:pt>
                <c:pt idx="129">
                  <c:v>0.110051125582904</c:v>
                </c:pt>
                <c:pt idx="130">
                  <c:v>0.11478360245909409</c:v>
                </c:pt>
                <c:pt idx="131">
                  <c:v>0.11957374366649923</c:v>
                </c:pt>
                <c:pt idx="132">
                  <c:v>0.12441684691097329</c:v>
                </c:pt>
                <c:pt idx="133">
                  <c:v>0.12930828934030444</c:v>
                </c:pt>
                <c:pt idx="134">
                  <c:v>0.13424353496295399</c:v>
                </c:pt>
                <c:pt idx="135">
                  <c:v>0.13921814138344582</c:v>
                </c:pt>
                <c:pt idx="136">
                  <c:v>0.14422776586442546</c:v>
                </c:pt>
                <c:pt idx="137">
                  <c:v>0.14926817072922319</c:v>
                </c:pt>
                <c:pt idx="138">
                  <c:v>0.15433522812190886</c:v>
                </c:pt>
                <c:pt idx="139">
                  <c:v>0.15942492414476386</c:v>
                </c:pt>
                <c:pt idx="140">
                  <c:v>0.16453336239538499</c:v>
                </c:pt>
                <c:pt idx="141">
                  <c:v>0.16965676692768808</c:v>
                </c:pt>
                <c:pt idx="142">
                  <c:v>0.1747914846625967</c:v>
                </c:pt>
                <c:pt idx="143">
                  <c:v>0.17993398727547219</c:v>
                </c:pt>
                <c:pt idx="144">
                  <c:v>0.18508087258831199</c:v>
                </c:pt>
                <c:pt idx="145">
                  <c:v>0.19022886549517201</c:v>
                </c:pt>
                <c:pt idx="146">
                  <c:v>0.19537481844974514</c:v>
                </c:pt>
                <c:pt idx="147">
                  <c:v>0.20051571154408299</c:v>
                </c:pt>
                <c:pt idx="148">
                  <c:v>0.20564865220719741</c:v>
                </c:pt>
                <c:pt idx="149">
                  <c:v>0.21077087455211099</c:v>
                </c:pt>
                <c:pt idx="150">
                  <c:v>0.21587973839925401</c:v>
                </c:pt>
                <c:pt idx="151">
                  <c:v>0.22097272800356657</c:v>
                </c:pt>
                <c:pt idx="152">
                  <c:v>0.22604745051185188</c:v>
                </c:pt>
                <c:pt idx="153">
                  <c:v>0.231101634175988</c:v>
                </c:pt>
                <c:pt idx="154">
                  <c:v>0.23613312634684</c:v>
                </c:pt>
                <c:pt idx="155">
                  <c:v>0.24113989127237409</c:v>
                </c:pt>
                <c:pt idx="156">
                  <c:v>0.24612000772270901</c:v>
                </c:pt>
                <c:pt idx="157">
                  <c:v>0.251071666463551</c:v>
                </c:pt>
                <c:pt idx="158">
                  <c:v>0.25599316759833779</c:v>
                </c:pt>
                <c:pt idx="159">
                  <c:v>0.26088291779833195</c:v>
                </c:pt>
                <c:pt idx="160">
                  <c:v>0.26573942743868573</c:v>
                </c:pt>
                <c:pt idx="161">
                  <c:v>0.27056130765746988</c:v>
                </c:pt>
                <c:pt idx="162">
                  <c:v>0.27534726735329995</c:v>
                </c:pt>
                <c:pt idx="163">
                  <c:v>0.28009611013642299</c:v>
                </c:pt>
                <c:pt idx="164">
                  <c:v>0.28480673124677025</c:v>
                </c:pt>
                <c:pt idx="165">
                  <c:v>0.28947811445149302</c:v>
                </c:pt>
                <c:pt idx="166">
                  <c:v>0.29410932893371</c:v>
                </c:pt>
                <c:pt idx="167">
                  <c:v>0.29869952618280998</c:v>
                </c:pt>
                <c:pt idx="168">
                  <c:v>0.30324793689615093</c:v>
                </c:pt>
                <c:pt idx="169">
                  <c:v>0.30775386790082326</c:v>
                </c:pt>
                <c:pt idx="170">
                  <c:v>0.31221669910336425</c:v>
                </c:pt>
                <c:pt idx="171">
                  <c:v>0.31663588047465852</c:v>
                </c:pt>
                <c:pt idx="172">
                  <c:v>0.32101092907619938</c:v>
                </c:pt>
                <c:pt idx="173">
                  <c:v>0.32534142613350397</c:v>
                </c:pt>
                <c:pt idx="174">
                  <c:v>0.32962701416154438</c:v>
                </c:pt>
                <c:pt idx="175">
                  <c:v>0.33386739414657995</c:v>
                </c:pt>
                <c:pt idx="176">
                  <c:v>0.33806232278815151</c:v>
                </c:pt>
                <c:pt idx="177">
                  <c:v>0.34221160980438098</c:v>
                </c:pt>
                <c:pt idx="178">
                  <c:v>0.34631511530335735</c:v>
                </c:pt>
                <c:pt idx="179">
                  <c:v>0.35037274722270689</c:v>
                </c:pt>
                <c:pt idx="180">
                  <c:v>0.35438445883929515</c:v>
                </c:pt>
                <c:pt idx="181">
                  <c:v>0.35835024635033008</c:v>
                </c:pt>
                <c:pt idx="182">
                  <c:v>0.362270146526952</c:v>
                </c:pt>
                <c:pt idx="183">
                  <c:v>0.36614423444093303</c:v>
                </c:pt>
                <c:pt idx="184">
                  <c:v>0.36997262126498609</c:v>
                </c:pt>
                <c:pt idx="185">
                  <c:v>0.37375545214661793</c:v>
                </c:pt>
                <c:pt idx="186">
                  <c:v>0.37749290415566522</c:v>
                </c:pt>
                <c:pt idx="187">
                  <c:v>0.38118518430469828</c:v>
                </c:pt>
                <c:pt idx="188">
                  <c:v>0.38483252764222525</c:v>
                </c:pt>
                <c:pt idx="189">
                  <c:v>0.38843519541755389</c:v>
                </c:pt>
                <c:pt idx="190">
                  <c:v>0.363827213592474</c:v>
                </c:pt>
                <c:pt idx="191">
                  <c:v>0.38143268726136126</c:v>
                </c:pt>
                <c:pt idx="192">
                  <c:v>0.36588187802366295</c:v>
                </c:pt>
                <c:pt idx="193">
                  <c:v>0.3532228640273985</c:v>
                </c:pt>
                <c:pt idx="194">
                  <c:v>0.34098304164515802</c:v>
                </c:pt>
                <c:pt idx="195">
                  <c:v>0.33051612939320091</c:v>
                </c:pt>
                <c:pt idx="196">
                  <c:v>0.32141332765399738</c:v>
                </c:pt>
                <c:pt idx="197">
                  <c:v>0.313601348713969</c:v>
                </c:pt>
                <c:pt idx="198">
                  <c:v>0.30689514205318275</c:v>
                </c:pt>
                <c:pt idx="199">
                  <c:v>0.30116046389635498</c:v>
                </c:pt>
                <c:pt idx="200">
                  <c:v>0.29627223810513775</c:v>
                </c:pt>
                <c:pt idx="201">
                  <c:v>0.2921246977541519</c:v>
                </c:pt>
                <c:pt idx="202">
                  <c:v>0.28862533407384838</c:v>
                </c:pt>
                <c:pt idx="203">
                  <c:v>0.28569376133469626</c:v>
                </c:pt>
                <c:pt idx="204">
                  <c:v>0.28325961307993108</c:v>
                </c:pt>
                <c:pt idx="205">
                  <c:v>0.28126115658267276</c:v>
                </c:pt>
                <c:pt idx="206">
                  <c:v>0.27964405298988598</c:v>
                </c:pt>
                <c:pt idx="207">
                  <c:v>0.27836035814658699</c:v>
                </c:pt>
                <c:pt idx="208">
                  <c:v>0.27736767762117698</c:v>
                </c:pt>
                <c:pt idx="209">
                  <c:v>0.27662845651349099</c:v>
                </c:pt>
                <c:pt idx="210">
                  <c:v>0.276109375230641</c:v>
                </c:pt>
                <c:pt idx="211">
                  <c:v>0.27578083304747525</c:v>
                </c:pt>
                <c:pt idx="212">
                  <c:v>0.27561650392857595</c:v>
                </c:pt>
                <c:pt idx="213">
                  <c:v>0.27559295267231393</c:v>
                </c:pt>
                <c:pt idx="214">
                  <c:v>0.27568930168490652</c:v>
                </c:pt>
                <c:pt idx="215">
                  <c:v>0.27588694056904933</c:v>
                </c:pt>
                <c:pt idx="216">
                  <c:v>0.27616927212923398</c:v>
                </c:pt>
                <c:pt idx="217">
                  <c:v>0.27652148952528632</c:v>
                </c:pt>
                <c:pt idx="218">
                  <c:v>0.27693038019950272</c:v>
                </c:pt>
                <c:pt idx="219">
                  <c:v>0.2773841529215485</c:v>
                </c:pt>
                <c:pt idx="220">
                  <c:v>0.27787228487600651</c:v>
                </c:pt>
                <c:pt idx="221">
                  <c:v>0.27838538619142938</c:v>
                </c:pt>
                <c:pt idx="222">
                  <c:v>0.27891507969903995</c:v>
                </c:pt>
                <c:pt idx="223">
                  <c:v>0.27945389403096732</c:v>
                </c:pt>
                <c:pt idx="224">
                  <c:v>0.27999516843584898</c:v>
                </c:pt>
                <c:pt idx="225">
                  <c:v>0.28053296791360938</c:v>
                </c:pt>
                <c:pt idx="226">
                  <c:v>0.28106200745998638</c:v>
                </c:pt>
                <c:pt idx="227">
                  <c:v>0.28157758437090452</c:v>
                </c:pt>
                <c:pt idx="228">
                  <c:v>0.28207551769204825</c:v>
                </c:pt>
                <c:pt idx="229">
                  <c:v>0.28255209401512199</c:v>
                </c:pt>
                <c:pt idx="230">
                  <c:v>0.28300401892100502</c:v>
                </c:pt>
                <c:pt idx="231">
                  <c:v>0.28342837345542238</c:v>
                </c:pt>
                <c:pt idx="232">
                  <c:v>0.28382257509642089</c:v>
                </c:pt>
                <c:pt idx="233">
                  <c:v>0.28418434273661602</c:v>
                </c:pt>
                <c:pt idx="234">
                  <c:v>0.28451166525856725</c:v>
                </c:pt>
                <c:pt idx="235">
                  <c:v>0.28480277332982651</c:v>
                </c:pt>
                <c:pt idx="236">
                  <c:v>0.28505611408665732</c:v>
                </c:pt>
                <c:pt idx="237">
                  <c:v>0.28527032841209099</c:v>
                </c:pt>
                <c:pt idx="238">
                  <c:v>0.28544423054638579</c:v>
                </c:pt>
                <c:pt idx="239">
                  <c:v>0.28557678979687789</c:v>
                </c:pt>
                <c:pt idx="240">
                  <c:v>0.28566711413892693</c:v>
                </c:pt>
                <c:pt idx="241">
                  <c:v>0.28571443552235198</c:v>
                </c:pt>
                <c:pt idx="242">
                  <c:v>0.28571809671693099</c:v>
                </c:pt>
                <c:pt idx="243">
                  <c:v>0.28567753954858399</c:v>
                </c:pt>
                <c:pt idx="244">
                  <c:v>0.28559229439289552</c:v>
                </c:pt>
                <c:pt idx="245">
                  <c:v>0.28546197080666025</c:v>
                </c:pt>
                <c:pt idx="246">
                  <c:v>0.28528624919040946</c:v>
                </c:pt>
                <c:pt idx="247">
                  <c:v>0.28506487338572489</c:v>
                </c:pt>
                <c:pt idx="248">
                  <c:v>0.2847976441210025</c:v>
                </c:pt>
                <c:pt idx="249">
                  <c:v>0.28448441322817802</c:v>
                </c:pt>
                <c:pt idx="250">
                  <c:v>0.284125078560305</c:v>
                </c:pt>
                <c:pt idx="251">
                  <c:v>0.28371957954763538</c:v>
                </c:pt>
                <c:pt idx="252">
                  <c:v>0.28326789333518798</c:v>
                </c:pt>
                <c:pt idx="253">
                  <c:v>0.28277003145118779</c:v>
                </c:pt>
                <c:pt idx="254">
                  <c:v>0.28222603696029402</c:v>
                </c:pt>
                <c:pt idx="255">
                  <c:v>0.28163598206023399</c:v>
                </c:pt>
                <c:pt idx="256">
                  <c:v>0.28099996608443695</c:v>
                </c:pt>
                <c:pt idx="257">
                  <c:v>0.2803181138768418</c:v>
                </c:pt>
                <c:pt idx="258">
                  <c:v>0.27959057450833275</c:v>
                </c:pt>
                <c:pt idx="259">
                  <c:v>0.27881752030707552</c:v>
                </c:pt>
                <c:pt idx="260">
                  <c:v>0.277999146177488</c:v>
                </c:pt>
                <c:pt idx="261">
                  <c:v>0.277135669185196</c:v>
                </c:pt>
                <c:pt idx="262">
                  <c:v>0.27622732838679875</c:v>
                </c:pt>
                <c:pt idx="263">
                  <c:v>0.27527438488557532</c:v>
                </c:pt>
                <c:pt idx="264">
                  <c:v>0.27427712209541799</c:v>
                </c:pt>
                <c:pt idx="265">
                  <c:v>0.27323584619686975</c:v>
                </c:pt>
                <c:pt idx="266">
                  <c:v>0.27215088677015897</c:v>
                </c:pt>
                <c:pt idx="267">
                  <c:v>0.27102259759121688</c:v>
                </c:pt>
                <c:pt idx="268">
                  <c:v>0.26985135757741502</c:v>
                </c:pt>
                <c:pt idx="269">
                  <c:v>0.268637571870525</c:v>
                </c:pt>
                <c:pt idx="270">
                  <c:v>0.26738167304484517</c:v>
                </c:pt>
                <c:pt idx="271">
                  <c:v>0.266084122428905</c:v>
                </c:pt>
                <c:pt idx="272">
                  <c:v>0.26474946324423398</c:v>
                </c:pt>
                <c:pt idx="273">
                  <c:v>0.26341057326937589</c:v>
                </c:pt>
                <c:pt idx="274">
                  <c:v>0.26206612022384695</c:v>
                </c:pt>
                <c:pt idx="275">
                  <c:v>0.260715292834096</c:v>
                </c:pt>
                <c:pt idx="276">
                  <c:v>0.2593569312039295</c:v>
                </c:pt>
                <c:pt idx="277">
                  <c:v>0.25798991781149438</c:v>
                </c:pt>
                <c:pt idx="278">
                  <c:v>0.25661300978798901</c:v>
                </c:pt>
                <c:pt idx="279">
                  <c:v>0.25522489987447061</c:v>
                </c:pt>
                <c:pt idx="280">
                  <c:v>0.25382417680978325</c:v>
                </c:pt>
                <c:pt idx="281">
                  <c:v>0.25240932704249402</c:v>
                </c:pt>
                <c:pt idx="282">
                  <c:v>0.250978717498131</c:v>
                </c:pt>
                <c:pt idx="283">
                  <c:v>0.24953058568236919</c:v>
                </c:pt>
                <c:pt idx="284">
                  <c:v>0.24806302576484501</c:v>
                </c:pt>
                <c:pt idx="285">
                  <c:v>0.24657397557692709</c:v>
                </c:pt>
                <c:pt idx="286">
                  <c:v>0.24506120270632495</c:v>
                </c:pt>
                <c:pt idx="287">
                  <c:v>0.243526473307311</c:v>
                </c:pt>
                <c:pt idx="288">
                  <c:v>0.24197568879166889</c:v>
                </c:pt>
                <c:pt idx="289">
                  <c:v>0.24041503965617653</c:v>
                </c:pt>
                <c:pt idx="290">
                  <c:v>0.238851045476587</c:v>
                </c:pt>
                <c:pt idx="291">
                  <c:v>0.23729054414576894</c:v>
                </c:pt>
                <c:pt idx="292">
                  <c:v>0.23574070807109443</c:v>
                </c:pt>
                <c:pt idx="293">
                  <c:v>0.23420904722789929</c:v>
                </c:pt>
                <c:pt idx="294">
                  <c:v>0.23270341604146319</c:v>
                </c:pt>
                <c:pt idx="295">
                  <c:v>0.23123201519274186</c:v>
                </c:pt>
                <c:pt idx="296">
                  <c:v>0.22980339189835441</c:v>
                </c:pt>
                <c:pt idx="297">
                  <c:v>0.22842643641567789</c:v>
                </c:pt>
                <c:pt idx="298">
                  <c:v>0.227110375352017</c:v>
                </c:pt>
                <c:pt idx="299">
                  <c:v>0.225835204270595</c:v>
                </c:pt>
                <c:pt idx="300">
                  <c:v>0.22456408089667446</c:v>
                </c:pt>
                <c:pt idx="301">
                  <c:v>0.22330006805691197</c:v>
                </c:pt>
                <c:pt idx="302">
                  <c:v>0.22204583204701644</c:v>
                </c:pt>
                <c:pt idx="303">
                  <c:v>0.22080432022691687</c:v>
                </c:pt>
                <c:pt idx="304">
                  <c:v>0.21957838964108209</c:v>
                </c:pt>
                <c:pt idx="305">
                  <c:v>0.21837096980455387</c:v>
                </c:pt>
                <c:pt idx="306">
                  <c:v>0.21718497091762401</c:v>
                </c:pt>
                <c:pt idx="307">
                  <c:v>0.21602332066926699</c:v>
                </c:pt>
                <c:pt idx="308">
                  <c:v>0.21488893786905341</c:v>
                </c:pt>
                <c:pt idx="309">
                  <c:v>0.21378473797197944</c:v>
                </c:pt>
                <c:pt idx="310">
                  <c:v>0.21271362218084641</c:v>
                </c:pt>
                <c:pt idx="311">
                  <c:v>0.21167847438880788</c:v>
                </c:pt>
                <c:pt idx="312">
                  <c:v>0.21068215356125899</c:v>
                </c:pt>
                <c:pt idx="313">
                  <c:v>0.20972748789707735</c:v>
                </c:pt>
                <c:pt idx="314">
                  <c:v>0.20881726755310998</c:v>
                </c:pt>
                <c:pt idx="315">
                  <c:v>0.20795423764898599</c:v>
                </c:pt>
                <c:pt idx="316">
                  <c:v>0.20714109073363099</c:v>
                </c:pt>
                <c:pt idx="317">
                  <c:v>0.20638045921905188</c:v>
                </c:pt>
                <c:pt idx="318">
                  <c:v>0.20567490760311585</c:v>
                </c:pt>
                <c:pt idx="319">
                  <c:v>0.20502692466570688</c:v>
                </c:pt>
                <c:pt idx="320">
                  <c:v>0.20443891563557001</c:v>
                </c:pt>
                <c:pt idx="321">
                  <c:v>0.20391319442651445</c:v>
                </c:pt>
                <c:pt idx="322">
                  <c:v>0.20345197598929399</c:v>
                </c:pt>
                <c:pt idx="323">
                  <c:v>0.20305736885382294</c:v>
                </c:pt>
                <c:pt idx="324">
                  <c:v>0.20273136792047144</c:v>
                </c:pt>
                <c:pt idx="325">
                  <c:v>0.20247584756597886</c:v>
                </c:pt>
                <c:pt idx="326">
                  <c:v>0.20229255512285599</c:v>
                </c:pt>
                <c:pt idx="327">
                  <c:v>0.20218310479068197</c:v>
                </c:pt>
                <c:pt idx="328">
                  <c:v>0.20214897203276141</c:v>
                </c:pt>
                <c:pt idx="329">
                  <c:v>0.20219148850810209</c:v>
                </c:pt>
                <c:pt idx="330">
                  <c:v>0.20231183758335344</c:v>
                </c:pt>
                <c:pt idx="331">
                  <c:v>0.202511050464208</c:v>
                </c:pt>
                <c:pt idx="332">
                  <c:v>0.202790002979676</c:v>
                </c:pt>
                <c:pt idx="333">
                  <c:v>0.20314941304657441</c:v>
                </c:pt>
                <c:pt idx="334">
                  <c:v>0.20358983883483392</c:v>
                </c:pt>
                <c:pt idx="335">
                  <c:v>0.20411167764760388</c:v>
                </c:pt>
                <c:pt idx="336">
                  <c:v>0.20471516552328109</c:v>
                </c:pt>
                <c:pt idx="337">
                  <c:v>0.20540037755963644</c:v>
                </c:pt>
                <c:pt idx="338">
                  <c:v>0.20616722895371487</c:v>
                </c:pt>
                <c:pt idx="339">
                  <c:v>0.20701547674443388</c:v>
                </c:pt>
                <c:pt idx="340">
                  <c:v>0.207944722238733</c:v>
                </c:pt>
                <c:pt idx="341">
                  <c:v>0.20895441409629953</c:v>
                </c:pt>
                <c:pt idx="342">
                  <c:v>0.21004385204232073</c:v>
                </c:pt>
                <c:pt idx="343">
                  <c:v>0.21121219117313175</c:v>
                </c:pt>
                <c:pt idx="344">
                  <c:v>0.21245844681500853</c:v>
                </c:pt>
                <c:pt idx="345">
                  <c:v>0.21378149989289066</c:v>
                </c:pt>
                <c:pt idx="346">
                  <c:v>0.215180102762588</c:v>
                </c:pt>
                <c:pt idx="347">
                  <c:v>0.21665288545771241</c:v>
                </c:pt>
                <c:pt idx="348">
                  <c:v>0.21819836230064399</c:v>
                </c:pt>
                <c:pt idx="349">
                  <c:v>0.21981493882590253</c:v>
                </c:pt>
                <c:pt idx="350">
                  <c:v>0.22150091896356067</c:v>
                </c:pt>
                <c:pt idx="351">
                  <c:v>0.22325451243060787</c:v>
                </c:pt>
                <c:pt idx="352">
                  <c:v>0.22507384227858612</c:v>
                </c:pt>
                <c:pt idx="353">
                  <c:v>0.22695695254720696</c:v>
                </c:pt>
                <c:pt idx="354">
                  <c:v>0.22890181597499101</c:v>
                </c:pt>
                <c:pt idx="355">
                  <c:v>0.23090634172032695</c:v>
                </c:pt>
                <c:pt idx="356">
                  <c:v>0.23296838304828846</c:v>
                </c:pt>
                <c:pt idx="357">
                  <c:v>0.235085744941714</c:v>
                </c:pt>
                <c:pt idx="358">
                  <c:v>0.23725619159754588</c:v>
                </c:pt>
                <c:pt idx="359">
                  <c:v>0.23947745377279464</c:v>
                </c:pt>
                <c:pt idx="360">
                  <c:v>0.24174723594769515</c:v>
                </c:pt>
                <c:pt idx="361">
                  <c:v>0.24406322327685401</c:v>
                </c:pt>
                <c:pt idx="362">
                  <c:v>0.24642308830269599</c:v>
                </c:pt>
                <c:pt idx="363">
                  <c:v>0.24882449740870141</c:v>
                </c:pt>
                <c:pt idx="364">
                  <c:v>0.25126511699350579</c:v>
                </c:pt>
                <c:pt idx="365">
                  <c:v>0.25374261934982967</c:v>
                </c:pt>
                <c:pt idx="366">
                  <c:v>0.25625468823561198</c:v>
                </c:pt>
                <c:pt idx="367">
                  <c:v>0.25879902412760875</c:v>
                </c:pt>
                <c:pt idx="368">
                  <c:v>0.26137334915041632</c:v>
                </c:pt>
                <c:pt idx="369">
                  <c:v>0.26397541167677901</c:v>
                </c:pt>
                <c:pt idx="370">
                  <c:v>0.26660299059730008</c:v>
                </c:pt>
                <c:pt idx="371">
                  <c:v>0.26925389926002602</c:v>
                </c:pt>
                <c:pt idx="372">
                  <c:v>0.27192598908245696</c:v>
                </c:pt>
                <c:pt idx="373">
                  <c:v>0.27461715284030774</c:v>
                </c:pt>
                <c:pt idx="374">
                  <c:v>0.27732532763926326</c:v>
                </c:pt>
                <c:pt idx="375">
                  <c:v>0.28004849757692601</c:v>
                </c:pt>
                <c:pt idx="376">
                  <c:v>0.28278469610416895</c:v>
                </c:pt>
                <c:pt idx="377">
                  <c:v>0.28553200809537499</c:v>
                </c:pt>
                <c:pt idx="378">
                  <c:v>0.28828940905366623</c:v>
                </c:pt>
                <c:pt idx="379">
                  <c:v>0.29105528146675502</c:v>
                </c:pt>
                <c:pt idx="380">
                  <c:v>0.29382775700486496</c:v>
                </c:pt>
                <c:pt idx="381">
                  <c:v>0.29660448281619101</c:v>
                </c:pt>
                <c:pt idx="382">
                  <c:v>0.29938009439606994</c:v>
                </c:pt>
                <c:pt idx="383">
                  <c:v>0.30215365631130675</c:v>
                </c:pt>
                <c:pt idx="384">
                  <c:v>0.30492388765277789</c:v>
                </c:pt>
                <c:pt idx="385">
                  <c:v>0.30768969671402852</c:v>
                </c:pt>
                <c:pt idx="386">
                  <c:v>0.31044988958988595</c:v>
                </c:pt>
                <c:pt idx="387">
                  <c:v>0.31320336376738384</c:v>
                </c:pt>
                <c:pt idx="388">
                  <c:v>0.31594900387892932</c:v>
                </c:pt>
                <c:pt idx="389">
                  <c:v>0.31868575212233202</c:v>
                </c:pt>
                <c:pt idx="390">
                  <c:v>0.32141257191085998</c:v>
                </c:pt>
                <c:pt idx="391">
                  <c:v>0.32412847375822895</c:v>
                </c:pt>
                <c:pt idx="392">
                  <c:v>0.32683250285135995</c:v>
                </c:pt>
                <c:pt idx="393">
                  <c:v>0.32952374867096795</c:v>
                </c:pt>
                <c:pt idx="394">
                  <c:v>0.33220134078372993</c:v>
                </c:pt>
                <c:pt idx="395">
                  <c:v>0.33486445235962276</c:v>
                </c:pt>
                <c:pt idx="396">
                  <c:v>0.337512298630471</c:v>
                </c:pt>
                <c:pt idx="397">
                  <c:v>0.34014413798958998</c:v>
                </c:pt>
                <c:pt idx="398">
                  <c:v>0.34275927118788152</c:v>
                </c:pt>
                <c:pt idx="399">
                  <c:v>0.34535704138199108</c:v>
                </c:pt>
                <c:pt idx="400">
                  <c:v>0.34793683342692</c:v>
                </c:pt>
                <c:pt idx="401">
                  <c:v>0.35049807340408395</c:v>
                </c:pt>
                <c:pt idx="402">
                  <c:v>0.35304022782208438</c:v>
                </c:pt>
                <c:pt idx="403">
                  <c:v>0.35556280285129038</c:v>
                </c:pt>
                <c:pt idx="404">
                  <c:v>0.35806534339982338</c:v>
                </c:pt>
                <c:pt idx="405">
                  <c:v>0.36054743216638779</c:v>
                </c:pt>
                <c:pt idx="406">
                  <c:v>0.36300868860823032</c:v>
                </c:pt>
                <c:pt idx="407">
                  <c:v>0.36544876787792296</c:v>
                </c:pt>
                <c:pt idx="408">
                  <c:v>0.36786735971255752</c:v>
                </c:pt>
                <c:pt idx="409">
                  <c:v>0.37026418729925209</c:v>
                </c:pt>
                <c:pt idx="410">
                  <c:v>0.37263900611522</c:v>
                </c:pt>
                <c:pt idx="411">
                  <c:v>0.37499160275508198</c:v>
                </c:pt>
                <c:pt idx="412">
                  <c:v>0.37732179374799096</c:v>
                </c:pt>
                <c:pt idx="413">
                  <c:v>0.37962942437229374</c:v>
                </c:pt>
                <c:pt idx="414">
                  <c:v>0.38191436747149726</c:v>
                </c:pt>
                <c:pt idx="415">
                  <c:v>0.38417652227643295</c:v>
                </c:pt>
                <c:pt idx="416">
                  <c:v>0.38641581323733798</c:v>
                </c:pt>
                <c:pt idx="417">
                  <c:v>0.38863218886931788</c:v>
                </c:pt>
                <c:pt idx="418">
                  <c:v>0.39082562061422638</c:v>
                </c:pt>
                <c:pt idx="419">
                  <c:v>0.39299610172144189</c:v>
                </c:pt>
                <c:pt idx="420">
                  <c:v>0.39514364614998698</c:v>
                </c:pt>
                <c:pt idx="421">
                  <c:v>0.39726828749374726</c:v>
                </c:pt>
                <c:pt idx="422">
                  <c:v>0.39937007793144724</c:v>
                </c:pt>
                <c:pt idx="423">
                  <c:v>0.40144908720284728</c:v>
                </c:pt>
                <c:pt idx="424">
                  <c:v>0.40350540161216708</c:v>
                </c:pt>
                <c:pt idx="425">
                  <c:v>0.40553912305964795</c:v>
                </c:pt>
                <c:pt idx="426">
                  <c:v>0.40755036810191497</c:v>
                </c:pt>
                <c:pt idx="427">
                  <c:v>0.40953926704178201</c:v>
                </c:pt>
                <c:pt idx="428">
                  <c:v>0.41150596304763704</c:v>
                </c:pt>
                <c:pt idx="429">
                  <c:v>0.41345061130275096</c:v>
                </c:pt>
                <c:pt idx="430">
                  <c:v>0.41537337818455328</c:v>
                </c:pt>
                <c:pt idx="431">
                  <c:v>0.417274440473764</c:v>
                </c:pt>
                <c:pt idx="432">
                  <c:v>0.39558486708292351</c:v>
                </c:pt>
                <c:pt idx="433">
                  <c:v>0.40947510458246089</c:v>
                </c:pt>
                <c:pt idx="434">
                  <c:v>0.39202253985227287</c:v>
                </c:pt>
                <c:pt idx="435">
                  <c:v>0.38021124386855798</c:v>
                </c:pt>
                <c:pt idx="436">
                  <c:v>0.36785794622232498</c:v>
                </c:pt>
                <c:pt idx="437">
                  <c:v>0.35817983222564925</c:v>
                </c:pt>
                <c:pt idx="438">
                  <c:v>0.34907302770921195</c:v>
                </c:pt>
                <c:pt idx="439">
                  <c:v>0.34145494693808398</c:v>
                </c:pt>
                <c:pt idx="440">
                  <c:v>0.33458074601165844</c:v>
                </c:pt>
                <c:pt idx="441">
                  <c:v>0.32867613895877146</c:v>
                </c:pt>
                <c:pt idx="442">
                  <c:v>0.32344642495999987</c:v>
                </c:pt>
                <c:pt idx="443">
                  <c:v>0.31891296471626995</c:v>
                </c:pt>
                <c:pt idx="444">
                  <c:v>0.314937077452138</c:v>
                </c:pt>
                <c:pt idx="445">
                  <c:v>0.3114862803629852</c:v>
                </c:pt>
                <c:pt idx="446">
                  <c:v>0.30848136178212238</c:v>
                </c:pt>
                <c:pt idx="447">
                  <c:v>0.30588110838669652</c:v>
                </c:pt>
                <c:pt idx="448">
                  <c:v>0.30363272927468338</c:v>
                </c:pt>
                <c:pt idx="449">
                  <c:v>0.30169868716699638</c:v>
                </c:pt>
                <c:pt idx="450">
                  <c:v>0.30004036326360584</c:v>
                </c:pt>
                <c:pt idx="451">
                  <c:v>0.29862641049504635</c:v>
                </c:pt>
                <c:pt idx="452">
                  <c:v>0.29742719899477926</c:v>
                </c:pt>
                <c:pt idx="453">
                  <c:v>0.2964172902866295</c:v>
                </c:pt>
                <c:pt idx="454">
                  <c:v>0.29557342796222386</c:v>
                </c:pt>
                <c:pt idx="455">
                  <c:v>0.29487516419917115</c:v>
                </c:pt>
                <c:pt idx="456">
                  <c:v>0.29430404669085125</c:v>
                </c:pt>
                <c:pt idx="457">
                  <c:v>0.29384368501446978</c:v>
                </c:pt>
                <c:pt idx="458">
                  <c:v>0.29347936182594936</c:v>
                </c:pt>
                <c:pt idx="459">
                  <c:v>0.29319794654126574</c:v>
                </c:pt>
                <c:pt idx="460">
                  <c:v>0.29298767149801663</c:v>
                </c:pt>
                <c:pt idx="461">
                  <c:v>0.29283801845794732</c:v>
                </c:pt>
                <c:pt idx="462">
                  <c:v>0.29273956899563702</c:v>
                </c:pt>
                <c:pt idx="463">
                  <c:v>0.29268389962951652</c:v>
                </c:pt>
                <c:pt idx="464">
                  <c:v>0.29266347218297495</c:v>
                </c:pt>
                <c:pt idx="465">
                  <c:v>0.292671545414109</c:v>
                </c:pt>
                <c:pt idx="466">
                  <c:v>0.29270209069365632</c:v>
                </c:pt>
                <c:pt idx="467">
                  <c:v>0.292749719796914</c:v>
                </c:pt>
                <c:pt idx="468">
                  <c:v>0.29280961849024395</c:v>
                </c:pt>
                <c:pt idx="469">
                  <c:v>0.29287748813589026</c:v>
                </c:pt>
                <c:pt idx="470">
                  <c:v>0.29294949276187598</c:v>
                </c:pt>
                <c:pt idx="471">
                  <c:v>0.29302221197271311</c:v>
                </c:pt>
                <c:pt idx="472">
                  <c:v>0.29309259850557901</c:v>
                </c:pt>
                <c:pt idx="473">
                  <c:v>0.29315794026728398</c:v>
                </c:pt>
                <c:pt idx="474">
                  <c:v>0.29321582618575198</c:v>
                </c:pt>
                <c:pt idx="475">
                  <c:v>0.29326411559024596</c:v>
                </c:pt>
                <c:pt idx="476">
                  <c:v>0.29330091068813402</c:v>
                </c:pt>
                <c:pt idx="477">
                  <c:v>0.29332453185862289</c:v>
                </c:pt>
                <c:pt idx="478">
                  <c:v>0.29333349545291298</c:v>
                </c:pt>
                <c:pt idx="479">
                  <c:v>0.29332649386043896</c:v>
                </c:pt>
                <c:pt idx="480">
                  <c:v>0.2933023776047512</c:v>
                </c:pt>
                <c:pt idx="481">
                  <c:v>0.293260139271033</c:v>
                </c:pt>
                <c:pt idx="482">
                  <c:v>0.29319889908010632</c:v>
                </c:pt>
                <c:pt idx="483">
                  <c:v>0.29311789194777238</c:v>
                </c:pt>
                <c:pt idx="484">
                  <c:v>0.29301645588253256</c:v>
                </c:pt>
                <c:pt idx="485">
                  <c:v>0.292894021591322</c:v>
                </c:pt>
                <c:pt idx="486">
                  <c:v>0.29275010317522498</c:v>
                </c:pt>
                <c:pt idx="487">
                  <c:v>0.29258428980987949</c:v>
                </c:pt>
                <c:pt idx="488">
                  <c:v>0.29239623831543432</c:v>
                </c:pt>
                <c:pt idx="489">
                  <c:v>0.29218566653092698</c:v>
                </c:pt>
                <c:pt idx="490">
                  <c:v>0.29195234741583798</c:v>
                </c:pt>
                <c:pt idx="491">
                  <c:v>0.29169610381000438</c:v>
                </c:pt>
                <c:pt idx="492">
                  <c:v>0.2914168037892797</c:v>
                </c:pt>
                <c:pt idx="493">
                  <c:v>0.29111435656074602</c:v>
                </c:pt>
                <c:pt idx="494">
                  <c:v>0.29078870884691632</c:v>
                </c:pt>
                <c:pt idx="495">
                  <c:v>0.29043984171280546</c:v>
                </c:pt>
                <c:pt idx="496">
                  <c:v>0.29006776779480969</c:v>
                </c:pt>
                <c:pt idx="497">
                  <c:v>0.28967252889383732</c:v>
                </c:pt>
                <c:pt idx="498">
                  <c:v>0.28925419389892232</c:v>
                </c:pt>
                <c:pt idx="499">
                  <c:v>0.28881285701056325</c:v>
                </c:pt>
                <c:pt idx="500">
                  <c:v>0.28834863623615198</c:v>
                </c:pt>
                <c:pt idx="501">
                  <c:v>0.28786167213226338</c:v>
                </c:pt>
                <c:pt idx="502">
                  <c:v>0.28735212677071698</c:v>
                </c:pt>
                <c:pt idx="503">
                  <c:v>0.28682018290787292</c:v>
                </c:pt>
                <c:pt idx="504">
                  <c:v>0.28626604333772798</c:v>
                </c:pt>
                <c:pt idx="505">
                  <c:v>0.285689930411895</c:v>
                </c:pt>
                <c:pt idx="506">
                  <c:v>0.28509208571002997</c:v>
                </c:pt>
                <c:pt idx="507">
                  <c:v>0.28447276984648295</c:v>
                </c:pt>
                <c:pt idx="508">
                  <c:v>0.28383226239936726</c:v>
                </c:pt>
                <c:pt idx="509">
                  <c:v>0.2831708619497747</c:v>
                </c:pt>
                <c:pt idx="510">
                  <c:v>0.28248888621929108</c:v>
                </c:pt>
                <c:pt idx="511">
                  <c:v>0.28178667229516452</c:v>
                </c:pt>
                <c:pt idx="512">
                  <c:v>0.2810645769328089</c:v>
                </c:pt>
                <c:pt idx="513">
                  <c:v>0.28032297692605995</c:v>
                </c:pt>
                <c:pt idx="514">
                  <c:v>0.279562269536137</c:v>
                </c:pt>
                <c:pt idx="515">
                  <c:v>0.27878287297054638</c:v>
                </c:pt>
                <c:pt idx="516">
                  <c:v>0.27798522690348032</c:v>
                </c:pt>
                <c:pt idx="517">
                  <c:v>0.27716979302991152</c:v>
                </c:pt>
                <c:pt idx="518">
                  <c:v>0.27633705564516903</c:v>
                </c:pt>
                <c:pt idx="519">
                  <c:v>0.27548752224269651</c:v>
                </c:pt>
                <c:pt idx="520">
                  <c:v>0.27462172412213676</c:v>
                </c:pt>
                <c:pt idx="521">
                  <c:v>0.27374021700061502</c:v>
                </c:pt>
                <c:pt idx="522">
                  <c:v>0.27284358161959732</c:v>
                </c:pt>
                <c:pt idx="523">
                  <c:v>0.27193242434019799</c:v>
                </c:pt>
                <c:pt idx="524">
                  <c:v>0.27102485679031502</c:v>
                </c:pt>
                <c:pt idx="525">
                  <c:v>0.27013052029830575</c:v>
                </c:pt>
                <c:pt idx="526">
                  <c:v>0.26924905560201973</c:v>
                </c:pt>
                <c:pt idx="527">
                  <c:v>0.26838004481814298</c:v>
                </c:pt>
                <c:pt idx="528">
                  <c:v>0.26752307825766025</c:v>
                </c:pt>
                <c:pt idx="529">
                  <c:v>0.266677703583172</c:v>
                </c:pt>
                <c:pt idx="530">
                  <c:v>0.26584345119242198</c:v>
                </c:pt>
                <c:pt idx="531">
                  <c:v>0.26501980832913702</c:v>
                </c:pt>
                <c:pt idx="532">
                  <c:v>0.264206227256156</c:v>
                </c:pt>
                <c:pt idx="533">
                  <c:v>0.2634021111109795</c:v>
                </c:pt>
                <c:pt idx="534">
                  <c:v>0.262606814581959</c:v>
                </c:pt>
                <c:pt idx="535">
                  <c:v>0.26181963488049298</c:v>
                </c:pt>
                <c:pt idx="536">
                  <c:v>0.26103980919829001</c:v>
                </c:pt>
                <c:pt idx="537">
                  <c:v>0.26026650789860689</c:v>
                </c:pt>
                <c:pt idx="538">
                  <c:v>0.25949883055401302</c:v>
                </c:pt>
                <c:pt idx="539">
                  <c:v>0.25873580007309704</c:v>
                </c:pt>
                <c:pt idx="540">
                  <c:v>0.25797756629611601</c:v>
                </c:pt>
                <c:pt idx="541">
                  <c:v>0.25722772789335502</c:v>
                </c:pt>
                <c:pt idx="542">
                  <c:v>0.25649016068642799</c:v>
                </c:pt>
                <c:pt idx="543">
                  <c:v>0.2557688703028439</c:v>
                </c:pt>
                <c:pt idx="544">
                  <c:v>0.25506794896007001</c:v>
                </c:pt>
                <c:pt idx="545">
                  <c:v>0.25439159965113373</c:v>
                </c:pt>
                <c:pt idx="546">
                  <c:v>0.25374411274139269</c:v>
                </c:pt>
                <c:pt idx="547">
                  <c:v>0.25312987293332301</c:v>
                </c:pt>
                <c:pt idx="548">
                  <c:v>0.2525533430517245</c:v>
                </c:pt>
                <c:pt idx="549">
                  <c:v>0.25201906148620701</c:v>
                </c:pt>
                <c:pt idx="550">
                  <c:v>0.25153162783501876</c:v>
                </c:pt>
                <c:pt idx="551">
                  <c:v>0.25109569438172374</c:v>
                </c:pt>
                <c:pt idx="552">
                  <c:v>0.25071595119356699</c:v>
                </c:pt>
                <c:pt idx="553">
                  <c:v>0.25039711338785064</c:v>
                </c:pt>
                <c:pt idx="554">
                  <c:v>0.25014390467777575</c:v>
                </c:pt>
                <c:pt idx="555">
                  <c:v>0.24993512052290015</c:v>
                </c:pt>
                <c:pt idx="556">
                  <c:v>0.24975343835898109</c:v>
                </c:pt>
                <c:pt idx="557">
                  <c:v>0.24960043616790953</c:v>
                </c:pt>
                <c:pt idx="558">
                  <c:v>0.24947758674361301</c:v>
                </c:pt>
                <c:pt idx="559">
                  <c:v>0.24938636014451299</c:v>
                </c:pt>
                <c:pt idx="560">
                  <c:v>0.24932814857534036</c:v>
                </c:pt>
                <c:pt idx="561">
                  <c:v>0.24930431203628209</c:v>
                </c:pt>
                <c:pt idx="562">
                  <c:v>0.24931614342759781</c:v>
                </c:pt>
                <c:pt idx="563">
                  <c:v>0.24936488969815199</c:v>
                </c:pt>
                <c:pt idx="564">
                  <c:v>0.24945173349411337</c:v>
                </c:pt>
                <c:pt idx="565">
                  <c:v>0.24957780276087399</c:v>
                </c:pt>
                <c:pt idx="566">
                  <c:v>0.24974416050953588</c:v>
                </c:pt>
                <c:pt idx="567">
                  <c:v>0.24995180871296488</c:v>
                </c:pt>
                <c:pt idx="568">
                  <c:v>0.250201682205274</c:v>
                </c:pt>
                <c:pt idx="569">
                  <c:v>0.25049464981951902</c:v>
                </c:pt>
                <c:pt idx="570">
                  <c:v>0.25083137031457398</c:v>
                </c:pt>
                <c:pt idx="571">
                  <c:v>0.25121027680121999</c:v>
                </c:pt>
                <c:pt idx="572">
                  <c:v>0.251632602714224</c:v>
                </c:pt>
                <c:pt idx="573">
                  <c:v>0.25209907752745397</c:v>
                </c:pt>
                <c:pt idx="574">
                  <c:v>0.25261061937716195</c:v>
                </c:pt>
                <c:pt idx="575">
                  <c:v>0.25316783093386602</c:v>
                </c:pt>
                <c:pt idx="576">
                  <c:v>0.25377136867625999</c:v>
                </c:pt>
                <c:pt idx="577">
                  <c:v>0.25442167618943595</c:v>
                </c:pt>
                <c:pt idx="578">
                  <c:v>0.25511918016083601</c:v>
                </c:pt>
                <c:pt idx="579">
                  <c:v>0.255864149836321</c:v>
                </c:pt>
                <c:pt idx="580">
                  <c:v>0.256656802013774</c:v>
                </c:pt>
                <c:pt idx="581">
                  <c:v>0.257497227109176</c:v>
                </c:pt>
                <c:pt idx="582">
                  <c:v>0.25838544627210208</c:v>
                </c:pt>
                <c:pt idx="583">
                  <c:v>0.25932137288748691</c:v>
                </c:pt>
                <c:pt idx="584">
                  <c:v>0.26030484443554602</c:v>
                </c:pt>
                <c:pt idx="585">
                  <c:v>0.26133560302335901</c:v>
                </c:pt>
                <c:pt idx="586">
                  <c:v>0.26241331391661632</c:v>
                </c:pt>
                <c:pt idx="587">
                  <c:v>0.26353755640557169</c:v>
                </c:pt>
                <c:pt idx="588">
                  <c:v>0.26470783532050601</c:v>
                </c:pt>
                <c:pt idx="589">
                  <c:v>0.26592360657970132</c:v>
                </c:pt>
                <c:pt idx="590">
                  <c:v>0.26718434273420338</c:v>
                </c:pt>
                <c:pt idx="591">
                  <c:v>0.26848931143920995</c:v>
                </c:pt>
                <c:pt idx="592">
                  <c:v>0.26983772032819475</c:v>
                </c:pt>
                <c:pt idx="593">
                  <c:v>0.27122871496266726</c:v>
                </c:pt>
                <c:pt idx="594">
                  <c:v>0.27266138446171279</c:v>
                </c:pt>
                <c:pt idx="595">
                  <c:v>0.27413476333693698</c:v>
                </c:pt>
                <c:pt idx="596">
                  <c:v>0.27564783632619505</c:v>
                </c:pt>
                <c:pt idx="597">
                  <c:v>0.277199541094514</c:v>
                </c:pt>
                <c:pt idx="598">
                  <c:v>0.27878877259421037</c:v>
                </c:pt>
                <c:pt idx="599">
                  <c:v>0.28041438623266995</c:v>
                </c:pt>
                <c:pt idx="600">
                  <c:v>0.28207520194528252</c:v>
                </c:pt>
                <c:pt idx="601">
                  <c:v>0.28377000758321108</c:v>
                </c:pt>
                <c:pt idx="602">
                  <c:v>0.28549756277743832</c:v>
                </c:pt>
                <c:pt idx="603">
                  <c:v>0.28725660238735995</c:v>
                </c:pt>
                <c:pt idx="604">
                  <c:v>0.28904584017729601</c:v>
                </c:pt>
                <c:pt idx="605">
                  <c:v>0.29086397221795496</c:v>
                </c:pt>
                <c:pt idx="606">
                  <c:v>0.2927096803688235</c:v>
                </c:pt>
                <c:pt idx="607">
                  <c:v>0.29458164097966477</c:v>
                </c:pt>
                <c:pt idx="608">
                  <c:v>0.29647884275752895</c:v>
                </c:pt>
                <c:pt idx="609">
                  <c:v>0.29839990561564811</c:v>
                </c:pt>
                <c:pt idx="610">
                  <c:v>0.30034345371668802</c:v>
                </c:pt>
                <c:pt idx="611">
                  <c:v>0.30230811444889832</c:v>
                </c:pt>
                <c:pt idx="612">
                  <c:v>0.30429252224701908</c:v>
                </c:pt>
                <c:pt idx="613">
                  <c:v>0.30629532012023775</c:v>
                </c:pt>
                <c:pt idx="614">
                  <c:v>0.30831528683648252</c:v>
                </c:pt>
                <c:pt idx="615">
                  <c:v>0.31035151739411826</c:v>
                </c:pt>
                <c:pt idx="616">
                  <c:v>0.31240264548868923</c:v>
                </c:pt>
                <c:pt idx="617">
                  <c:v>0.31446731994608323</c:v>
                </c:pt>
                <c:pt idx="618">
                  <c:v>0.31654421243415798</c:v>
                </c:pt>
                <c:pt idx="619">
                  <c:v>0.31863201932938012</c:v>
                </c:pt>
                <c:pt idx="620">
                  <c:v>0.32072946291091625</c:v>
                </c:pt>
                <c:pt idx="621">
                  <c:v>0.32283529277360395</c:v>
                </c:pt>
                <c:pt idx="622">
                  <c:v>0.32494828687157795</c:v>
                </c:pt>
                <c:pt idx="623">
                  <c:v>0.327067252633919</c:v>
                </c:pt>
                <c:pt idx="624">
                  <c:v>0.32919102782237702</c:v>
                </c:pt>
                <c:pt idx="625">
                  <c:v>0.3313184813837185</c:v>
                </c:pt>
                <c:pt idx="626">
                  <c:v>0.33344851411064896</c:v>
                </c:pt>
                <c:pt idx="627">
                  <c:v>0.33558005925718026</c:v>
                </c:pt>
                <c:pt idx="628">
                  <c:v>0.33771208300413852</c:v>
                </c:pt>
                <c:pt idx="629">
                  <c:v>0.33984358486006122</c:v>
                </c:pt>
                <c:pt idx="630">
                  <c:v>0.34197359794004778</c:v>
                </c:pt>
                <c:pt idx="631">
                  <c:v>0.34410118917319799</c:v>
                </c:pt>
                <c:pt idx="632">
                  <c:v>0.346225459407975</c:v>
                </c:pt>
                <c:pt idx="633">
                  <c:v>0.34834554344630975</c:v>
                </c:pt>
                <c:pt idx="634">
                  <c:v>0.35046060999117795</c:v>
                </c:pt>
                <c:pt idx="635">
                  <c:v>0.35256986152714925</c:v>
                </c:pt>
                <c:pt idx="636">
                  <c:v>0.35467253412718502</c:v>
                </c:pt>
                <c:pt idx="637">
                  <c:v>0.35676789719882152</c:v>
                </c:pt>
                <c:pt idx="638">
                  <c:v>0.35885525316767025</c:v>
                </c:pt>
                <c:pt idx="639">
                  <c:v>0.36093393710775695</c:v>
                </c:pt>
                <c:pt idx="640">
                  <c:v>0.36300331631918997</c:v>
                </c:pt>
                <c:pt idx="641">
                  <c:v>0.36506278986032525</c:v>
                </c:pt>
                <c:pt idx="642">
                  <c:v>0.36711178803635308</c:v>
                </c:pt>
                <c:pt idx="643">
                  <c:v>0.36914977185011238</c:v>
                </c:pt>
                <c:pt idx="644">
                  <c:v>0.37117623241755432</c:v>
                </c:pt>
                <c:pt idx="645">
                  <c:v>0.37319069035276337</c:v>
                </c:pt>
                <c:pt idx="646">
                  <c:v>0.37519269512522252</c:v>
                </c:pt>
                <c:pt idx="647">
                  <c:v>0.37718182439347125</c:v>
                </c:pt>
                <c:pt idx="648">
                  <c:v>0.37915768331787558</c:v>
                </c:pt>
                <c:pt idx="649">
                  <c:v>0.38111990385602051</c:v>
                </c:pt>
                <c:pt idx="650">
                  <c:v>0.38306814404346595</c:v>
                </c:pt>
                <c:pt idx="651">
                  <c:v>0.38500208726274376</c:v>
                </c:pt>
                <c:pt idx="652">
                  <c:v>0.38692144150317598</c:v>
                </c:pt>
                <c:pt idx="653">
                  <c:v>0.38882593861412995</c:v>
                </c:pt>
                <c:pt idx="654">
                  <c:v>0.39071533355375798</c:v>
                </c:pt>
                <c:pt idx="655">
                  <c:v>0.39258940363574263</c:v>
                </c:pt>
                <c:pt idx="656">
                  <c:v>0.39444794777571052</c:v>
                </c:pt>
                <c:pt idx="657">
                  <c:v>0.39629078573949444</c:v>
                </c:pt>
                <c:pt idx="658">
                  <c:v>0.39811775739472444</c:v>
                </c:pt>
                <c:pt idx="659">
                  <c:v>0.39992872196752943</c:v>
                </c:pt>
                <c:pt idx="660">
                  <c:v>0.40172355730566489</c:v>
                </c:pt>
                <c:pt idx="661">
                  <c:v>0.4035021591495635</c:v>
                </c:pt>
                <c:pt idx="662">
                  <c:v>0.40526444041231674</c:v>
                </c:pt>
                <c:pt idx="663">
                  <c:v>0.40701033046990998</c:v>
                </c:pt>
                <c:pt idx="664">
                  <c:v>0.40873977446251974</c:v>
                </c:pt>
                <c:pt idx="665">
                  <c:v>0.41045273260787551</c:v>
                </c:pt>
                <c:pt idx="666">
                  <c:v>0.412149179527389</c:v>
                </c:pt>
                <c:pt idx="667">
                  <c:v>0.41382910358584996</c:v>
                </c:pt>
                <c:pt idx="668">
                  <c:v>0.41549250624509132</c:v>
                </c:pt>
                <c:pt idx="669">
                  <c:v>0.41713940143245032</c:v>
                </c:pt>
                <c:pt idx="670">
                  <c:v>0.41876981492410298</c:v>
                </c:pt>
                <c:pt idx="671">
                  <c:v>0.42038378374395496</c:v>
                </c:pt>
                <c:pt idx="672">
                  <c:v>0.42198135557814398</c:v>
                </c:pt>
                <c:pt idx="673">
                  <c:v>0.40221572367972802</c:v>
                </c:pt>
                <c:pt idx="674">
                  <c:v>0.41472067529986351</c:v>
                </c:pt>
                <c:pt idx="675">
                  <c:v>0.39697630923214483</c:v>
                </c:pt>
                <c:pt idx="676">
                  <c:v>0.38427288799515197</c:v>
                </c:pt>
                <c:pt idx="677">
                  <c:v>0.37107307392918626</c:v>
                </c:pt>
                <c:pt idx="678">
                  <c:v>0.36071886054971025</c:v>
                </c:pt>
                <c:pt idx="679">
                  <c:v>0.3505804643228615</c:v>
                </c:pt>
                <c:pt idx="680">
                  <c:v>0.34220429063739899</c:v>
                </c:pt>
                <c:pt idx="681">
                  <c:v>0.33428690142553852</c:v>
                </c:pt>
                <c:pt idx="682">
                  <c:v>0.32753290657939532</c:v>
                </c:pt>
                <c:pt idx="683">
                  <c:v>0.32128047143704336</c:v>
                </c:pt>
                <c:pt idx="684">
                  <c:v>0.31583986817821952</c:v>
                </c:pt>
                <c:pt idx="685">
                  <c:v>0.31086476549149344</c:v>
                </c:pt>
                <c:pt idx="686">
                  <c:v>0.30648132438217995</c:v>
                </c:pt>
                <c:pt idx="687">
                  <c:v>0.30250152647285738</c:v>
                </c:pt>
                <c:pt idx="688">
                  <c:v>0.29896711588053798</c:v>
                </c:pt>
                <c:pt idx="689">
                  <c:v>0.295770488408021</c:v>
                </c:pt>
                <c:pt idx="690">
                  <c:v>0.29291655033393132</c:v>
                </c:pt>
                <c:pt idx="691">
                  <c:v>0.29033975892395608</c:v>
                </c:pt>
                <c:pt idx="692">
                  <c:v>0.28803025323201298</c:v>
                </c:pt>
                <c:pt idx="693">
                  <c:v>0.28594540244688599</c:v>
                </c:pt>
                <c:pt idx="694">
                  <c:v>0.28407058056135498</c:v>
                </c:pt>
                <c:pt idx="695">
                  <c:v>0.28237630760143695</c:v>
                </c:pt>
                <c:pt idx="696">
                  <c:v>0.2808475312370875</c:v>
                </c:pt>
                <c:pt idx="697">
                  <c:v>0.27946279695327125</c:v>
                </c:pt>
                <c:pt idx="698">
                  <c:v>0.27820834456544702</c:v>
                </c:pt>
                <c:pt idx="699">
                  <c:v>0.27706794230084902</c:v>
                </c:pt>
                <c:pt idx="700">
                  <c:v>0.27602965839466226</c:v>
                </c:pt>
                <c:pt idx="701">
                  <c:v>0.27508086995119152</c:v>
                </c:pt>
                <c:pt idx="702">
                  <c:v>0.2742115011747715</c:v>
                </c:pt>
                <c:pt idx="703">
                  <c:v>0.2734115513845945</c:v>
                </c:pt>
                <c:pt idx="704">
                  <c:v>0.27267263014426352</c:v>
                </c:pt>
                <c:pt idx="705">
                  <c:v>0.27198671700037125</c:v>
                </c:pt>
                <c:pt idx="706">
                  <c:v>0.27134687745538238</c:v>
                </c:pt>
                <c:pt idx="707">
                  <c:v>0.27074662867481902</c:v>
                </c:pt>
                <c:pt idx="708">
                  <c:v>0.27018026323989069</c:v>
                </c:pt>
                <c:pt idx="709">
                  <c:v>0.26964251564824798</c:v>
                </c:pt>
                <c:pt idx="710">
                  <c:v>0.26912869990356225</c:v>
                </c:pt>
                <c:pt idx="711">
                  <c:v>0.26863452730040432</c:v>
                </c:pt>
                <c:pt idx="712">
                  <c:v>0.26815615709398999</c:v>
                </c:pt>
                <c:pt idx="713">
                  <c:v>0.26769009185645798</c:v>
                </c:pt>
                <c:pt idx="714">
                  <c:v>0.26723318881124675</c:v>
                </c:pt>
                <c:pt idx="715">
                  <c:v>0.26678259608653099</c:v>
                </c:pt>
                <c:pt idx="716">
                  <c:v>0.26633574733247684</c:v>
                </c:pt>
                <c:pt idx="717">
                  <c:v>0.26589032038310401</c:v>
                </c:pt>
                <c:pt idx="718">
                  <c:v>0.26544422573401188</c:v>
                </c:pt>
                <c:pt idx="719">
                  <c:v>0.26499557811170993</c:v>
                </c:pt>
                <c:pt idx="720">
                  <c:v>0.26454268360856598</c:v>
                </c:pt>
                <c:pt idx="721">
                  <c:v>0.26408401914205965</c:v>
                </c:pt>
                <c:pt idx="722">
                  <c:v>0.26361822029249632</c:v>
                </c:pt>
                <c:pt idx="723">
                  <c:v>0.26314406590095352</c:v>
                </c:pt>
                <c:pt idx="724">
                  <c:v>0.26266046736709825</c:v>
                </c:pt>
                <c:pt idx="725">
                  <c:v>0.26216645680214801</c:v>
                </c:pt>
                <c:pt idx="726">
                  <c:v>0.26166117795909932</c:v>
                </c:pt>
                <c:pt idx="727">
                  <c:v>0.26114387697500502</c:v>
                </c:pt>
                <c:pt idx="728">
                  <c:v>0.26061389485550301</c:v>
                </c:pt>
                <c:pt idx="729">
                  <c:v>0.26007066017992725</c:v>
                </c:pt>
                <c:pt idx="730">
                  <c:v>0.25951368296860688</c:v>
                </c:pt>
                <c:pt idx="731">
                  <c:v>0.25894254891904389</c:v>
                </c:pt>
                <c:pt idx="732">
                  <c:v>0.25835691446223702</c:v>
                </c:pt>
                <c:pt idx="733">
                  <c:v>0.25775650221619473</c:v>
                </c:pt>
                <c:pt idx="734">
                  <c:v>0.25714109704552179</c:v>
                </c:pt>
                <c:pt idx="735">
                  <c:v>0.25651054249431199</c:v>
                </c:pt>
                <c:pt idx="736">
                  <c:v>0.25586473768226825</c:v>
                </c:pt>
                <c:pt idx="737">
                  <c:v>0.25520363453029105</c:v>
                </c:pt>
                <c:pt idx="738">
                  <c:v>0.25452723534788552</c:v>
                </c:pt>
                <c:pt idx="739">
                  <c:v>0.25383559070099693</c:v>
                </c:pt>
                <c:pt idx="740">
                  <c:v>0.25312879756555018</c:v>
                </c:pt>
                <c:pt idx="741">
                  <c:v>0.25240699771377295</c:v>
                </c:pt>
                <c:pt idx="742">
                  <c:v>0.25167037632613293</c:v>
                </c:pt>
                <c:pt idx="743">
                  <c:v>0.25091916079221932</c:v>
                </c:pt>
                <c:pt idx="744">
                  <c:v>0.250153619687984</c:v>
                </c:pt>
                <c:pt idx="745">
                  <c:v>0.24937406190222244</c:v>
                </c:pt>
                <c:pt idx="746">
                  <c:v>0.24858083589790936</c:v>
                </c:pt>
                <c:pt idx="747">
                  <c:v>0.24777432908684899</c:v>
                </c:pt>
                <c:pt idx="748">
                  <c:v>0.24695496730321101</c:v>
                </c:pt>
                <c:pt idx="749">
                  <c:v>0.24612321435784401</c:v>
                </c:pt>
                <c:pt idx="750">
                  <c:v>0.245279571659444</c:v>
                </c:pt>
                <c:pt idx="751">
                  <c:v>0.24442457788687241</c:v>
                </c:pt>
                <c:pt idx="752">
                  <c:v>0.24355880869928201</c:v>
                </c:pt>
                <c:pt idx="753">
                  <c:v>0.24270328696211779</c:v>
                </c:pt>
                <c:pt idx="754">
                  <c:v>0.241860697450587</c:v>
                </c:pt>
                <c:pt idx="755">
                  <c:v>0.24103115024097099</c:v>
                </c:pt>
                <c:pt idx="756">
                  <c:v>0.24021439391722746</c:v>
                </c:pt>
                <c:pt idx="757">
                  <c:v>0.23941039627435523</c:v>
                </c:pt>
                <c:pt idx="758">
                  <c:v>0.23861891194719709</c:v>
                </c:pt>
                <c:pt idx="759">
                  <c:v>0.23783979156282953</c:v>
                </c:pt>
                <c:pt idx="760">
                  <c:v>0.23707274646288801</c:v>
                </c:pt>
                <c:pt idx="761">
                  <c:v>0.23631751426602299</c:v>
                </c:pt>
                <c:pt idx="762">
                  <c:v>0.23557372927346687</c:v>
                </c:pt>
                <c:pt idx="763">
                  <c:v>0.23484101071588501</c:v>
                </c:pt>
                <c:pt idx="764">
                  <c:v>0.23411889020540999</c:v>
                </c:pt>
                <c:pt idx="765">
                  <c:v>0.23340685816629453</c:v>
                </c:pt>
                <c:pt idx="766">
                  <c:v>0.23270432222086199</c:v>
                </c:pt>
                <c:pt idx="767">
                  <c:v>0.23201063087589888</c:v>
                </c:pt>
                <c:pt idx="768">
                  <c:v>0.23132508358428999</c:v>
                </c:pt>
                <c:pt idx="769">
                  <c:v>0.23064949918938388</c:v>
                </c:pt>
                <c:pt idx="770">
                  <c:v>0.22998731899674099</c:v>
                </c:pt>
                <c:pt idx="771">
                  <c:v>0.22934209470417799</c:v>
                </c:pt>
                <c:pt idx="772">
                  <c:v>0.22871747195587441</c:v>
                </c:pt>
                <c:pt idx="773">
                  <c:v>0.22811719535940109</c:v>
                </c:pt>
                <c:pt idx="774">
                  <c:v>0.22754509466536388</c:v>
                </c:pt>
                <c:pt idx="775">
                  <c:v>0.22700508322479401</c:v>
                </c:pt>
                <c:pt idx="776">
                  <c:v>0.22650114489643819</c:v>
                </c:pt>
                <c:pt idx="777">
                  <c:v>0.22603732752143099</c:v>
                </c:pt>
                <c:pt idx="778">
                  <c:v>0.22561772923160917</c:v>
                </c:pt>
                <c:pt idx="779">
                  <c:v>0.22524648806052919</c:v>
                </c:pt>
                <c:pt idx="780">
                  <c:v>0.224927766946349</c:v>
                </c:pt>
                <c:pt idx="781">
                  <c:v>0.22466574023598188</c:v>
                </c:pt>
                <c:pt idx="782">
                  <c:v>0.22446457713122644</c:v>
                </c:pt>
                <c:pt idx="783">
                  <c:v>0.22432834412740588</c:v>
                </c:pt>
                <c:pt idx="784">
                  <c:v>0.224221737413593</c:v>
                </c:pt>
                <c:pt idx="785">
                  <c:v>0.224146635994459</c:v>
                </c:pt>
                <c:pt idx="786">
                  <c:v>0.22410396721200487</c:v>
                </c:pt>
                <c:pt idx="787">
                  <c:v>0.22409528194723119</c:v>
                </c:pt>
                <c:pt idx="788">
                  <c:v>0.22412157164610394</c:v>
                </c:pt>
                <c:pt idx="789">
                  <c:v>0.22418416366940597</c:v>
                </c:pt>
                <c:pt idx="790">
                  <c:v>0.224284031463754</c:v>
                </c:pt>
                <c:pt idx="791">
                  <c:v>0.22442232159703646</c:v>
                </c:pt>
                <c:pt idx="792">
                  <c:v>0.22459994385048349</c:v>
                </c:pt>
                <c:pt idx="793">
                  <c:v>0.22481788383338899</c:v>
                </c:pt>
                <c:pt idx="794">
                  <c:v>0.22507695782103199</c:v>
                </c:pt>
                <c:pt idx="795">
                  <c:v>0.22537799893977967</c:v>
                </c:pt>
                <c:pt idx="796">
                  <c:v>0.225721709640329</c:v>
                </c:pt>
                <c:pt idx="797">
                  <c:v>0.22610877301388085</c:v>
                </c:pt>
                <c:pt idx="798">
                  <c:v>0.22653976350836599</c:v>
                </c:pt>
                <c:pt idx="799">
                  <c:v>0.22701521376893699</c:v>
                </c:pt>
                <c:pt idx="800">
                  <c:v>0.22753556035855557</c:v>
                </c:pt>
                <c:pt idx="801">
                  <c:v>0.22810118413445499</c:v>
                </c:pt>
                <c:pt idx="802">
                  <c:v>0.22871237719608786</c:v>
                </c:pt>
                <c:pt idx="803">
                  <c:v>0.22936936752585799</c:v>
                </c:pt>
                <c:pt idx="804">
                  <c:v>0.23007229895491188</c:v>
                </c:pt>
                <c:pt idx="805">
                  <c:v>0.23082124648721344</c:v>
                </c:pt>
                <c:pt idx="806">
                  <c:v>0.231616204363156</c:v>
                </c:pt>
                <c:pt idx="807">
                  <c:v>0.23245709592107044</c:v>
                </c:pt>
                <c:pt idx="808">
                  <c:v>0.23334376678944799</c:v>
                </c:pt>
                <c:pt idx="809">
                  <c:v>0.234275991603109</c:v>
                </c:pt>
                <c:pt idx="810">
                  <c:v>0.23525358191426801</c:v>
                </c:pt>
                <c:pt idx="811">
                  <c:v>0.23627615995833201</c:v>
                </c:pt>
                <c:pt idx="812">
                  <c:v>0.23734327449373599</c:v>
                </c:pt>
                <c:pt idx="813">
                  <c:v>0.23845440804116319</c:v>
                </c:pt>
                <c:pt idx="814">
                  <c:v>0.23960897790558314</c:v>
                </c:pt>
                <c:pt idx="815">
                  <c:v>0.24080633874561699</c:v>
                </c:pt>
                <c:pt idx="816">
                  <c:v>0.24204587604127109</c:v>
                </c:pt>
                <c:pt idx="817">
                  <c:v>0.24332694819890299</c:v>
                </c:pt>
                <c:pt idx="818">
                  <c:v>0.24464871044223788</c:v>
                </c:pt>
                <c:pt idx="819">
                  <c:v>0.24601041749387037</c:v>
                </c:pt>
                <c:pt idx="820">
                  <c:v>0.24741130141226395</c:v>
                </c:pt>
                <c:pt idx="821">
                  <c:v>0.24885034193901501</c:v>
                </c:pt>
                <c:pt idx="822">
                  <c:v>0.25032647982752038</c:v>
                </c:pt>
                <c:pt idx="823">
                  <c:v>0.25183861887776232</c:v>
                </c:pt>
                <c:pt idx="824">
                  <c:v>0.25338562884284627</c:v>
                </c:pt>
                <c:pt idx="825">
                  <c:v>0.25496634853800393</c:v>
                </c:pt>
                <c:pt idx="826">
                  <c:v>0.25657958889551102</c:v>
                </c:pt>
                <c:pt idx="827">
                  <c:v>0.25822413612252199</c:v>
                </c:pt>
                <c:pt idx="828">
                  <c:v>0.25989875480486052</c:v>
                </c:pt>
                <c:pt idx="829">
                  <c:v>0.26160219105280474</c:v>
                </c:pt>
                <c:pt idx="830">
                  <c:v>0.26333317558439601</c:v>
                </c:pt>
                <c:pt idx="831">
                  <c:v>0.26509044741057503</c:v>
                </c:pt>
                <c:pt idx="832">
                  <c:v>0.26687330428308398</c:v>
                </c:pt>
                <c:pt idx="833">
                  <c:v>0.26868039655715698</c:v>
                </c:pt>
                <c:pt idx="834">
                  <c:v>0.270510366697856</c:v>
                </c:pt>
                <c:pt idx="835">
                  <c:v>0.27236185963998238</c:v>
                </c:pt>
                <c:pt idx="836">
                  <c:v>0.27423352622761799</c:v>
                </c:pt>
                <c:pt idx="837">
                  <c:v>0.27612402497187832</c:v>
                </c:pt>
                <c:pt idx="838">
                  <c:v>0.27803202486344408</c:v>
                </c:pt>
                <c:pt idx="839">
                  <c:v>0.27995620717212832</c:v>
                </c:pt>
                <c:pt idx="840">
                  <c:v>0.28189526786948055</c:v>
                </c:pt>
                <c:pt idx="841">
                  <c:v>0.28384791935648251</c:v>
                </c:pt>
                <c:pt idx="842">
                  <c:v>0.28581289254282544</c:v>
                </c:pt>
                <c:pt idx="843">
                  <c:v>0.28778893843411701</c:v>
                </c:pt>
                <c:pt idx="844">
                  <c:v>0.28977482989785336</c:v>
                </c:pt>
                <c:pt idx="845">
                  <c:v>0.29176936306822598</c:v>
                </c:pt>
                <c:pt idx="846">
                  <c:v>0.29377135882071193</c:v>
                </c:pt>
                <c:pt idx="847">
                  <c:v>0.29577966397128225</c:v>
                </c:pt>
                <c:pt idx="848">
                  <c:v>0.29779315247771748</c:v>
                </c:pt>
                <c:pt idx="849">
                  <c:v>0.29981072642340595</c:v>
                </c:pt>
                <c:pt idx="850">
                  <c:v>0.30183131696252902</c:v>
                </c:pt>
                <c:pt idx="851">
                  <c:v>0.30385388508788697</c:v>
                </c:pt>
                <c:pt idx="852">
                  <c:v>0.30587742233742526</c:v>
                </c:pt>
                <c:pt idx="853">
                  <c:v>0.307900951352374</c:v>
                </c:pt>
                <c:pt idx="854">
                  <c:v>0.30992352636314752</c:v>
                </c:pt>
                <c:pt idx="855">
                  <c:v>0.31194423354894552</c:v>
                </c:pt>
                <c:pt idx="856">
                  <c:v>0.31396219132175696</c:v>
                </c:pt>
                <c:pt idx="857">
                  <c:v>0.31597655050187695</c:v>
                </c:pt>
                <c:pt idx="858">
                  <c:v>0.31798649441934895</c:v>
                </c:pt>
                <c:pt idx="859">
                  <c:v>0.319991238921912</c:v>
                </c:pt>
                <c:pt idx="860">
                  <c:v>0.32199003231347095</c:v>
                </c:pt>
                <c:pt idx="861">
                  <c:v>0.32398215521222395</c:v>
                </c:pt>
                <c:pt idx="862">
                  <c:v>0.32596692034564134</c:v>
                </c:pt>
                <c:pt idx="863">
                  <c:v>0.32794367227705989</c:v>
                </c:pt>
                <c:pt idx="864">
                  <c:v>0.32991178707634145</c:v>
                </c:pt>
                <c:pt idx="865">
                  <c:v>0.33187067193298353</c:v>
                </c:pt>
                <c:pt idx="866">
                  <c:v>0.33381976472100955</c:v>
                </c:pt>
                <c:pt idx="867">
                  <c:v>0.33575853351624851</c:v>
                </c:pt>
                <c:pt idx="868">
                  <c:v>0.33768647607313595</c:v>
                </c:pt>
                <c:pt idx="869">
                  <c:v>0.33960311926284603</c:v>
                </c:pt>
                <c:pt idx="870">
                  <c:v>0.34150801847860801</c:v>
                </c:pt>
                <c:pt idx="871">
                  <c:v>0.34340075701055195</c:v>
                </c:pt>
                <c:pt idx="872">
                  <c:v>0.34528094539480036</c:v>
                </c:pt>
                <c:pt idx="873">
                  <c:v>0.34714822073954898</c:v>
                </c:pt>
                <c:pt idx="874">
                  <c:v>0.34900224603212099</c:v>
                </c:pt>
                <c:pt idx="875">
                  <c:v>0.35084270942950752</c:v>
                </c:pt>
                <c:pt idx="876">
                  <c:v>0.35266932353598801</c:v>
                </c:pt>
                <c:pt idx="877">
                  <c:v>0.35448182467025952</c:v>
                </c:pt>
                <c:pt idx="878">
                  <c:v>0.35627997212489915</c:v>
                </c:pt>
                <c:pt idx="879">
                  <c:v>0.35806354742062502</c:v>
                </c:pt>
                <c:pt idx="880">
                  <c:v>0.3598323535577585</c:v>
                </c:pt>
                <c:pt idx="881">
                  <c:v>0.361586214266859</c:v>
                </c:pt>
                <c:pt idx="882">
                  <c:v>0.36332497326083818</c:v>
                </c:pt>
                <c:pt idx="883">
                  <c:v>0.36504849349015195</c:v>
                </c:pt>
                <c:pt idx="884">
                  <c:v>0.36675665640302174</c:v>
                </c:pt>
                <c:pt idx="885">
                  <c:v>0.36844936121203425</c:v>
                </c:pt>
                <c:pt idx="886">
                  <c:v>0.37012652416871838</c:v>
                </c:pt>
                <c:pt idx="887">
                  <c:v>0.3717880778474329</c:v>
                </c:pt>
                <c:pt idx="888">
                  <c:v>0.37343397043954651</c:v>
                </c:pt>
                <c:pt idx="889">
                  <c:v>0.37506416505925849</c:v>
                </c:pt>
                <c:pt idx="890">
                  <c:v>0.37667863906171495</c:v>
                </c:pt>
                <c:pt idx="891">
                  <c:v>0.37827738337455197</c:v>
                </c:pt>
                <c:pt idx="892">
                  <c:v>0.37986040184330494</c:v>
                </c:pt>
                <c:pt idx="893">
                  <c:v>0.38142771059160852</c:v>
                </c:pt>
                <c:pt idx="894">
                  <c:v>0.38297933739653095</c:v>
                </c:pt>
                <c:pt idx="895">
                  <c:v>0.36439402290071032</c:v>
                </c:pt>
                <c:pt idx="896">
                  <c:v>0.37623862136413438</c:v>
                </c:pt>
                <c:pt idx="897">
                  <c:v>0.35878291532246853</c:v>
                </c:pt>
                <c:pt idx="898">
                  <c:v>0.34563555416672448</c:v>
                </c:pt>
                <c:pt idx="899">
                  <c:v>0.33245780175635425</c:v>
                </c:pt>
                <c:pt idx="900">
                  <c:v>0.32184207551742966</c:v>
                </c:pt>
                <c:pt idx="901">
                  <c:v>0.31155034632681688</c:v>
                </c:pt>
                <c:pt idx="902">
                  <c:v>0.30296546048855538</c:v>
                </c:pt>
                <c:pt idx="903">
                  <c:v>0.294831330791054</c:v>
                </c:pt>
                <c:pt idx="904">
                  <c:v>0.28787610933813412</c:v>
                </c:pt>
                <c:pt idx="905">
                  <c:v>0.28138740747459295</c:v>
                </c:pt>
                <c:pt idx="906">
                  <c:v>0.27574085381364832</c:v>
                </c:pt>
                <c:pt idx="907">
                  <c:v>0.27052641878788797</c:v>
                </c:pt>
                <c:pt idx="908">
                  <c:v>0.26593135084042979</c:v>
                </c:pt>
                <c:pt idx="909">
                  <c:v>0.26171494662720102</c:v>
                </c:pt>
                <c:pt idx="910">
                  <c:v>0.25796495600768032</c:v>
                </c:pt>
                <c:pt idx="911">
                  <c:v>0.25453644708501599</c:v>
                </c:pt>
                <c:pt idx="912">
                  <c:v>0.25146556539472287</c:v>
                </c:pt>
                <c:pt idx="913">
                  <c:v>0.24866228846349947</c:v>
                </c:pt>
                <c:pt idx="914">
                  <c:v>0.24613678279835999</c:v>
                </c:pt>
                <c:pt idx="915">
                  <c:v>0.24383108386337288</c:v>
                </c:pt>
                <c:pt idx="916">
                  <c:v>0.24174294581390546</c:v>
                </c:pt>
                <c:pt idx="917">
                  <c:v>0.23983356502639799</c:v>
                </c:pt>
                <c:pt idx="918">
                  <c:v>0.23809535019599695</c:v>
                </c:pt>
                <c:pt idx="919">
                  <c:v>0.23650128835255901</c:v>
                </c:pt>
                <c:pt idx="920">
                  <c:v>0.23504202896244344</c:v>
                </c:pt>
                <c:pt idx="921">
                  <c:v>0.23369806713186644</c:v>
                </c:pt>
                <c:pt idx="922">
                  <c:v>0.23246003331229595</c:v>
                </c:pt>
                <c:pt idx="923">
                  <c:v>0.23131338796200543</c:v>
                </c:pt>
                <c:pt idx="924">
                  <c:v>0.23024951800069901</c:v>
                </c:pt>
                <c:pt idx="925">
                  <c:v>0.22925729836012645</c:v>
                </c:pt>
                <c:pt idx="926">
                  <c:v>0.22832915544958787</c:v>
                </c:pt>
                <c:pt idx="927">
                  <c:v>0.22745640207049753</c:v>
                </c:pt>
                <c:pt idx="928">
                  <c:v>0.22663254552925688</c:v>
                </c:pt>
                <c:pt idx="929">
                  <c:v>0.22585069918368567</c:v>
                </c:pt>
                <c:pt idx="930">
                  <c:v>0.22510538248941594</c:v>
                </c:pt>
                <c:pt idx="931">
                  <c:v>0.224391077661593</c:v>
                </c:pt>
                <c:pt idx="932">
                  <c:v>0.22370320484912809</c:v>
                </c:pt>
                <c:pt idx="933">
                  <c:v>0.22303731189030182</c:v>
                </c:pt>
                <c:pt idx="934">
                  <c:v>0.222389598873453</c:v>
                </c:pt>
                <c:pt idx="935">
                  <c:v>0.22175645912264999</c:v>
                </c:pt>
                <c:pt idx="936">
                  <c:v>0.22113475814931488</c:v>
                </c:pt>
                <c:pt idx="937">
                  <c:v>0.22052157040642401</c:v>
                </c:pt>
                <c:pt idx="938">
                  <c:v>0.21991432487841464</c:v>
                </c:pt>
                <c:pt idx="939">
                  <c:v>0.21931065164688901</c:v>
                </c:pt>
                <c:pt idx="940">
                  <c:v>0.21870845552021395</c:v>
                </c:pt>
                <c:pt idx="941">
                  <c:v>0.21810582472930701</c:v>
                </c:pt>
                <c:pt idx="942">
                  <c:v>0.21750106612459799</c:v>
                </c:pt>
                <c:pt idx="943">
                  <c:v>0.21689264943798744</c:v>
                </c:pt>
                <c:pt idx="944">
                  <c:v>0.21627922229757601</c:v>
                </c:pt>
                <c:pt idx="945">
                  <c:v>0.21565957517033299</c:v>
                </c:pt>
                <c:pt idx="946">
                  <c:v>0.21503264607709313</c:v>
                </c:pt>
                <c:pt idx="947">
                  <c:v>0.21439749780839601</c:v>
                </c:pt>
                <c:pt idx="948">
                  <c:v>0.21375331764473099</c:v>
                </c:pt>
                <c:pt idx="949">
                  <c:v>0.21309940204549027</c:v>
                </c:pt>
                <c:pt idx="950">
                  <c:v>0.21243515418109732</c:v>
                </c:pt>
                <c:pt idx="951">
                  <c:v>0.21176007331402699</c:v>
                </c:pt>
                <c:pt idx="952">
                  <c:v>0.21107375159142819</c:v>
                </c:pt>
                <c:pt idx="953">
                  <c:v>0.21037586647467288</c:v>
                </c:pt>
                <c:pt idx="954">
                  <c:v>0.20966617750715241</c:v>
                </c:pt>
                <c:pt idx="955">
                  <c:v>0.20894452079546419</c:v>
                </c:pt>
                <c:pt idx="956">
                  <c:v>0.20821080607435899</c:v>
                </c:pt>
                <c:pt idx="957">
                  <c:v>0.20746501261414099</c:v>
                </c:pt>
                <c:pt idx="958">
                  <c:v>0.20670718669799243</c:v>
                </c:pt>
                <c:pt idx="959">
                  <c:v>0.20593743854651358</c:v>
                </c:pt>
                <c:pt idx="960">
                  <c:v>0.20515594021639499</c:v>
                </c:pt>
                <c:pt idx="961">
                  <c:v>0.20436292326149499</c:v>
                </c:pt>
                <c:pt idx="962">
                  <c:v>0.20355867700931787</c:v>
                </c:pt>
                <c:pt idx="963">
                  <c:v>0.20274354675572609</c:v>
                </c:pt>
                <c:pt idx="964">
                  <c:v>0.20191793235194419</c:v>
                </c:pt>
                <c:pt idx="965">
                  <c:v>0.20108839607846388</c:v>
                </c:pt>
                <c:pt idx="966">
                  <c:v>0.200270319990417</c:v>
                </c:pt>
                <c:pt idx="967">
                  <c:v>0.19946354602334099</c:v>
                </c:pt>
                <c:pt idx="968">
                  <c:v>0.19866816585922509</c:v>
                </c:pt>
                <c:pt idx="969">
                  <c:v>0.197884049247712</c:v>
                </c:pt>
                <c:pt idx="970">
                  <c:v>0.197111179549219</c:v>
                </c:pt>
                <c:pt idx="971">
                  <c:v>0.19634939333108209</c:v>
                </c:pt>
                <c:pt idx="972">
                  <c:v>0.195598568083131</c:v>
                </c:pt>
                <c:pt idx="973">
                  <c:v>0.19485847118910701</c:v>
                </c:pt>
                <c:pt idx="974">
                  <c:v>0.19412886594715667</c:v>
                </c:pt>
                <c:pt idx="975">
                  <c:v>0.19340942262667599</c:v>
                </c:pt>
                <c:pt idx="976">
                  <c:v>0.19269977770378285</c:v>
                </c:pt>
                <c:pt idx="977">
                  <c:v>0.19199948054785995</c:v>
                </c:pt>
                <c:pt idx="978">
                  <c:v>0.19130802574803288</c:v>
                </c:pt>
                <c:pt idx="979">
                  <c:v>0.19062482027939487</c:v>
                </c:pt>
                <c:pt idx="980">
                  <c:v>0.18994924445262051</c:v>
                </c:pt>
                <c:pt idx="981">
                  <c:v>0.18928315401052709</c:v>
                </c:pt>
                <c:pt idx="982">
                  <c:v>0.188629943915857</c:v>
                </c:pt>
                <c:pt idx="983">
                  <c:v>0.18799313758398675</c:v>
                </c:pt>
                <c:pt idx="984">
                  <c:v>0.18737638221779931</c:v>
                </c:pt>
                <c:pt idx="985">
                  <c:v>0.18678344414130013</c:v>
                </c:pt>
                <c:pt idx="986">
                  <c:v>0.18621820102915745</c:v>
                </c:pt>
                <c:pt idx="987">
                  <c:v>0.18568463431049409</c:v>
                </c:pt>
                <c:pt idx="988">
                  <c:v>0.18518681889607599</c:v>
                </c:pt>
                <c:pt idx="989">
                  <c:v>0.18472891247095399</c:v>
                </c:pt>
                <c:pt idx="990">
                  <c:v>0.18431514260693388</c:v>
                </c:pt>
                <c:pt idx="991">
                  <c:v>0.18394979306296899</c:v>
                </c:pt>
                <c:pt idx="992">
                  <c:v>0.183637188259513</c:v>
                </c:pt>
                <c:pt idx="993">
                  <c:v>0.183381676788161</c:v>
                </c:pt>
                <c:pt idx="994">
                  <c:v>0.183187613396606</c:v>
                </c:pt>
                <c:pt idx="995">
                  <c:v>0.18303247565251499</c:v>
                </c:pt>
                <c:pt idx="996">
                  <c:v>0.18290833465114495</c:v>
                </c:pt>
                <c:pt idx="997">
                  <c:v>0.18281647177099919</c:v>
                </c:pt>
                <c:pt idx="998">
                  <c:v>0.18275831637804499</c:v>
                </c:pt>
                <c:pt idx="999">
                  <c:v>0.18273510255245026</c:v>
                </c:pt>
                <c:pt idx="1000">
                  <c:v>0.18274813358961195</c:v>
                </c:pt>
                <c:pt idx="1001">
                  <c:v>0.18279857016198686</c:v>
                </c:pt>
                <c:pt idx="1002">
                  <c:v>0.18288759026140899</c:v>
                </c:pt>
                <c:pt idx="1003">
                  <c:v>0.18301625943643629</c:v>
                </c:pt>
                <c:pt idx="1004">
                  <c:v>0.18318562666753097</c:v>
                </c:pt>
                <c:pt idx="1005">
                  <c:v>0.18339664453060586</c:v>
                </c:pt>
                <c:pt idx="1006">
                  <c:v>0.183650226524529</c:v>
                </c:pt>
                <c:pt idx="1007">
                  <c:v>0.18394719757022829</c:v>
                </c:pt>
                <c:pt idx="1008">
                  <c:v>0.18428832817886245</c:v>
                </c:pt>
                <c:pt idx="1009">
                  <c:v>0.18467430353145586</c:v>
                </c:pt>
                <c:pt idx="1010">
                  <c:v>0.18510574379144909</c:v>
                </c:pt>
                <c:pt idx="1011">
                  <c:v>0.18558318469978799</c:v>
                </c:pt>
                <c:pt idx="1012">
                  <c:v>0.18610708967916609</c:v>
                </c:pt>
                <c:pt idx="1013">
                  <c:v>0.18667783768860388</c:v>
                </c:pt>
                <c:pt idx="1014">
                  <c:v>0.18729573055881943</c:v>
                </c:pt>
                <c:pt idx="1015">
                  <c:v>0.18796098553423249</c:v>
                </c:pt>
                <c:pt idx="1016">
                  <c:v>0.188673739937983</c:v>
                </c:pt>
                <c:pt idx="1017">
                  <c:v>0.1894340468381403</c:v>
                </c:pt>
                <c:pt idx="1018">
                  <c:v>0.190241878320528</c:v>
                </c:pt>
                <c:pt idx="1019">
                  <c:v>0.19109712331877987</c:v>
                </c:pt>
                <c:pt idx="1020">
                  <c:v>0.19199961947257799</c:v>
                </c:pt>
                <c:pt idx="1021">
                  <c:v>0.19294917751984386</c:v>
                </c:pt>
                <c:pt idx="1022">
                  <c:v>0.19394543051045249</c:v>
                </c:pt>
                <c:pt idx="1023">
                  <c:v>0.19498795280848299</c:v>
                </c:pt>
                <c:pt idx="1024">
                  <c:v>0.19607653693913887</c:v>
                </c:pt>
                <c:pt idx="1025">
                  <c:v>0.19721064075554301</c:v>
                </c:pt>
                <c:pt idx="1026">
                  <c:v>0.19838956694960314</c:v>
                </c:pt>
                <c:pt idx="1027">
                  <c:v>0.19961256963246299</c:v>
                </c:pt>
                <c:pt idx="1028">
                  <c:v>0.20087915671753101</c:v>
                </c:pt>
                <c:pt idx="1029">
                  <c:v>0.20218840442234523</c:v>
                </c:pt>
                <c:pt idx="1030">
                  <c:v>0.20353933775662553</c:v>
                </c:pt>
                <c:pt idx="1031">
                  <c:v>0.20493092870305588</c:v>
                </c:pt>
                <c:pt idx="1032">
                  <c:v>0.20636210167094399</c:v>
                </c:pt>
                <c:pt idx="1033">
                  <c:v>0.20783173482023909</c:v>
                </c:pt>
                <c:pt idx="1034">
                  <c:v>0.20933866491773601</c:v>
                </c:pt>
                <c:pt idx="1035">
                  <c:v>0.21088168960232229</c:v>
                </c:pt>
                <c:pt idx="1036">
                  <c:v>0.21245957185816741</c:v>
                </c:pt>
                <c:pt idx="1037">
                  <c:v>0.21407104285660344</c:v>
                </c:pt>
                <c:pt idx="1038">
                  <c:v>0.21571545802991846</c:v>
                </c:pt>
                <c:pt idx="1039">
                  <c:v>0.21739148748703649</c:v>
                </c:pt>
                <c:pt idx="1040">
                  <c:v>0.21909772553416737</c:v>
                </c:pt>
                <c:pt idx="1041">
                  <c:v>0.22083275221665685</c:v>
                </c:pt>
                <c:pt idx="1042">
                  <c:v>0.22259513853800186</c:v>
                </c:pt>
                <c:pt idx="1043">
                  <c:v>0.22438344892530099</c:v>
                </c:pt>
                <c:pt idx="1044">
                  <c:v>0.22619624506486599</c:v>
                </c:pt>
                <c:pt idx="1045">
                  <c:v>0.22803208852489809</c:v>
                </c:pt>
                <c:pt idx="1046">
                  <c:v>0.229889544190918</c:v>
                </c:pt>
                <c:pt idx="1047">
                  <c:v>0.23176718288605902</c:v>
                </c:pt>
                <c:pt idx="1048">
                  <c:v>0.233663584444947</c:v>
                </c:pt>
                <c:pt idx="1049">
                  <c:v>0.23557734021808388</c:v>
                </c:pt>
                <c:pt idx="1050">
                  <c:v>0.23750705580162909</c:v>
                </c:pt>
                <c:pt idx="1051">
                  <c:v>0.23945135335002946</c:v>
                </c:pt>
                <c:pt idx="1052">
                  <c:v>0.24140887396987601</c:v>
                </c:pt>
                <c:pt idx="1053">
                  <c:v>0.24337827979210541</c:v>
                </c:pt>
                <c:pt idx="1054">
                  <c:v>0.24535825603547437</c:v>
                </c:pt>
                <c:pt idx="1055">
                  <c:v>0.24734751280962999</c:v>
                </c:pt>
                <c:pt idx="1056">
                  <c:v>0.24934478685493819</c:v>
                </c:pt>
                <c:pt idx="1057">
                  <c:v>0.25134884306270838</c:v>
                </c:pt>
                <c:pt idx="1058">
                  <c:v>0.25335847590093452</c:v>
                </c:pt>
                <c:pt idx="1059">
                  <c:v>0.25537251064936495</c:v>
                </c:pt>
                <c:pt idx="1060">
                  <c:v>0.25738980452418608</c:v>
                </c:pt>
                <c:pt idx="1061">
                  <c:v>0.2594092476342475</c:v>
                </c:pt>
                <c:pt idx="1062">
                  <c:v>0.26142976382109001</c:v>
                </c:pt>
                <c:pt idx="1063">
                  <c:v>0.26345031134896751</c:v>
                </c:pt>
                <c:pt idx="1064">
                  <c:v>0.26546988347969952</c:v>
                </c:pt>
                <c:pt idx="1065">
                  <c:v>0.26748750891370598</c:v>
                </c:pt>
                <c:pt idx="1066">
                  <c:v>0.26950225212139473</c:v>
                </c:pt>
                <c:pt idx="1067">
                  <c:v>0.27151321355568497</c:v>
                </c:pt>
                <c:pt idx="1068">
                  <c:v>0.27351952976315402</c:v>
                </c:pt>
                <c:pt idx="1069">
                  <c:v>0.27552037339056695</c:v>
                </c:pt>
                <c:pt idx="1070">
                  <c:v>0.27751495309990715</c:v>
                </c:pt>
                <c:pt idx="1071">
                  <c:v>0.2795025133924019</c:v>
                </c:pt>
                <c:pt idx="1072">
                  <c:v>0.28148233435183495</c:v>
                </c:pt>
                <c:pt idx="1073">
                  <c:v>0.28345373130975238</c:v>
                </c:pt>
                <c:pt idx="1074">
                  <c:v>0.28541605444111079</c:v>
                </c:pt>
                <c:pt idx="1075">
                  <c:v>0.28736868829410384</c:v>
                </c:pt>
                <c:pt idx="1076">
                  <c:v>0.28931105126130402</c:v>
                </c:pt>
                <c:pt idx="1077">
                  <c:v>0.29124259499663602</c:v>
                </c:pt>
                <c:pt idx="1078">
                  <c:v>0.29316280378417625</c:v>
                </c:pt>
                <c:pt idx="1079">
                  <c:v>0.29507119386340952</c:v>
                </c:pt>
                <c:pt idx="1080">
                  <c:v>0.2969673127164465</c:v>
                </c:pt>
                <c:pt idx="1081">
                  <c:v>0.29885073832139297</c:v>
                </c:pt>
                <c:pt idx="1082">
                  <c:v>0.30072107837691597</c:v>
                </c:pt>
                <c:pt idx="1083">
                  <c:v>0.30257796950191795</c:v>
                </c:pt>
                <c:pt idx="1084">
                  <c:v>0.30442107641473598</c:v>
                </c:pt>
                <c:pt idx="1085">
                  <c:v>0.30625009109555595</c:v>
                </c:pt>
                <c:pt idx="1086">
                  <c:v>0.30806473193572215</c:v>
                </c:pt>
                <c:pt idx="1087">
                  <c:v>0.30986474287743526</c:v>
                </c:pt>
                <c:pt idx="1088">
                  <c:v>0.311649892546984</c:v>
                </c:pt>
                <c:pt idx="1089">
                  <c:v>0.3134199733845392</c:v>
                </c:pt>
                <c:pt idx="1090">
                  <c:v>0.31517480077316995</c:v>
                </c:pt>
                <c:pt idx="1091">
                  <c:v>0.31691421216991444</c:v>
                </c:pt>
                <c:pt idx="1092">
                  <c:v>0.31863806624090923</c:v>
                </c:pt>
                <c:pt idx="1093">
                  <c:v>0.32034624200308198</c:v>
                </c:pt>
                <c:pt idx="1094">
                  <c:v>0.32203863797416038</c:v>
                </c:pt>
                <c:pt idx="1095">
                  <c:v>0.32371517133286726</c:v>
                </c:pt>
                <c:pt idx="1096">
                  <c:v>0.32537577709099036</c:v>
                </c:pt>
                <c:pt idx="1097">
                  <c:v>0.32702040727869597</c:v>
                </c:pt>
                <c:pt idx="1098">
                  <c:v>0.32864903014438901</c:v>
                </c:pt>
                <c:pt idx="1099">
                  <c:v>0.33026162937036552</c:v>
                </c:pt>
                <c:pt idx="1100">
                  <c:v>0.33185820330509219</c:v>
                </c:pt>
                <c:pt idx="1101">
                  <c:v>0.33343876421317825</c:v>
                </c:pt>
                <c:pt idx="1102">
                  <c:v>0.33500333754367295</c:v>
                </c:pt>
                <c:pt idx="1103">
                  <c:v>0.33655196121730296</c:v>
                </c:pt>
                <c:pt idx="1104">
                  <c:v>0.31873618567545625</c:v>
                </c:pt>
                <c:pt idx="1105">
                  <c:v>0.33018845090570542</c:v>
                </c:pt>
                <c:pt idx="1106">
                  <c:v>0.31273789126318402</c:v>
                </c:pt>
                <c:pt idx="1107">
                  <c:v>0.29894485531313097</c:v>
                </c:pt>
                <c:pt idx="1108">
                  <c:v>0.28572970919543988</c:v>
                </c:pt>
                <c:pt idx="1109">
                  <c:v>0.2746260268654655</c:v>
                </c:pt>
                <c:pt idx="1110">
                  <c:v>0.26419548113386432</c:v>
                </c:pt>
                <c:pt idx="1111">
                  <c:v>0.25522133759774002</c:v>
                </c:pt>
                <c:pt idx="1112">
                  <c:v>0.24689735886048086</c:v>
                </c:pt>
                <c:pt idx="1113">
                  <c:v>0.23961335361508701</c:v>
                </c:pt>
                <c:pt idx="1114">
                  <c:v>0.23291019479260153</c:v>
                </c:pt>
                <c:pt idx="1115">
                  <c:v>0.22697254804458167</c:v>
                </c:pt>
                <c:pt idx="1116">
                  <c:v>0.22153304929408787</c:v>
                </c:pt>
                <c:pt idx="1117">
                  <c:v>0.216671099675181</c:v>
                </c:pt>
                <c:pt idx="1118">
                  <c:v>0.212226373164557</c:v>
                </c:pt>
                <c:pt idx="1119">
                  <c:v>0.20822566018449909</c:v>
                </c:pt>
                <c:pt idx="1120">
                  <c:v>0.20456930222297909</c:v>
                </c:pt>
                <c:pt idx="1121">
                  <c:v>0.20125894791902399</c:v>
                </c:pt>
                <c:pt idx="1122">
                  <c:v>0.19823005590266601</c:v>
                </c:pt>
                <c:pt idx="1123">
                  <c:v>0.19547323806154199</c:v>
                </c:pt>
                <c:pt idx="1124">
                  <c:v>0.19294484903630763</c:v>
                </c:pt>
                <c:pt idx="1125">
                  <c:v>0.190631530532888</c:v>
                </c:pt>
                <c:pt idx="1126">
                  <c:v>0.18850250343214395</c:v>
                </c:pt>
                <c:pt idx="1127">
                  <c:v>0.1865438374408363</c:v>
                </c:pt>
                <c:pt idx="1128">
                  <c:v>0.18473299579976488</c:v>
                </c:pt>
                <c:pt idx="1129">
                  <c:v>0.18305699136998599</c:v>
                </c:pt>
                <c:pt idx="1130">
                  <c:v>0.18149879760582688</c:v>
                </c:pt>
                <c:pt idx="1131">
                  <c:v>0.18004694147592243</c:v>
                </c:pt>
                <c:pt idx="1132">
                  <c:v>0.17868823968046388</c:v>
                </c:pt>
                <c:pt idx="1133">
                  <c:v>0.17741284873220953</c:v>
                </c:pt>
                <c:pt idx="1134">
                  <c:v>0.17621037271733095</c:v>
                </c:pt>
                <c:pt idx="1135">
                  <c:v>0.17507250827348267</c:v>
                </c:pt>
                <c:pt idx="1136">
                  <c:v>0.17399095036610845</c:v>
                </c:pt>
                <c:pt idx="1137">
                  <c:v>0.172958767202987</c:v>
                </c:pt>
                <c:pt idx="1138">
                  <c:v>0.17196926606590845</c:v>
                </c:pt>
                <c:pt idx="1139">
                  <c:v>0.17101669983261741</c:v>
                </c:pt>
                <c:pt idx="1140">
                  <c:v>0.17009564662934801</c:v>
                </c:pt>
                <c:pt idx="1141">
                  <c:v>0.16920136628736543</c:v>
                </c:pt>
                <c:pt idx="1142">
                  <c:v>0.168329456074574</c:v>
                </c:pt>
                <c:pt idx="1143">
                  <c:v>0.167476025101682</c:v>
                </c:pt>
                <c:pt idx="1144">
                  <c:v>0.16663749932274199</c:v>
                </c:pt>
                <c:pt idx="1145">
                  <c:v>0.16581070228921388</c:v>
                </c:pt>
                <c:pt idx="1146">
                  <c:v>0.16499274163183344</c:v>
                </c:pt>
                <c:pt idx="1147">
                  <c:v>0.164181042465841</c:v>
                </c:pt>
                <c:pt idx="1148">
                  <c:v>0.16337327898430687</c:v>
                </c:pt>
                <c:pt idx="1149">
                  <c:v>0.16256738461073741</c:v>
                </c:pt>
                <c:pt idx="1150">
                  <c:v>0.16176150907591497</c:v>
                </c:pt>
                <c:pt idx="1151">
                  <c:v>0.16095401773280699</c:v>
                </c:pt>
                <c:pt idx="1152">
                  <c:v>0.16014346342822641</c:v>
                </c:pt>
                <c:pt idx="1153">
                  <c:v>0.15932858127476299</c:v>
                </c:pt>
                <c:pt idx="1154">
                  <c:v>0.15850826941719395</c:v>
                </c:pt>
                <c:pt idx="1155">
                  <c:v>0.15768158236777199</c:v>
                </c:pt>
                <c:pt idx="1156">
                  <c:v>0.15684771734546488</c:v>
                </c:pt>
                <c:pt idx="1157">
                  <c:v>0.15600600763373801</c:v>
                </c:pt>
                <c:pt idx="1158">
                  <c:v>0.15515591256912886</c:v>
                </c:pt>
                <c:pt idx="1159">
                  <c:v>0.15429701154050546</c:v>
                </c:pt>
                <c:pt idx="1160">
                  <c:v>0.15342899647025945</c:v>
                </c:pt>
                <c:pt idx="1161">
                  <c:v>0.15255166665390188</c:v>
                </c:pt>
                <c:pt idx="1162">
                  <c:v>0.15166492300399101</c:v>
                </c:pt>
                <c:pt idx="1163">
                  <c:v>0.15076876372570541</c:v>
                </c:pt>
                <c:pt idx="1164">
                  <c:v>0.14986834086574319</c:v>
                </c:pt>
                <c:pt idx="1165">
                  <c:v>0.14897842245051601</c:v>
                </c:pt>
                <c:pt idx="1166">
                  <c:v>0.14809875923530699</c:v>
                </c:pt>
                <c:pt idx="1167">
                  <c:v>0.14722931594139949</c:v>
                </c:pt>
                <c:pt idx="1168">
                  <c:v>0.14636988520567701</c:v>
                </c:pt>
                <c:pt idx="1169">
                  <c:v>0.14552034175167344</c:v>
                </c:pt>
                <c:pt idx="1170">
                  <c:v>0.14468044735496899</c:v>
                </c:pt>
                <c:pt idx="1171">
                  <c:v>0.143849979718016</c:v>
                </c:pt>
                <c:pt idx="1172">
                  <c:v>0.143028626514211</c:v>
                </c:pt>
                <c:pt idx="1173">
                  <c:v>0.14221605058211495</c:v>
                </c:pt>
                <c:pt idx="1174">
                  <c:v>0.14141183069145219</c:v>
                </c:pt>
                <c:pt idx="1175">
                  <c:v>0.14061549304630053</c:v>
                </c:pt>
                <c:pt idx="1176">
                  <c:v>0.13982647678621099</c:v>
                </c:pt>
                <c:pt idx="1177">
                  <c:v>0.13904414759129505</c:v>
                </c:pt>
                <c:pt idx="1178">
                  <c:v>0.13826778097611386</c:v>
                </c:pt>
                <c:pt idx="1179">
                  <c:v>0.13749888194415799</c:v>
                </c:pt>
                <c:pt idx="1180">
                  <c:v>0.13674095848508799</c:v>
                </c:pt>
                <c:pt idx="1181">
                  <c:v>0.13599770400105601</c:v>
                </c:pt>
                <c:pt idx="1182">
                  <c:v>0.13527299539645099</c:v>
                </c:pt>
                <c:pt idx="1183">
                  <c:v>0.13457088698488687</c:v>
                </c:pt>
                <c:pt idx="1184">
                  <c:v>0.13389560332869097</c:v>
                </c:pt>
                <c:pt idx="1185">
                  <c:v>0.133251530235033</c:v>
                </c:pt>
                <c:pt idx="1186">
                  <c:v>0.132643203935675</c:v>
                </c:pt>
                <c:pt idx="1187">
                  <c:v>0.13207529840217999</c:v>
                </c:pt>
                <c:pt idx="1188">
                  <c:v>0.13155261073391714</c:v>
                </c:pt>
                <c:pt idx="1189">
                  <c:v>0.13108004460925887</c:v>
                </c:pt>
                <c:pt idx="1190">
                  <c:v>0.13066259178784501</c:v>
                </c:pt>
                <c:pt idx="1191">
                  <c:v>0.130305311696707</c:v>
                </c:pt>
                <c:pt idx="1192">
                  <c:v>0.12998553647583899</c:v>
                </c:pt>
                <c:pt idx="1193">
                  <c:v>0.129696381979055</c:v>
                </c:pt>
                <c:pt idx="1194">
                  <c:v>0.12943939798834744</c:v>
                </c:pt>
                <c:pt idx="1195">
                  <c:v>0.12921625343768844</c:v>
                </c:pt>
                <c:pt idx="1196">
                  <c:v>0.129028475524852</c:v>
                </c:pt>
                <c:pt idx="1197">
                  <c:v>0.12887763635146399</c:v>
                </c:pt>
                <c:pt idx="1198">
                  <c:v>0.12876520704584199</c:v>
                </c:pt>
                <c:pt idx="1199">
                  <c:v>0.12869265718356387</c:v>
                </c:pt>
                <c:pt idx="1200">
                  <c:v>0.12866137358759341</c:v>
                </c:pt>
                <c:pt idx="1201">
                  <c:v>0.12867271183793497</c:v>
                </c:pt>
                <c:pt idx="1202">
                  <c:v>0.12872795029393597</c:v>
                </c:pt>
                <c:pt idx="1203">
                  <c:v>0.12882831589412341</c:v>
                </c:pt>
                <c:pt idx="1204">
                  <c:v>0.12897495735800887</c:v>
                </c:pt>
                <c:pt idx="1205">
                  <c:v>0.12916895731788897</c:v>
                </c:pt>
                <c:pt idx="1206">
                  <c:v>0.12941131612050999</c:v>
                </c:pt>
                <c:pt idx="1207">
                  <c:v>0.12970295684674599</c:v>
                </c:pt>
                <c:pt idx="1208">
                  <c:v>0.13004471514594501</c:v>
                </c:pt>
                <c:pt idx="1209">
                  <c:v>0.13043734073720295</c:v>
                </c:pt>
                <c:pt idx="1210">
                  <c:v>0.13088149086051001</c:v>
                </c:pt>
                <c:pt idx="1211">
                  <c:v>0.13137773024548888</c:v>
                </c:pt>
                <c:pt idx="1212">
                  <c:v>0.13192652691117088</c:v>
                </c:pt>
                <c:pt idx="1213">
                  <c:v>0.13252825170699598</c:v>
                </c:pt>
                <c:pt idx="1214">
                  <c:v>0.13318317579852487</c:v>
                </c:pt>
                <c:pt idx="1215">
                  <c:v>0.13389147039485597</c:v>
                </c:pt>
                <c:pt idx="1216">
                  <c:v>0.13465320556962701</c:v>
                </c:pt>
                <c:pt idx="1217">
                  <c:v>0.13546835050834419</c:v>
                </c:pt>
                <c:pt idx="1218">
                  <c:v>0.136336773467711</c:v>
                </c:pt>
                <c:pt idx="1219">
                  <c:v>0.137258242709554</c:v>
                </c:pt>
                <c:pt idx="1220">
                  <c:v>0.13823243632077409</c:v>
                </c:pt>
                <c:pt idx="1221">
                  <c:v>0.13925904659648153</c:v>
                </c:pt>
                <c:pt idx="1222">
                  <c:v>0.14033762022858112</c:v>
                </c:pt>
                <c:pt idx="1223">
                  <c:v>0.1414680018479097</c:v>
                </c:pt>
                <c:pt idx="1224">
                  <c:v>0.14264944378553646</c:v>
                </c:pt>
                <c:pt idx="1225">
                  <c:v>0.14388108428518101</c:v>
                </c:pt>
                <c:pt idx="1226">
                  <c:v>0.14516208402817499</c:v>
                </c:pt>
                <c:pt idx="1227">
                  <c:v>0.14649171492269841</c:v>
                </c:pt>
                <c:pt idx="1228">
                  <c:v>0.14786884318136881</c:v>
                </c:pt>
                <c:pt idx="1229">
                  <c:v>0.14929227346763199</c:v>
                </c:pt>
                <c:pt idx="1230">
                  <c:v>0.15076074840340786</c:v>
                </c:pt>
                <c:pt idx="1231">
                  <c:v>0.15227295469134899</c:v>
                </c:pt>
                <c:pt idx="1232">
                  <c:v>0.15382818531125841</c:v>
                </c:pt>
                <c:pt idx="1233">
                  <c:v>0.15542516748653809</c:v>
                </c:pt>
                <c:pt idx="1234">
                  <c:v>0.15706236641016894</c:v>
                </c:pt>
                <c:pt idx="1235">
                  <c:v>0.15873821007701719</c:v>
                </c:pt>
                <c:pt idx="1236">
                  <c:v>0.16045109705145399</c:v>
                </c:pt>
                <c:pt idx="1237">
                  <c:v>0.16219940101822999</c:v>
                </c:pt>
                <c:pt idx="1238">
                  <c:v>0.163981475239281</c:v>
                </c:pt>
                <c:pt idx="1239">
                  <c:v>0.16579565702655688</c:v>
                </c:pt>
                <c:pt idx="1240">
                  <c:v>0.16764027214359201</c:v>
                </c:pt>
                <c:pt idx="1241">
                  <c:v>0.16951363915247919</c:v>
                </c:pt>
                <c:pt idx="1242">
                  <c:v>0.17141407365102443</c:v>
                </c:pt>
                <c:pt idx="1243">
                  <c:v>0.17333989240168199</c:v>
                </c:pt>
                <c:pt idx="1244">
                  <c:v>0.17528941731618086</c:v>
                </c:pt>
                <c:pt idx="1245">
                  <c:v>0.17726097929151788</c:v>
                </c:pt>
                <c:pt idx="1246">
                  <c:v>0.179252921873779</c:v>
                </c:pt>
                <c:pt idx="1247">
                  <c:v>0.18126360474417999</c:v>
                </c:pt>
                <c:pt idx="1248">
                  <c:v>0.18329140701242622</c:v>
                </c:pt>
                <c:pt idx="1249">
                  <c:v>0.18533473031293946</c:v>
                </c:pt>
                <c:pt idx="1250">
                  <c:v>0.18739200169538009</c:v>
                </c:pt>
                <c:pt idx="1251">
                  <c:v>0.18946167630710506</c:v>
                </c:pt>
                <c:pt idx="1252">
                  <c:v>0.19154223986380009</c:v>
                </c:pt>
                <c:pt idx="1253">
                  <c:v>0.19363221090845487</c:v>
                </c:pt>
                <c:pt idx="1254">
                  <c:v>0.195730142858555</c:v>
                </c:pt>
                <c:pt idx="1255">
                  <c:v>0.19783462584402001</c:v>
                </c:pt>
                <c:pt idx="1256">
                  <c:v>0.19994428833869646</c:v>
                </c:pt>
                <c:pt idx="1257">
                  <c:v>0.20205779858994141</c:v>
                </c:pt>
                <c:pt idx="1258">
                  <c:v>0.204173865851351</c:v>
                </c:pt>
                <c:pt idx="1259">
                  <c:v>0.20629124142478544</c:v>
                </c:pt>
                <c:pt idx="1260">
                  <c:v>0.20840871951838899</c:v>
                </c:pt>
                <c:pt idx="1261">
                  <c:v>0.210525137928043</c:v>
                </c:pt>
                <c:pt idx="1262">
                  <c:v>0.21263937855002668</c:v>
                </c:pt>
                <c:pt idx="1263">
                  <c:v>0.21475036773318501</c:v>
                </c:pt>
                <c:pt idx="1264">
                  <c:v>0.21685707647914301</c:v>
                </c:pt>
                <c:pt idx="1265">
                  <c:v>0.21895852049925199</c:v>
                </c:pt>
                <c:pt idx="1266">
                  <c:v>0.22105376013723199</c:v>
                </c:pt>
                <c:pt idx="1267">
                  <c:v>0.22314190016638399</c:v>
                </c:pt>
                <c:pt idx="1268">
                  <c:v>0.22522208947031044</c:v>
                </c:pt>
                <c:pt idx="1269">
                  <c:v>0.227293520616004</c:v>
                </c:pt>
                <c:pt idx="1270">
                  <c:v>0.22935542932803887</c:v>
                </c:pt>
                <c:pt idx="1271">
                  <c:v>0.23140709387241995</c:v>
                </c:pt>
                <c:pt idx="1272">
                  <c:v>0.23344783435844019</c:v>
                </c:pt>
                <c:pt idx="1273">
                  <c:v>0.235477011966715</c:v>
                </c:pt>
                <c:pt idx="1274">
                  <c:v>0.23749402811117629</c:v>
                </c:pt>
                <c:pt idx="1275">
                  <c:v>0.23949832354258019</c:v>
                </c:pt>
                <c:pt idx="1276">
                  <c:v>0.24148937740084292</c:v>
                </c:pt>
                <c:pt idx="1277">
                  <c:v>0.24346670622303301</c:v>
                </c:pt>
                <c:pt idx="1278">
                  <c:v>0.24542986291361388</c:v>
                </c:pt>
                <c:pt idx="1279">
                  <c:v>0.24737843568317541</c:v>
                </c:pt>
                <c:pt idx="1280">
                  <c:v>0.24931204696150999</c:v>
                </c:pt>
                <c:pt idx="1281">
                  <c:v>0.25123035229056179</c:v>
                </c:pt>
                <c:pt idx="1282">
                  <c:v>0.25313303920240199</c:v>
                </c:pt>
                <c:pt idx="1283">
                  <c:v>0.25501982608706297</c:v>
                </c:pt>
                <c:pt idx="1284">
                  <c:v>0.25689046105469726</c:v>
                </c:pt>
                <c:pt idx="1285">
                  <c:v>0.2587447207961715</c:v>
                </c:pt>
                <c:pt idx="1286">
                  <c:v>0.26058240944604738</c:v>
                </c:pt>
                <c:pt idx="1287">
                  <c:v>0.26240335745115673</c:v>
                </c:pt>
                <c:pt idx="1288">
                  <c:v>0.26420742044829848</c:v>
                </c:pt>
                <c:pt idx="1289">
                  <c:v>0.26599447815372501</c:v>
                </c:pt>
                <c:pt idx="1290">
                  <c:v>0.26776443326704752</c:v>
                </c:pt>
                <c:pt idx="1291">
                  <c:v>0.26951721039201032</c:v>
                </c:pt>
                <c:pt idx="1292">
                  <c:v>0.27125275497613405</c:v>
                </c:pt>
                <c:pt idx="1293">
                  <c:v>0.27297103227105002</c:v>
                </c:pt>
                <c:pt idx="1294">
                  <c:v>0.27467202631514998</c:v>
                </c:pt>
                <c:pt idx="1295">
                  <c:v>0.27635573894002002</c:v>
                </c:pt>
                <c:pt idx="1296">
                  <c:v>0.27802218880171697</c:v>
                </c:pt>
                <c:pt idx="1297">
                  <c:v>0.27967141043796201</c:v>
                </c:pt>
                <c:pt idx="1298">
                  <c:v>0.28130345335206125</c:v>
                </c:pt>
                <c:pt idx="1299">
                  <c:v>0.26406892530830667</c:v>
                </c:pt>
                <c:pt idx="1300">
                  <c:v>0.275352822447121</c:v>
                </c:pt>
                <c:pt idx="1301">
                  <c:v>0.25741573044562099</c:v>
                </c:pt>
                <c:pt idx="1302">
                  <c:v>0.24263179511980401</c:v>
                </c:pt>
                <c:pt idx="1303">
                  <c:v>0.22904113225185699</c:v>
                </c:pt>
                <c:pt idx="1304">
                  <c:v>0.21716207788358</c:v>
                </c:pt>
                <c:pt idx="1305">
                  <c:v>0.20633972009722909</c:v>
                </c:pt>
                <c:pt idx="1306">
                  <c:v>0.19674789311069488</c:v>
                </c:pt>
                <c:pt idx="1307">
                  <c:v>0.188037574316537</c:v>
                </c:pt>
                <c:pt idx="1308">
                  <c:v>0.18024441982286546</c:v>
                </c:pt>
                <c:pt idx="1309">
                  <c:v>0.173170895175911</c:v>
                </c:pt>
                <c:pt idx="1310">
                  <c:v>0.16679914143391641</c:v>
                </c:pt>
                <c:pt idx="1311">
                  <c:v>0.16100911786541741</c:v>
                </c:pt>
                <c:pt idx="1312">
                  <c:v>0.15576572674271599</c:v>
                </c:pt>
                <c:pt idx="1313">
                  <c:v>0.1509904848395387</c:v>
                </c:pt>
                <c:pt idx="1314">
                  <c:v>0.14664595745327999</c:v>
                </c:pt>
                <c:pt idx="1315">
                  <c:v>0.14267737968741701</c:v>
                </c:pt>
                <c:pt idx="1316">
                  <c:v>0.13905054090000088</c:v>
                </c:pt>
                <c:pt idx="1317">
                  <c:v>0.13572520907827301</c:v>
                </c:pt>
                <c:pt idx="1318">
                  <c:v>0.13267199901996987</c:v>
                </c:pt>
                <c:pt idx="1319">
                  <c:v>0.12986023578862499</c:v>
                </c:pt>
                <c:pt idx="1320">
                  <c:v>0.127265379604973</c:v>
                </c:pt>
                <c:pt idx="1321">
                  <c:v>0.1248634424046043</c:v>
                </c:pt>
                <c:pt idx="1322">
                  <c:v>0.12263419536177109</c:v>
                </c:pt>
                <c:pt idx="1323">
                  <c:v>0.12055856349292195</c:v>
                </c:pt>
                <c:pt idx="1324">
                  <c:v>0.11861996567372098</c:v>
                </c:pt>
                <c:pt idx="1325">
                  <c:v>0.11680306827048002</c:v>
                </c:pt>
                <c:pt idx="1326">
                  <c:v>0.11509430888251219</c:v>
                </c:pt>
                <c:pt idx="1327">
                  <c:v>0.11348127570615812</c:v>
                </c:pt>
                <c:pt idx="1328">
                  <c:v>0.11195288214187098</c:v>
                </c:pt>
                <c:pt idx="1329">
                  <c:v>0.110499039065141</c:v>
                </c:pt>
                <c:pt idx="1330">
                  <c:v>0.10911068590680709</c:v>
                </c:pt>
                <c:pt idx="1331">
                  <c:v>0.10777960395979802</c:v>
                </c:pt>
                <c:pt idx="1332">
                  <c:v>0.10649839309096085</c:v>
                </c:pt>
                <c:pt idx="1333">
                  <c:v>0.10526035604143623</c:v>
                </c:pt>
                <c:pt idx="1334">
                  <c:v>0.10405945846448</c:v>
                </c:pt>
                <c:pt idx="1335">
                  <c:v>0.102890251294351</c:v>
                </c:pt>
                <c:pt idx="1336">
                  <c:v>0.101747829308654</c:v>
                </c:pt>
                <c:pt idx="1337">
                  <c:v>0.10062777559099402</c:v>
                </c:pt>
                <c:pt idx="1338">
                  <c:v>9.9526124152547912E-2</c:v>
                </c:pt>
                <c:pt idx="1339">
                  <c:v>9.8439318353413768E-2</c:v>
                </c:pt>
                <c:pt idx="1340">
                  <c:v>9.7364179089490244E-2</c:v>
                </c:pt>
                <c:pt idx="1341">
                  <c:v>9.6297872742947765E-2</c:v>
                </c:pt>
                <c:pt idx="1342">
                  <c:v>9.5237884854397881E-2</c:v>
                </c:pt>
                <c:pt idx="1343">
                  <c:v>9.4181994985697223E-2</c:v>
                </c:pt>
                <c:pt idx="1344">
                  <c:v>9.3128255247542743E-2</c:v>
                </c:pt>
                <c:pt idx="1345">
                  <c:v>9.2074970390187555E-2</c:v>
                </c:pt>
                <c:pt idx="1346">
                  <c:v>9.1020680429676398E-2</c:v>
                </c:pt>
                <c:pt idx="1347">
                  <c:v>8.9964144794015766E-2</c:v>
                </c:pt>
                <c:pt idx="1348">
                  <c:v>8.8904328324142606E-2</c:v>
                </c:pt>
                <c:pt idx="1349">
                  <c:v>8.7857796886619668E-2</c:v>
                </c:pt>
                <c:pt idx="1350">
                  <c:v>8.6824635872033748E-2</c:v>
                </c:pt>
                <c:pt idx="1351">
                  <c:v>8.5804186697853724E-2</c:v>
                </c:pt>
                <c:pt idx="1352">
                  <c:v>8.4795687698165687E-2</c:v>
                </c:pt>
                <c:pt idx="1353">
                  <c:v>8.3798481039157505E-2</c:v>
                </c:pt>
                <c:pt idx="1354">
                  <c:v>8.2811855208153498E-2</c:v>
                </c:pt>
                <c:pt idx="1355">
                  <c:v>8.1835125462156724E-2</c:v>
                </c:pt>
                <c:pt idx="1356">
                  <c:v>8.0867559215396526E-2</c:v>
                </c:pt>
                <c:pt idx="1357">
                  <c:v>7.9908403976813924E-2</c:v>
                </c:pt>
                <c:pt idx="1358">
                  <c:v>7.8956848528824106E-2</c:v>
                </c:pt>
                <c:pt idx="1359">
                  <c:v>7.8012028370030823E-2</c:v>
                </c:pt>
                <c:pt idx="1360">
                  <c:v>7.707300244797502E-2</c:v>
                </c:pt>
                <c:pt idx="1361">
                  <c:v>7.6138748934582695E-2</c:v>
                </c:pt>
                <c:pt idx="1362">
                  <c:v>7.5209485117936334E-2</c:v>
                </c:pt>
                <c:pt idx="1363">
                  <c:v>7.4288580357282502E-2</c:v>
                </c:pt>
                <c:pt idx="1364">
                  <c:v>7.3379794996239422E-2</c:v>
                </c:pt>
                <c:pt idx="1365">
                  <c:v>7.24871895009324E-2</c:v>
                </c:pt>
                <c:pt idx="1366">
                  <c:v>7.1615104011556505E-2</c:v>
                </c:pt>
                <c:pt idx="1367">
                  <c:v>7.07681617752004E-2</c:v>
                </c:pt>
                <c:pt idx="1368">
                  <c:v>6.9951253893762902E-2</c:v>
                </c:pt>
                <c:pt idx="1369">
                  <c:v>6.9169532502309394E-2</c:v>
                </c:pt>
                <c:pt idx="1370">
                  <c:v>6.8428394331414899E-2</c:v>
                </c:pt>
                <c:pt idx="1371">
                  <c:v>6.7733466223103403E-2</c:v>
                </c:pt>
                <c:pt idx="1372">
                  <c:v>6.7090584745531825E-2</c:v>
                </c:pt>
                <c:pt idx="1373">
                  <c:v>6.6505774867494802E-2</c:v>
                </c:pt>
                <c:pt idx="1374">
                  <c:v>6.5958209106514801E-2</c:v>
                </c:pt>
                <c:pt idx="1375">
                  <c:v>6.5439755410844305E-2</c:v>
                </c:pt>
                <c:pt idx="1376">
                  <c:v>6.4952350310114801E-2</c:v>
                </c:pt>
                <c:pt idx="1377">
                  <c:v>6.4497984518713455E-2</c:v>
                </c:pt>
                <c:pt idx="1378">
                  <c:v>6.4078613190969594E-2</c:v>
                </c:pt>
                <c:pt idx="1379">
                  <c:v>6.3696208243100919E-2</c:v>
                </c:pt>
                <c:pt idx="1380">
                  <c:v>6.3352711156804076E-2</c:v>
                </c:pt>
                <c:pt idx="1381">
                  <c:v>6.3050052161128606E-2</c:v>
                </c:pt>
                <c:pt idx="1382">
                  <c:v>6.2790125354788132E-2</c:v>
                </c:pt>
                <c:pt idx="1383">
                  <c:v>6.257447846363122E-2</c:v>
                </c:pt>
                <c:pt idx="1384">
                  <c:v>6.2404428163026861E-2</c:v>
                </c:pt>
                <c:pt idx="1385">
                  <c:v>6.2281983520053999E-2</c:v>
                </c:pt>
                <c:pt idx="1386">
                  <c:v>6.2208914143422597E-2</c:v>
                </c:pt>
                <c:pt idx="1387">
                  <c:v>6.2187026793596334E-2</c:v>
                </c:pt>
                <c:pt idx="1388">
                  <c:v>6.2217952743835424E-2</c:v>
                </c:pt>
                <c:pt idx="1389">
                  <c:v>6.2303288309526098E-2</c:v>
                </c:pt>
                <c:pt idx="1390">
                  <c:v>6.2444490104434133E-2</c:v>
                </c:pt>
                <c:pt idx="1391">
                  <c:v>6.2642934848011686E-2</c:v>
                </c:pt>
                <c:pt idx="1392">
                  <c:v>6.289987047142323E-2</c:v>
                </c:pt>
                <c:pt idx="1393">
                  <c:v>6.3216439317134124E-2</c:v>
                </c:pt>
                <c:pt idx="1394">
                  <c:v>6.3593654680337314E-2</c:v>
                </c:pt>
                <c:pt idx="1395">
                  <c:v>6.4032408711379898E-2</c:v>
                </c:pt>
                <c:pt idx="1396">
                  <c:v>6.4533460630895434E-2</c:v>
                </c:pt>
                <c:pt idx="1397">
                  <c:v>6.5097438767135904E-2</c:v>
                </c:pt>
                <c:pt idx="1398">
                  <c:v>6.5724834539355001E-2</c:v>
                </c:pt>
                <c:pt idx="1399">
                  <c:v>6.6416002756119502E-2</c:v>
                </c:pt>
                <c:pt idx="1400">
                  <c:v>6.7171158868030087E-2</c:v>
                </c:pt>
                <c:pt idx="1401">
                  <c:v>6.7990379325532022E-2</c:v>
                </c:pt>
                <c:pt idx="1402">
                  <c:v>6.8873601037028997E-2</c:v>
                </c:pt>
                <c:pt idx="1403">
                  <c:v>6.9820622549494032E-2</c:v>
                </c:pt>
                <c:pt idx="1404">
                  <c:v>7.0831105231163496E-2</c:v>
                </c:pt>
                <c:pt idx="1405">
                  <c:v>7.1904575561323097E-2</c:v>
                </c:pt>
                <c:pt idx="1406">
                  <c:v>7.3040461107486424E-2</c:v>
                </c:pt>
                <c:pt idx="1407">
                  <c:v>7.423819590058281E-2</c:v>
                </c:pt>
                <c:pt idx="1408">
                  <c:v>7.5497558222991909E-2</c:v>
                </c:pt>
                <c:pt idx="1409">
                  <c:v>7.6817664191337134E-2</c:v>
                </c:pt>
                <c:pt idx="1410">
                  <c:v>7.8197310998227104E-2</c:v>
                </c:pt>
                <c:pt idx="1411">
                  <c:v>7.9635354320330004E-2</c:v>
                </c:pt>
                <c:pt idx="1412">
                  <c:v>8.1130731315828486E-2</c:v>
                </c:pt>
                <c:pt idx="1413">
                  <c:v>8.26827587928608E-2</c:v>
                </c:pt>
                <c:pt idx="1414">
                  <c:v>8.4289948777750298E-2</c:v>
                </c:pt>
                <c:pt idx="1415">
                  <c:v>8.5950501510083765E-2</c:v>
                </c:pt>
                <c:pt idx="1416">
                  <c:v>8.7662551656573884E-2</c:v>
                </c:pt>
                <c:pt idx="1417">
                  <c:v>8.9424177448067743E-2</c:v>
                </c:pt>
                <c:pt idx="1418">
                  <c:v>9.1233407796941779E-2</c:v>
                </c:pt>
                <c:pt idx="1419">
                  <c:v>9.3088228414415899E-2</c:v>
                </c:pt>
                <c:pt idx="1420">
                  <c:v>9.4986588683238712E-2</c:v>
                </c:pt>
                <c:pt idx="1421">
                  <c:v>9.6926408103495121E-2</c:v>
                </c:pt>
                <c:pt idx="1422">
                  <c:v>9.890558299142875E-2</c:v>
                </c:pt>
                <c:pt idx="1423">
                  <c:v>0.10092199291147699</c:v>
                </c:pt>
                <c:pt idx="1424">
                  <c:v>0.102973507104517</c:v>
                </c:pt>
                <c:pt idx="1425">
                  <c:v>0.10505799067581501</c:v>
                </c:pt>
                <c:pt idx="1426">
                  <c:v>0.10717331063598599</c:v>
                </c:pt>
                <c:pt idx="1427">
                  <c:v>0.10931734168207501</c:v>
                </c:pt>
                <c:pt idx="1428">
                  <c:v>0.111487971745886</c:v>
                </c:pt>
                <c:pt idx="1429">
                  <c:v>0.11368310725308522</c:v>
                </c:pt>
                <c:pt idx="1430">
                  <c:v>0.115900678097037</c:v>
                </c:pt>
                <c:pt idx="1431">
                  <c:v>0.11813864229871222</c:v>
                </c:pt>
                <c:pt idx="1432">
                  <c:v>0.12039499035098412</c:v>
                </c:pt>
                <c:pt idx="1433">
                  <c:v>0.12266774923394003</c:v>
                </c:pt>
                <c:pt idx="1434">
                  <c:v>0.124954986100625</c:v>
                </c:pt>
                <c:pt idx="1435">
                  <c:v>0.127254811629361</c:v>
                </c:pt>
                <c:pt idx="1436">
                  <c:v>0.12956538304528994</c:v>
                </c:pt>
                <c:pt idx="1437">
                  <c:v>0.13188490681378587</c:v>
                </c:pt>
                <c:pt idx="1438">
                  <c:v>0.13421164101200744</c:v>
                </c:pt>
                <c:pt idx="1439">
                  <c:v>0.13654389738575801</c:v>
                </c:pt>
                <c:pt idx="1440">
                  <c:v>0.13888004310115301</c:v>
                </c:pt>
                <c:pt idx="1441">
                  <c:v>0.141218502201509</c:v>
                </c:pt>
                <c:pt idx="1442">
                  <c:v>0.14355775678138899</c:v>
                </c:pt>
                <c:pt idx="1443">
                  <c:v>0.14589634789049605</c:v>
                </c:pt>
                <c:pt idx="1444">
                  <c:v>0.14823287618096809</c:v>
                </c:pt>
                <c:pt idx="1445">
                  <c:v>0.15056600231225786</c:v>
                </c:pt>
                <c:pt idx="1446">
                  <c:v>0.15289444712803002</c:v>
                </c:pt>
                <c:pt idx="1447">
                  <c:v>0.15521699161995686</c:v>
                </c:pt>
                <c:pt idx="1448">
                  <c:v>0.15753247669331141</c:v>
                </c:pt>
                <c:pt idx="1449">
                  <c:v>0.15983980274922488</c:v>
                </c:pt>
                <c:pt idx="1450">
                  <c:v>0.16213792909840297</c:v>
                </c:pt>
                <c:pt idx="1451">
                  <c:v>0.164425873220896</c:v>
                </c:pt>
                <c:pt idx="1452">
                  <c:v>0.16670270988607799</c:v>
                </c:pt>
                <c:pt idx="1453">
                  <c:v>0.16896757014677041</c:v>
                </c:pt>
                <c:pt idx="1454">
                  <c:v>0.17121964022088601</c:v>
                </c:pt>
                <c:pt idx="1455">
                  <c:v>0.173458160273501</c:v>
                </c:pt>
                <c:pt idx="1456">
                  <c:v>0.17568242311173901</c:v>
                </c:pt>
                <c:pt idx="1457">
                  <c:v>0.17789177280424301</c:v>
                </c:pt>
                <c:pt idx="1458">
                  <c:v>0.18008560323645501</c:v>
                </c:pt>
                <c:pt idx="1459">
                  <c:v>0.18226335661226206</c:v>
                </c:pt>
                <c:pt idx="1460">
                  <c:v>0.18442452191196901</c:v>
                </c:pt>
                <c:pt idx="1461">
                  <c:v>0.18656863331597145</c:v>
                </c:pt>
                <c:pt idx="1462">
                  <c:v>0.18869526860272909</c:v>
                </c:pt>
                <c:pt idx="1463">
                  <c:v>0.19080404752923599</c:v>
                </c:pt>
                <c:pt idx="1464">
                  <c:v>0.192894630201385</c:v>
                </c:pt>
                <c:pt idx="1465">
                  <c:v>0.19496671544110541</c:v>
                </c:pt>
                <c:pt idx="1466">
                  <c:v>0.19702003915659341</c:v>
                </c:pt>
                <c:pt idx="1467">
                  <c:v>0.19905437272135301</c:v>
                </c:pt>
                <c:pt idx="1468">
                  <c:v>0.20106952136723241</c:v>
                </c:pt>
                <c:pt idx="1469">
                  <c:v>0.20306532259613519</c:v>
                </c:pt>
                <c:pt idx="1470">
                  <c:v>0.205041644614576</c:v>
                </c:pt>
                <c:pt idx="1471">
                  <c:v>0.20699838479484853</c:v>
                </c:pt>
                <c:pt idx="1472">
                  <c:v>0.20893546816594696</c:v>
                </c:pt>
                <c:pt idx="1473">
                  <c:v>0.21085284593724801</c:v>
                </c:pt>
                <c:pt idx="1474">
                  <c:v>0.21275049405728319</c:v>
                </c:pt>
                <c:pt idx="1475">
                  <c:v>0.21462841180972644</c:v>
                </c:pt>
                <c:pt idx="1476">
                  <c:v>0.21648662044839309</c:v>
                </c:pt>
                <c:pt idx="1477">
                  <c:v>0.21832516187257109</c:v>
                </c:pt>
                <c:pt idx="1478">
                  <c:v>0.22014409734391197</c:v>
                </c:pt>
                <c:pt idx="1479">
                  <c:v>0.20341341210007594</c:v>
                </c:pt>
                <c:pt idx="1480">
                  <c:v>0.21471941049785795</c:v>
                </c:pt>
                <c:pt idx="1481">
                  <c:v>0.19583738803315501</c:v>
                </c:pt>
                <c:pt idx="1482">
                  <c:v>0.17993350898923099</c:v>
                </c:pt>
                <c:pt idx="1483">
                  <c:v>0.16562138300971588</c:v>
                </c:pt>
                <c:pt idx="1484">
                  <c:v>0.15286970807095099</c:v>
                </c:pt>
                <c:pt idx="1485">
                  <c:v>0.14140384782629675</c:v>
                </c:pt>
                <c:pt idx="1486">
                  <c:v>0.13111908954058499</c:v>
                </c:pt>
                <c:pt idx="1487">
                  <c:v>0.121845979544787</c:v>
                </c:pt>
                <c:pt idx="1488">
                  <c:v>0.11348516248633322</c:v>
                </c:pt>
                <c:pt idx="1489">
                  <c:v>0.10592175302893866</c:v>
                </c:pt>
                <c:pt idx="1490">
                  <c:v>9.9072606509829547E-2</c:v>
                </c:pt>
                <c:pt idx="1491">
                  <c:v>9.2854609561448267E-2</c:v>
                </c:pt>
                <c:pt idx="1492">
                  <c:v>8.7200827204253498E-2</c:v>
                </c:pt>
                <c:pt idx="1493">
                  <c:v>8.2048532036149605E-2</c:v>
                </c:pt>
                <c:pt idx="1494">
                  <c:v>7.7344420647437934E-2</c:v>
                </c:pt>
                <c:pt idx="1495">
                  <c:v>7.3039893057302019E-2</c:v>
                </c:pt>
                <c:pt idx="1496">
                  <c:v>6.9092514008473507E-2</c:v>
                </c:pt>
                <c:pt idx="1497">
                  <c:v>6.5464000741844733E-2</c:v>
                </c:pt>
                <c:pt idx="1498">
                  <c:v>6.2120449869170098E-2</c:v>
                </c:pt>
                <c:pt idx="1499">
                  <c:v>5.9031373567654685E-2</c:v>
                </c:pt>
                <c:pt idx="1500">
                  <c:v>5.6169560750038199E-2</c:v>
                </c:pt>
                <c:pt idx="1501">
                  <c:v>5.35105461206178E-2</c:v>
                </c:pt>
                <c:pt idx="1502">
                  <c:v>5.1032394237921407E-2</c:v>
                </c:pt>
                <c:pt idx="1503">
                  <c:v>4.8715366246551504E-2</c:v>
                </c:pt>
                <c:pt idx="1504">
                  <c:v>4.6541715197433296E-2</c:v>
                </c:pt>
                <c:pt idx="1505">
                  <c:v>4.4495455600434199E-2</c:v>
                </c:pt>
                <c:pt idx="1506">
                  <c:v>4.2562191442459804E-2</c:v>
                </c:pt>
                <c:pt idx="1507">
                  <c:v>4.0728946832220433E-2</c:v>
                </c:pt>
                <c:pt idx="1508">
                  <c:v>3.89840272594911E-2</c:v>
                </c:pt>
                <c:pt idx="1509">
                  <c:v>3.7316890678577012E-2</c:v>
                </c:pt>
                <c:pt idx="1510">
                  <c:v>3.5718037089785805E-2</c:v>
                </c:pt>
                <c:pt idx="1511">
                  <c:v>3.4178908427489614E-2</c:v>
                </c:pt>
                <c:pt idx="1512">
                  <c:v>3.2691800957811823E-2</c:v>
                </c:pt>
                <c:pt idx="1513">
                  <c:v>3.1249786628495115E-2</c:v>
                </c:pt>
                <c:pt idx="1514">
                  <c:v>2.9846643518351812E-2</c:v>
                </c:pt>
                <c:pt idx="1515">
                  <c:v>2.8476793612422401E-2</c:v>
                </c:pt>
                <c:pt idx="1516">
                  <c:v>2.7135247480542222E-2</c:v>
                </c:pt>
                <c:pt idx="1517">
                  <c:v>2.5817554828995799E-2</c:v>
                </c:pt>
                <c:pt idx="1518">
                  <c:v>2.4519760411771802E-2</c:v>
                </c:pt>
                <c:pt idx="1519">
                  <c:v>2.3242569348475288E-2</c:v>
                </c:pt>
                <c:pt idx="1520">
                  <c:v>2.1995457915547998E-2</c:v>
                </c:pt>
                <c:pt idx="1521">
                  <c:v>2.07757548820948E-2</c:v>
                </c:pt>
                <c:pt idx="1522">
                  <c:v>1.9581099303475603E-2</c:v>
                </c:pt>
                <c:pt idx="1523">
                  <c:v>1.8409250059685203E-2</c:v>
                </c:pt>
                <c:pt idx="1524">
                  <c:v>1.72581362579814E-2</c:v>
                </c:pt>
                <c:pt idx="1525">
                  <c:v>1.6125783131778201E-2</c:v>
                </c:pt>
                <c:pt idx="1526">
                  <c:v>1.5010311286209103E-2</c:v>
                </c:pt>
                <c:pt idx="1527">
                  <c:v>1.39098960508961E-2</c:v>
                </c:pt>
                <c:pt idx="1528">
                  <c:v>1.2822752091877923E-2</c:v>
                </c:pt>
                <c:pt idx="1529">
                  <c:v>1.1747101504513156E-2</c:v>
                </c:pt>
                <c:pt idx="1530">
                  <c:v>1.0681158124319901E-2</c:v>
                </c:pt>
                <c:pt idx="1531">
                  <c:v>9.6231051460083008E-3</c:v>
                </c:pt>
                <c:pt idx="1532">
                  <c:v>8.5724715931973748E-3</c:v>
                </c:pt>
                <c:pt idx="1533">
                  <c:v>7.5320925480607034E-3</c:v>
                </c:pt>
                <c:pt idx="1534">
                  <c:v>6.5053336223445434E-3</c:v>
                </c:pt>
                <c:pt idx="1535">
                  <c:v>5.4959957886243195E-3</c:v>
                </c:pt>
                <c:pt idx="1536">
                  <c:v>4.5083004248543772E-3</c:v>
                </c:pt>
                <c:pt idx="1537">
                  <c:v>3.5468870092475032E-3</c:v>
                </c:pt>
                <c:pt idx="1538">
                  <c:v>2.6168005605158198E-3</c:v>
                </c:pt>
                <c:pt idx="1539">
                  <c:v>1.72348113702796E-3</c:v>
                </c:pt>
                <c:pt idx="1540">
                  <c:v>8.7274770822914102E-4</c:v>
                </c:pt>
                <c:pt idx="1541">
                  <c:v>7.0780328379827924E-5</c:v>
                </c:pt>
                <c:pt idx="1542">
                  <c:v>-6.7590219974865287E-4</c:v>
                </c:pt>
                <c:pt idx="1543">
                  <c:v>-1.3819112558075299E-3</c:v>
                </c:pt>
                <c:pt idx="1544">
                  <c:v>-2.0602720366407999E-3</c:v>
                </c:pt>
                <c:pt idx="1545">
                  <c:v>-2.7088657225551212E-3</c:v>
                </c:pt>
                <c:pt idx="1546">
                  <c:v>-3.3255660586211503E-3</c:v>
                </c:pt>
                <c:pt idx="1547">
                  <c:v>-3.9081735690992651E-3</c:v>
                </c:pt>
                <c:pt idx="1548">
                  <c:v>-4.4544583024216924E-3</c:v>
                </c:pt>
                <c:pt idx="1549">
                  <c:v>-4.9621531253837775E-3</c:v>
                </c:pt>
                <c:pt idx="1550">
                  <c:v>-5.4289733691450801E-3</c:v>
                </c:pt>
                <c:pt idx="1551">
                  <c:v>-5.8526222362144404E-3</c:v>
                </c:pt>
                <c:pt idx="1552">
                  <c:v>-6.2308049044252434E-3</c:v>
                </c:pt>
                <c:pt idx="1553">
                  <c:v>-6.5612380003465514E-3</c:v>
                </c:pt>
                <c:pt idx="1554">
                  <c:v>-6.8416621007810763E-3</c:v>
                </c:pt>
                <c:pt idx="1555">
                  <c:v>-7.0698527206514514E-3</c:v>
                </c:pt>
                <c:pt idx="1556">
                  <c:v>-7.2436323245147326E-3</c:v>
                </c:pt>
                <c:pt idx="1557">
                  <c:v>-7.3608817726257296E-3</c:v>
                </c:pt>
                <c:pt idx="1558">
                  <c:v>-7.4195520017409766E-3</c:v>
                </c:pt>
                <c:pt idx="1559">
                  <c:v>-7.4176753440220906E-3</c:v>
                </c:pt>
                <c:pt idx="1560">
                  <c:v>-7.3533766934607298E-3</c:v>
                </c:pt>
                <c:pt idx="1561">
                  <c:v>-7.2248842568781065E-3</c:v>
                </c:pt>
                <c:pt idx="1562">
                  <c:v>-7.0305398995302104E-3</c:v>
                </c:pt>
                <c:pt idx="1563">
                  <c:v>-6.7688089374499704E-3</c:v>
                </c:pt>
                <c:pt idx="1564">
                  <c:v>-6.4382893235653375E-3</c:v>
                </c:pt>
                <c:pt idx="1565">
                  <c:v>-6.0377201249892506E-3</c:v>
                </c:pt>
                <c:pt idx="1566">
                  <c:v>-5.5659892255546534E-3</c:v>
                </c:pt>
                <c:pt idx="1567">
                  <c:v>-5.0221401763811497E-3</c:v>
                </c:pt>
                <c:pt idx="1568">
                  <c:v>-4.4053781358716201E-3</c:v>
                </c:pt>
                <c:pt idx="1569">
                  <c:v>-3.7150748435940684E-3</c:v>
                </c:pt>
                <c:pt idx="1570">
                  <c:v>-2.9507725861513652E-3</c:v>
                </c:pt>
                <c:pt idx="1571">
                  <c:v>-2.11218712188916E-3</c:v>
                </c:pt>
                <c:pt idx="1572">
                  <c:v>-1.199209543829247E-3</c:v>
                </c:pt>
                <c:pt idx="1573">
                  <c:v>-2.119070711387455E-4</c:v>
                </c:pt>
                <c:pt idx="1574">
                  <c:v>8.4947722845165501E-4</c:v>
                </c:pt>
                <c:pt idx="1575">
                  <c:v>1.9845257715579772E-3</c:v>
                </c:pt>
                <c:pt idx="1576">
                  <c:v>3.1926488223378399E-3</c:v>
                </c:pt>
                <c:pt idx="1577">
                  <c:v>4.4731596157208996E-3</c:v>
                </c:pt>
                <c:pt idx="1578">
                  <c:v>5.8258339653788098E-3</c:v>
                </c:pt>
                <c:pt idx="1579">
                  <c:v>7.2501584979452523E-3</c:v>
                </c:pt>
                <c:pt idx="1580">
                  <c:v>8.7447343986364716E-3</c:v>
                </c:pt>
                <c:pt idx="1581">
                  <c:v>1.0308041238912441E-2</c:v>
                </c:pt>
                <c:pt idx="1582">
                  <c:v>1.19392597744096E-2</c:v>
                </c:pt>
                <c:pt idx="1583">
                  <c:v>1.36376700223117E-2</c:v>
                </c:pt>
                <c:pt idx="1584">
                  <c:v>1.5401205457538421E-2</c:v>
                </c:pt>
                <c:pt idx="1585">
                  <c:v>1.7227688500101399E-2</c:v>
                </c:pt>
                <c:pt idx="1586">
                  <c:v>1.9114857710488209E-2</c:v>
                </c:pt>
                <c:pt idx="1587">
                  <c:v>2.1060375588274532E-2</c:v>
                </c:pt>
                <c:pt idx="1588">
                  <c:v>2.3061837964515611E-2</c:v>
                </c:pt>
                <c:pt idx="1589">
                  <c:v>2.5116782639380997E-2</c:v>
                </c:pt>
                <c:pt idx="1590">
                  <c:v>2.7222698697722911E-2</c:v>
                </c:pt>
                <c:pt idx="1591">
                  <c:v>2.9377035535350402E-2</c:v>
                </c:pt>
                <c:pt idx="1592">
                  <c:v>3.1577212025754073E-2</c:v>
                </c:pt>
                <c:pt idx="1593">
                  <c:v>3.3820625459892201E-2</c:v>
                </c:pt>
                <c:pt idx="1594">
                  <c:v>3.6104660362054598E-2</c:v>
                </c:pt>
                <c:pt idx="1595">
                  <c:v>3.8426697024387099E-2</c:v>
                </c:pt>
                <c:pt idx="1596">
                  <c:v>4.0784119763739496E-2</c:v>
                </c:pt>
                <c:pt idx="1597">
                  <c:v>4.3174324822714813E-2</c:v>
                </c:pt>
                <c:pt idx="1598">
                  <c:v>4.5594727894749741E-2</c:v>
                </c:pt>
                <c:pt idx="1599">
                  <c:v>4.8042771230332133E-2</c:v>
                </c:pt>
                <c:pt idx="1600">
                  <c:v>5.0515930304796924E-2</c:v>
                </c:pt>
                <c:pt idx="1601">
                  <c:v>5.3011720024487112E-2</c:v>
                </c:pt>
                <c:pt idx="1602">
                  <c:v>5.5527700459425913E-2</c:v>
                </c:pt>
                <c:pt idx="1603">
                  <c:v>5.8061482092763503E-2</c:v>
                </c:pt>
                <c:pt idx="1604">
                  <c:v>6.0610730584019813E-2</c:v>
                </c:pt>
                <c:pt idx="1605">
                  <c:v>6.3173171046577395E-2</c:v>
                </c:pt>
                <c:pt idx="1606">
                  <c:v>6.5746591844513341E-2</c:v>
                </c:pt>
                <c:pt idx="1607">
                  <c:v>6.8328847917092095E-2</c:v>
                </c:pt>
                <c:pt idx="1608">
                  <c:v>7.0917863642624604E-2</c:v>
                </c:pt>
                <c:pt idx="1609">
                  <c:v>7.3511635255919514E-2</c:v>
                </c:pt>
                <c:pt idx="1610">
                  <c:v>7.6108232836025594E-2</c:v>
                </c:pt>
                <c:pt idx="1611">
                  <c:v>7.8705801882754195E-2</c:v>
                </c:pt>
                <c:pt idx="1612">
                  <c:v>8.1302564502072794E-2</c:v>
                </c:pt>
                <c:pt idx="1613">
                  <c:v>8.3896820221634971E-2</c:v>
                </c:pt>
                <c:pt idx="1614">
                  <c:v>8.6486946458578684E-2</c:v>
                </c:pt>
                <c:pt idx="1615">
                  <c:v>8.9071398662367227E-2</c:v>
                </c:pt>
                <c:pt idx="1616">
                  <c:v>9.1648710155642701E-2</c:v>
                </c:pt>
                <c:pt idx="1617">
                  <c:v>9.4217491696313105E-2</c:v>
                </c:pt>
                <c:pt idx="1618">
                  <c:v>9.6776430783820588E-2</c:v>
                </c:pt>
                <c:pt idx="1619">
                  <c:v>9.9324290732308043E-2</c:v>
                </c:pt>
                <c:pt idx="1620">
                  <c:v>0.10185990953293585</c:v>
                </c:pt>
                <c:pt idx="1621">
                  <c:v>0.104382198526927</c:v>
                </c:pt>
                <c:pt idx="1622">
                  <c:v>0.10689014091028809</c:v>
                </c:pt>
                <c:pt idx="1623">
                  <c:v>0.109382790090275</c:v>
                </c:pt>
                <c:pt idx="1624">
                  <c:v>0.11185926791285195</c:v>
                </c:pt>
                <c:pt idx="1625">
                  <c:v>0.1143187627793439</c:v>
                </c:pt>
                <c:pt idx="1626">
                  <c:v>0.11676052766962799</c:v>
                </c:pt>
                <c:pt idx="1627">
                  <c:v>0.11918387808809502</c:v>
                </c:pt>
                <c:pt idx="1628">
                  <c:v>0.12158818994764202</c:v>
                </c:pt>
                <c:pt idx="1629">
                  <c:v>0.12397289740588199</c:v>
                </c:pt>
                <c:pt idx="1630">
                  <c:v>0.12633749066678299</c:v>
                </c:pt>
                <c:pt idx="1631">
                  <c:v>0.12868151375986914</c:v>
                </c:pt>
                <c:pt idx="1632">
                  <c:v>0.13100456230819787</c:v>
                </c:pt>
                <c:pt idx="1633">
                  <c:v>0.13330628129527541</c:v>
                </c:pt>
                <c:pt idx="1634">
                  <c:v>0.13558636284024486</c:v>
                </c:pt>
                <c:pt idx="1635">
                  <c:v>0.13784454398965787</c:v>
                </c:pt>
                <c:pt idx="1636">
                  <c:v>0.14008060453341301</c:v>
                </c:pt>
                <c:pt idx="1637">
                  <c:v>0.14229436485147795</c:v>
                </c:pt>
                <c:pt idx="1638">
                  <c:v>0.14448568379736795</c:v>
                </c:pt>
                <c:pt idx="1639">
                  <c:v>0.14665445662356888</c:v>
                </c:pt>
                <c:pt idx="1640">
                  <c:v>0.148800612953361</c:v>
                </c:pt>
                <c:pt idx="1641">
                  <c:v>0.15092411480288709</c:v>
                </c:pt>
                <c:pt idx="1642">
                  <c:v>0.153024954656754</c:v>
                </c:pt>
                <c:pt idx="1643">
                  <c:v>0.15510315359984198</c:v>
                </c:pt>
                <c:pt idx="1644">
                  <c:v>0.13883998790075697</c:v>
                </c:pt>
                <c:pt idx="1645">
                  <c:v>0.15029193077416747</c:v>
                </c:pt>
                <c:pt idx="1646">
                  <c:v>0.13049781580483699</c:v>
                </c:pt>
                <c:pt idx="1647">
                  <c:v>0.11376181603992798</c:v>
                </c:pt>
                <c:pt idx="1648">
                  <c:v>9.8781856731503845E-2</c:v>
                </c:pt>
                <c:pt idx="1649">
                  <c:v>8.5369704333920979E-2</c:v>
                </c:pt>
                <c:pt idx="1650">
                  <c:v>7.3344637612773822E-2</c:v>
                </c:pt>
                <c:pt idx="1651">
                  <c:v>6.2534057528745884E-2</c:v>
                </c:pt>
                <c:pt idx="1652">
                  <c:v>5.2798085321302514E-2</c:v>
                </c:pt>
                <c:pt idx="1653">
                  <c:v>4.4010257175348108E-2</c:v>
                </c:pt>
                <c:pt idx="1654">
                  <c:v>3.6063225620097082E-2</c:v>
                </c:pt>
                <c:pt idx="1655">
                  <c:v>2.8861819818570136E-2</c:v>
                </c:pt>
                <c:pt idx="1656">
                  <c:v>2.2323376213611412E-2</c:v>
                </c:pt>
                <c:pt idx="1657">
                  <c:v>1.63747693578969E-2</c:v>
                </c:pt>
                <c:pt idx="1658">
                  <c:v>1.0951690233198801E-2</c:v>
                </c:pt>
                <c:pt idx="1659">
                  <c:v>5.9971046387735398E-3</c:v>
                </c:pt>
                <c:pt idx="1660">
                  <c:v>1.4604706925492798E-3</c:v>
                </c:pt>
                <c:pt idx="1661">
                  <c:v>-2.7031970366005022E-3</c:v>
                </c:pt>
                <c:pt idx="1662">
                  <c:v>-6.5339709585418414E-3</c:v>
                </c:pt>
                <c:pt idx="1663">
                  <c:v>-1.0067640065244098E-2</c:v>
                </c:pt>
                <c:pt idx="1664">
                  <c:v>-1.3336205049653205E-2</c:v>
                </c:pt>
                <c:pt idx="1665">
                  <c:v>-1.6368328101570205E-2</c:v>
                </c:pt>
                <c:pt idx="1666">
                  <c:v>-1.9189708545727286E-2</c:v>
                </c:pt>
                <c:pt idx="1667">
                  <c:v>-2.1823415552475446E-2</c:v>
                </c:pt>
                <c:pt idx="1668">
                  <c:v>-2.4290173867802911E-2</c:v>
                </c:pt>
                <c:pt idx="1669">
                  <c:v>-2.6608615258949652E-2</c:v>
                </c:pt>
                <c:pt idx="1670">
                  <c:v>-2.8795497525245201E-2</c:v>
                </c:pt>
                <c:pt idx="1671">
                  <c:v>-3.0865897303876812E-2</c:v>
                </c:pt>
                <c:pt idx="1672">
                  <c:v>-3.2833379359967815E-2</c:v>
                </c:pt>
                <c:pt idx="1673">
                  <c:v>-3.4710145992902501E-2</c:v>
                </c:pt>
                <c:pt idx="1674">
                  <c:v>-3.6507168896929502E-2</c:v>
                </c:pt>
                <c:pt idx="1675">
                  <c:v>-3.8234305861800016E-2</c:v>
                </c:pt>
                <c:pt idx="1676">
                  <c:v>-3.9900404138253999E-2</c:v>
                </c:pt>
                <c:pt idx="1677">
                  <c:v>-4.1513392149484102E-2</c:v>
                </c:pt>
                <c:pt idx="1678">
                  <c:v>-4.3065528472790555E-2</c:v>
                </c:pt>
                <c:pt idx="1679">
                  <c:v>-4.4562522256219511E-2</c:v>
                </c:pt>
                <c:pt idx="1680">
                  <c:v>-4.6009761023696902E-2</c:v>
                </c:pt>
                <c:pt idx="1681">
                  <c:v>-4.7412225425845035E-2</c:v>
                </c:pt>
                <c:pt idx="1682">
                  <c:v>-4.8774478059670404E-2</c:v>
                </c:pt>
                <c:pt idx="1683">
                  <c:v>-5.0100756065249399E-2</c:v>
                </c:pt>
                <c:pt idx="1684">
                  <c:v>-5.1395003685373399E-2</c:v>
                </c:pt>
                <c:pt idx="1685">
                  <c:v>-5.2660930261121924E-2</c:v>
                </c:pt>
                <c:pt idx="1686">
                  <c:v>-5.3902049482831713E-2</c:v>
                </c:pt>
                <c:pt idx="1687">
                  <c:v>-5.5121724102834502E-2</c:v>
                </c:pt>
                <c:pt idx="1688">
                  <c:v>-5.6323203905052813E-2</c:v>
                </c:pt>
                <c:pt idx="1689">
                  <c:v>-5.7509662093183103E-2</c:v>
                </c:pt>
                <c:pt idx="1690">
                  <c:v>-5.8681728562322046E-2</c:v>
                </c:pt>
                <c:pt idx="1691">
                  <c:v>-5.9837390486769323E-2</c:v>
                </c:pt>
                <c:pt idx="1692">
                  <c:v>-6.09740277906076E-2</c:v>
                </c:pt>
                <c:pt idx="1693">
                  <c:v>-6.2088413434369598E-2</c:v>
                </c:pt>
                <c:pt idx="1694">
                  <c:v>-6.3176725516816204E-2</c:v>
                </c:pt>
                <c:pt idx="1695">
                  <c:v>-6.4234556195136919E-2</c:v>
                </c:pt>
                <c:pt idx="1696">
                  <c:v>-6.5256924604820132E-2</c:v>
                </c:pt>
                <c:pt idx="1697">
                  <c:v>-6.6238291217261394E-2</c:v>
                </c:pt>
                <c:pt idx="1698">
                  <c:v>-6.7172575842104024E-2</c:v>
                </c:pt>
                <c:pt idx="1699">
                  <c:v>-6.8053179006061101E-2</c:v>
                </c:pt>
                <c:pt idx="1700">
                  <c:v>-6.8890947415926523E-2</c:v>
                </c:pt>
                <c:pt idx="1701">
                  <c:v>-6.9702629834874491E-2</c:v>
                </c:pt>
                <c:pt idx="1702">
                  <c:v>-7.0486080759005934E-2</c:v>
                </c:pt>
                <c:pt idx="1703">
                  <c:v>-7.1239186516187797E-2</c:v>
                </c:pt>
                <c:pt idx="1704">
                  <c:v>-7.1959644693181099E-2</c:v>
                </c:pt>
                <c:pt idx="1705">
                  <c:v>-7.2645097298391498E-2</c:v>
                </c:pt>
                <c:pt idx="1706">
                  <c:v>-7.3293070986086922E-2</c:v>
                </c:pt>
                <c:pt idx="1707">
                  <c:v>-7.3901029870251794E-2</c:v>
                </c:pt>
                <c:pt idx="1708">
                  <c:v>-7.4466367252638596E-2</c:v>
                </c:pt>
                <c:pt idx="1709">
                  <c:v>-7.4986431993620109E-2</c:v>
                </c:pt>
                <c:pt idx="1710">
                  <c:v>-7.5458536914405933E-2</c:v>
                </c:pt>
                <c:pt idx="1711">
                  <c:v>-7.5879977557295919E-2</c:v>
                </c:pt>
                <c:pt idx="1712">
                  <c:v>-7.6248045981111706E-2</c:v>
                </c:pt>
                <c:pt idx="1713">
                  <c:v>-7.6560047690888797E-2</c:v>
                </c:pt>
                <c:pt idx="1714">
                  <c:v>-7.6813317256755512E-2</c:v>
                </c:pt>
                <c:pt idx="1715">
                  <c:v>-7.7005234855885063E-2</c:v>
                </c:pt>
                <c:pt idx="1716">
                  <c:v>-7.713324239133372E-2</c:v>
                </c:pt>
                <c:pt idx="1717">
                  <c:v>-7.7194859733437093E-2</c:v>
                </c:pt>
                <c:pt idx="1718">
                  <c:v>-7.7187700607917631E-2</c:v>
                </c:pt>
                <c:pt idx="1719">
                  <c:v>-7.7109488188300906E-2</c:v>
                </c:pt>
                <c:pt idx="1720">
                  <c:v>-7.6958070159028599E-2</c:v>
                </c:pt>
                <c:pt idx="1721">
                  <c:v>-7.6731433167110813E-2</c:v>
                </c:pt>
                <c:pt idx="1722">
                  <c:v>-7.6427716499900794E-2</c:v>
                </c:pt>
                <c:pt idx="1723">
                  <c:v>-7.6045224873518433E-2</c:v>
                </c:pt>
                <c:pt idx="1724">
                  <c:v>-7.558244019966201E-2</c:v>
                </c:pt>
                <c:pt idx="1725">
                  <c:v>-7.5038032219482631E-2</c:v>
                </c:pt>
                <c:pt idx="1726">
                  <c:v>-7.4410867897677424E-2</c:v>
                </c:pt>
                <c:pt idx="1727">
                  <c:v>-7.3700019486505702E-2</c:v>
                </c:pt>
                <c:pt idx="1728">
                  <c:v>-7.2904771182485714E-2</c:v>
                </c:pt>
                <c:pt idx="1729">
                  <c:v>-7.2024624315884911E-2</c:v>
                </c:pt>
                <c:pt idx="1730">
                  <c:v>-7.1059301030120398E-2</c:v>
                </c:pt>
                <c:pt idx="1731">
                  <c:v>-7.0008746426713411E-2</c:v>
                </c:pt>
                <c:pt idx="1732">
                  <c:v>-6.8873129169901098E-2</c:v>
                </c:pt>
                <c:pt idx="1733">
                  <c:v>-6.76528405636415E-2</c:v>
                </c:pt>
                <c:pt idx="1734">
                  <c:v>-6.63484921318091E-2</c:v>
                </c:pt>
                <c:pt idx="1735">
                  <c:v>-6.4960835758304719E-2</c:v>
                </c:pt>
                <c:pt idx="1736">
                  <c:v>-6.3489987156444522E-2</c:v>
                </c:pt>
                <c:pt idx="1737">
                  <c:v>-6.1936413403424033E-2</c:v>
                </c:pt>
                <c:pt idx="1738">
                  <c:v>-6.0301773001717004E-2</c:v>
                </c:pt>
                <c:pt idx="1739">
                  <c:v>-5.8587878745761796E-2</c:v>
                </c:pt>
                <c:pt idx="1740">
                  <c:v>-5.6795391247617934E-2</c:v>
                </c:pt>
                <c:pt idx="1741">
                  <c:v>-5.4925514393049102E-2</c:v>
                </c:pt>
                <c:pt idx="1742">
                  <c:v>-5.2980755765630085E-2</c:v>
                </c:pt>
                <c:pt idx="1743">
                  <c:v>-5.0963757191152197E-2</c:v>
                </c:pt>
                <c:pt idx="1744">
                  <c:v>-4.8877266029117003E-2</c:v>
                </c:pt>
                <c:pt idx="1745">
                  <c:v>-4.6724124640583099E-2</c:v>
                </c:pt>
                <c:pt idx="1746">
                  <c:v>-4.4507257732529414E-2</c:v>
                </c:pt>
                <c:pt idx="1747">
                  <c:v>-4.2229660550378703E-2</c:v>
                </c:pt>
                <c:pt idx="1748">
                  <c:v>-3.9894386371267798E-2</c:v>
                </c:pt>
                <c:pt idx="1749">
                  <c:v>-3.7504534309986994E-2</c:v>
                </c:pt>
                <c:pt idx="1750">
                  <c:v>-3.5063237083945993E-2</c:v>
                </c:pt>
                <c:pt idx="1751">
                  <c:v>-3.2573649087489699E-2</c:v>
                </c:pt>
                <c:pt idx="1752">
                  <c:v>-3.0038934739389306E-2</c:v>
                </c:pt>
                <c:pt idx="1753">
                  <c:v>-2.7462257253576212E-2</c:v>
                </c:pt>
                <c:pt idx="1754">
                  <c:v>-2.4846767868706852E-2</c:v>
                </c:pt>
                <c:pt idx="1755">
                  <c:v>-2.21955956154988E-2</c:v>
                </c:pt>
                <c:pt idx="1756">
                  <c:v>-1.9511837661779236E-2</c:v>
                </c:pt>
                <c:pt idx="1757">
                  <c:v>-1.67985502798749E-2</c:v>
                </c:pt>
                <c:pt idx="1758">
                  <c:v>-1.4058740463546398E-2</c:v>
                </c:pt>
                <c:pt idx="1759">
                  <c:v>-1.1295358216652941E-2</c:v>
                </c:pt>
                <c:pt idx="1760">
                  <c:v>-8.5112895252250267E-3</c:v>
                </c:pt>
                <c:pt idx="1761">
                  <c:v>-5.7093500180356773E-3</c:v>
                </c:pt>
                <c:pt idx="1762">
                  <c:v>-2.8922793132130967E-3</c:v>
                </c:pt>
                <c:pt idx="1763">
                  <c:v>-6.2736042541211836E-5</c:v>
                </c:pt>
                <c:pt idx="1764">
                  <c:v>2.7767064605421212E-3</c:v>
                </c:pt>
                <c:pt idx="1765">
                  <c:v>5.6235638278897496E-3</c:v>
                </c:pt>
                <c:pt idx="1766">
                  <c:v>8.4754437012517208E-3</c:v>
                </c:pt>
                <c:pt idx="1767">
                  <c:v>1.1330048180594498E-2</c:v>
                </c:pt>
                <c:pt idx="1768">
                  <c:v>1.4185175704917345E-2</c:v>
                </c:pt>
                <c:pt idx="1769">
                  <c:v>1.7038722396465207E-2</c:v>
                </c:pt>
                <c:pt idx="1770">
                  <c:v>1.98886829008279E-2</c:v>
                </c:pt>
                <c:pt idx="1771">
                  <c:v>2.2733150756470019E-2</c:v>
                </c:pt>
                <c:pt idx="1772">
                  <c:v>2.5570318327880016E-2</c:v>
                </c:pt>
                <c:pt idx="1773">
                  <c:v>2.8398476336737585E-2</c:v>
                </c:pt>
                <c:pt idx="1774">
                  <c:v>3.1216013025353855E-2</c:v>
                </c:pt>
                <c:pt idx="1775">
                  <c:v>3.4021412986189242E-2</c:v>
                </c:pt>
                <c:pt idx="1776">
                  <c:v>3.6813253103043252E-2</c:v>
                </c:pt>
                <c:pt idx="1777">
                  <c:v>3.9590199216147003E-2</c:v>
                </c:pt>
                <c:pt idx="1778">
                  <c:v>4.2351009665614295E-2</c:v>
                </c:pt>
                <c:pt idx="1779">
                  <c:v>4.5094531884382741E-2</c:v>
                </c:pt>
                <c:pt idx="1780">
                  <c:v>4.7819700586891022E-2</c:v>
                </c:pt>
                <c:pt idx="1781">
                  <c:v>5.0525534722877297E-2</c:v>
                </c:pt>
                <c:pt idx="1782">
                  <c:v>5.3211135029988997E-2</c:v>
                </c:pt>
                <c:pt idx="1783">
                  <c:v>5.5875681108314014E-2</c:v>
                </c:pt>
                <c:pt idx="1784">
                  <c:v>5.8518428632648133E-2</c:v>
                </c:pt>
                <c:pt idx="1785">
                  <c:v>6.1138706395499377E-2</c:v>
                </c:pt>
                <c:pt idx="1786">
                  <c:v>6.3735913369772496E-2</c:v>
                </c:pt>
                <c:pt idx="1787">
                  <c:v>6.6309515718493597E-2</c:v>
                </c:pt>
                <c:pt idx="1788">
                  <c:v>6.8859043813234294E-2</c:v>
                </c:pt>
                <c:pt idx="1789">
                  <c:v>7.1384089251564309E-2</c:v>
                </c:pt>
                <c:pt idx="1790">
                  <c:v>7.3884301898400423E-2</c:v>
                </c:pt>
                <c:pt idx="1791">
                  <c:v>7.6359386956409911E-2</c:v>
                </c:pt>
                <c:pt idx="1792">
                  <c:v>7.8809102078732304E-2</c:v>
                </c:pt>
                <c:pt idx="1793">
                  <c:v>8.123325453128738E-2</c:v>
                </c:pt>
                <c:pt idx="1794">
                  <c:v>8.3631698413238545E-2</c:v>
                </c:pt>
                <c:pt idx="1795">
                  <c:v>8.6004331941866768E-2</c:v>
                </c:pt>
                <c:pt idx="1796">
                  <c:v>8.8351094807744501E-2</c:v>
                </c:pt>
                <c:pt idx="1797">
                  <c:v>9.0671965604861765E-2</c:v>
                </c:pt>
                <c:pt idx="1798">
                  <c:v>7.4797498844119015E-2</c:v>
                </c:pt>
                <c:pt idx="1799">
                  <c:v>8.6408394595418297E-2</c:v>
                </c:pt>
                <c:pt idx="1800">
                  <c:v>6.5695862899735405E-2</c:v>
                </c:pt>
                <c:pt idx="1801">
                  <c:v>4.8217122172468298E-2</c:v>
                </c:pt>
                <c:pt idx="1802">
                  <c:v>3.2576195386245212E-2</c:v>
                </c:pt>
                <c:pt idx="1803">
                  <c:v>1.8554753826617601E-2</c:v>
                </c:pt>
                <c:pt idx="1804">
                  <c:v>5.9880002655270824E-3</c:v>
                </c:pt>
                <c:pt idx="1805">
                  <c:v>-5.3149178673066655E-3</c:v>
                </c:pt>
                <c:pt idx="1806">
                  <c:v>-1.5494356682961801E-2</c:v>
                </c:pt>
                <c:pt idx="1807">
                  <c:v>-2.4684733396012598E-2</c:v>
                </c:pt>
                <c:pt idx="1808">
                  <c:v>-3.2997018194716801E-2</c:v>
                </c:pt>
                <c:pt idx="1809">
                  <c:v>-4.05311850922426E-2</c:v>
                </c:pt>
                <c:pt idx="1810">
                  <c:v>-4.7373442691484066E-2</c:v>
                </c:pt>
                <c:pt idx="1811">
                  <c:v>-5.3600395049425903E-2</c:v>
                </c:pt>
                <c:pt idx="1812">
                  <c:v>-5.9279302754824785E-2</c:v>
                </c:pt>
                <c:pt idx="1813">
                  <c:v>-6.4469893303443923E-2</c:v>
                </c:pt>
                <c:pt idx="1814">
                  <c:v>-6.9225084220841532E-2</c:v>
                </c:pt>
                <c:pt idx="1815">
                  <c:v>-7.3591991589675304E-2</c:v>
                </c:pt>
                <c:pt idx="1816">
                  <c:v>-7.7612585877199394E-2</c:v>
                </c:pt>
                <c:pt idx="1817">
                  <c:v>-8.132435118435441E-2</c:v>
                </c:pt>
                <c:pt idx="1818">
                  <c:v>-8.4760799856740093E-2</c:v>
                </c:pt>
                <c:pt idx="1819">
                  <c:v>-8.7951940434034898E-2</c:v>
                </c:pt>
                <c:pt idx="1820">
                  <c:v>-9.0924669353772775E-2</c:v>
                </c:pt>
                <c:pt idx="1821">
                  <c:v>-9.3703116930605401E-2</c:v>
                </c:pt>
                <c:pt idx="1822">
                  <c:v>-9.6308945239030705E-2</c:v>
                </c:pt>
                <c:pt idx="1823">
                  <c:v>-9.8761609673719705E-2</c:v>
                </c:pt>
                <c:pt idx="1824">
                  <c:v>-0.10107858707499</c:v>
                </c:pt>
                <c:pt idx="1825">
                  <c:v>-0.1032755762740951</c:v>
                </c:pt>
                <c:pt idx="1826">
                  <c:v>-0.10536455668572002</c:v>
                </c:pt>
                <c:pt idx="1827">
                  <c:v>-0.107346589907544</c:v>
                </c:pt>
                <c:pt idx="1828">
                  <c:v>-0.10923247654934302</c:v>
                </c:pt>
                <c:pt idx="1829">
                  <c:v>-0.111031959885493</c:v>
                </c:pt>
                <c:pt idx="1830">
                  <c:v>-0.11275393907837999</c:v>
                </c:pt>
                <c:pt idx="1831">
                  <c:v>-0.114406538922663</c:v>
                </c:pt>
                <c:pt idx="1832">
                  <c:v>-0.11599722369625802</c:v>
                </c:pt>
                <c:pt idx="1833">
                  <c:v>-0.11753287728838223</c:v>
                </c:pt>
                <c:pt idx="1834">
                  <c:v>-0.11901988776073601</c:v>
                </c:pt>
                <c:pt idx="1835">
                  <c:v>-0.12046421953896209</c:v>
                </c:pt>
                <c:pt idx="1836">
                  <c:v>-0.12187148291550802</c:v>
                </c:pt>
                <c:pt idx="1837">
                  <c:v>-0.12324699735071502</c:v>
                </c:pt>
                <c:pt idx="1838">
                  <c:v>-0.12459512824488481</c:v>
                </c:pt>
                <c:pt idx="1839">
                  <c:v>-0.12591636744011386</c:v>
                </c:pt>
                <c:pt idx="1840">
                  <c:v>-0.12720995940644741</c:v>
                </c:pt>
                <c:pt idx="1841">
                  <c:v>-0.12847432067543799</c:v>
                </c:pt>
                <c:pt idx="1842">
                  <c:v>-0.12970706067382101</c:v>
                </c:pt>
                <c:pt idx="1843">
                  <c:v>-0.13090499612217488</c:v>
                </c:pt>
                <c:pt idx="1844">
                  <c:v>-0.13206416873599341</c:v>
                </c:pt>
                <c:pt idx="1845">
                  <c:v>-0.13317986284303687</c:v>
                </c:pt>
                <c:pt idx="1846">
                  <c:v>-0.13424662585918901</c:v>
                </c:pt>
                <c:pt idx="1847">
                  <c:v>-0.13525829146328699</c:v>
                </c:pt>
                <c:pt idx="1848">
                  <c:v>-0.13622431526201201</c:v>
                </c:pt>
                <c:pt idx="1849">
                  <c:v>-0.137162079007217</c:v>
                </c:pt>
                <c:pt idx="1850">
                  <c:v>-0.13807001982154987</c:v>
                </c:pt>
                <c:pt idx="1851">
                  <c:v>-0.13894642649419564</c:v>
                </c:pt>
                <c:pt idx="1852">
                  <c:v>-0.13978934680640295</c:v>
                </c:pt>
                <c:pt idx="1853">
                  <c:v>-0.14059664545891801</c:v>
                </c:pt>
                <c:pt idx="1854">
                  <c:v>-0.141366004750617</c:v>
                </c:pt>
                <c:pt idx="1855">
                  <c:v>-0.14209495055176508</c:v>
                </c:pt>
                <c:pt idx="1856">
                  <c:v>-0.14278086700825787</c:v>
                </c:pt>
                <c:pt idx="1857">
                  <c:v>-0.14342101737381988</c:v>
                </c:pt>
                <c:pt idx="1858">
                  <c:v>-0.14401256255100944</c:v>
                </c:pt>
                <c:pt idx="1859">
                  <c:v>-0.14455258150936609</c:v>
                </c:pt>
                <c:pt idx="1860">
                  <c:v>-0.14503809151356686</c:v>
                </c:pt>
                <c:pt idx="1861">
                  <c:v>-0.14546606914035443</c:v>
                </c:pt>
                <c:pt idx="1862">
                  <c:v>-0.14583347151907344</c:v>
                </c:pt>
                <c:pt idx="1863">
                  <c:v>-0.14613725796131899</c:v>
                </c:pt>
                <c:pt idx="1864">
                  <c:v>-0.14637441174957888</c:v>
                </c:pt>
                <c:pt idx="1865">
                  <c:v>-0.14654196202030509</c:v>
                </c:pt>
                <c:pt idx="1866">
                  <c:v>-0.14663700556675199</c:v>
                </c:pt>
                <c:pt idx="1867">
                  <c:v>-0.14665672841740099</c:v>
                </c:pt>
                <c:pt idx="1868">
                  <c:v>-0.14659842701063441</c:v>
                </c:pt>
                <c:pt idx="1869">
                  <c:v>-0.146459528788768</c:v>
                </c:pt>
                <c:pt idx="1870">
                  <c:v>-0.14623761202357988</c:v>
                </c:pt>
                <c:pt idx="1871">
                  <c:v>-0.145930424686911</c:v>
                </c:pt>
                <c:pt idx="1872">
                  <c:v>-0.14553590218117557</c:v>
                </c:pt>
                <c:pt idx="1873">
                  <c:v>-0.14505218375200746</c:v>
                </c:pt>
                <c:pt idx="1874">
                  <c:v>-0.14447762741554587</c:v>
                </c:pt>
                <c:pt idx="1875">
                  <c:v>-0.14381082324746741</c:v>
                </c:pt>
                <c:pt idx="1876">
                  <c:v>-0.143050604898564</c:v>
                </c:pt>
                <c:pt idx="1877">
                  <c:v>-0.14219605922264</c:v>
                </c:pt>
                <c:pt idx="1878">
                  <c:v>-0.14124653392575801</c:v>
                </c:pt>
                <c:pt idx="1879">
                  <c:v>-0.14020164317127909</c:v>
                </c:pt>
                <c:pt idx="1880">
                  <c:v>-0.13906127110173044</c:v>
                </c:pt>
                <c:pt idx="1881">
                  <c:v>-0.13782557326594488</c:v>
                </c:pt>
                <c:pt idx="1882">
                  <c:v>-0.13649497596718699</c:v>
                </c:pt>
                <c:pt idx="1883">
                  <c:v>-0.135070173574801</c:v>
                </c:pt>
                <c:pt idx="1884">
                  <c:v>-0.13355178992562897</c:v>
                </c:pt>
                <c:pt idx="1885">
                  <c:v>-0.13193957724234201</c:v>
                </c:pt>
                <c:pt idx="1886">
                  <c:v>-0.130234663426571</c:v>
                </c:pt>
                <c:pt idx="1887">
                  <c:v>-0.12843900214969944</c:v>
                </c:pt>
                <c:pt idx="1888">
                  <c:v>-0.12655457493052386</c:v>
                </c:pt>
                <c:pt idx="1889">
                  <c:v>-0.12458156805196002</c:v>
                </c:pt>
                <c:pt idx="1890">
                  <c:v>-0.12252232486997899</c:v>
                </c:pt>
                <c:pt idx="1891">
                  <c:v>-0.12037983883447551</c:v>
                </c:pt>
                <c:pt idx="1892">
                  <c:v>-0.1181572527512581</c:v>
                </c:pt>
                <c:pt idx="1893">
                  <c:v>-0.11585783294948095</c:v>
                </c:pt>
                <c:pt idx="1894">
                  <c:v>-0.11348495523111422</c:v>
                </c:pt>
                <c:pt idx="1895">
                  <c:v>-0.111042088767191</c:v>
                </c:pt>
                <c:pt idx="1896">
                  <c:v>-0.10853278067701823</c:v>
                </c:pt>
                <c:pt idx="1897">
                  <c:v>-0.10596064009522221</c:v>
                </c:pt>
                <c:pt idx="1898">
                  <c:v>-0.10332932257810112</c:v>
                </c:pt>
                <c:pt idx="1899">
                  <c:v>-0.10064251465876101</c:v>
                </c:pt>
                <c:pt idx="1900">
                  <c:v>-9.7903918854519739E-2</c:v>
                </c:pt>
                <c:pt idx="1901">
                  <c:v>-9.5117239161444128E-2</c:v>
                </c:pt>
                <c:pt idx="1902">
                  <c:v>-9.2286167179493048E-2</c:v>
                </c:pt>
                <c:pt idx="1903">
                  <c:v>-8.9414368934088828E-2</c:v>
                </c:pt>
                <c:pt idx="1904">
                  <c:v>-8.6505472474775247E-2</c:v>
                </c:pt>
                <c:pt idx="1905">
                  <c:v>-8.3563056301704894E-2</c:v>
                </c:pt>
                <c:pt idx="1906">
                  <c:v>-8.0590638663831066E-2</c:v>
                </c:pt>
                <c:pt idx="1907">
                  <c:v>-7.7591667755902399E-2</c:v>
                </c:pt>
                <c:pt idx="1908">
                  <c:v>-7.456951283087912E-2</c:v>
                </c:pt>
                <c:pt idx="1909">
                  <c:v>-7.1527456232425804E-2</c:v>
                </c:pt>
                <c:pt idx="1910">
                  <c:v>-6.8468686342544133E-2</c:v>
                </c:pt>
                <c:pt idx="1911">
                  <c:v>-6.5396291430428258E-2</c:v>
                </c:pt>
                <c:pt idx="1912">
                  <c:v>-6.2313254380984832E-2</c:v>
                </c:pt>
                <c:pt idx="1913">
                  <c:v>-5.9222448274871803E-2</c:v>
                </c:pt>
                <c:pt idx="1914">
                  <c:v>-5.6126632786362797E-2</c:v>
                </c:pt>
                <c:pt idx="1915">
                  <c:v>-5.3028451360916898E-2</c:v>
                </c:pt>
                <c:pt idx="1916">
                  <c:v>-4.9930429130717491E-2</c:v>
                </c:pt>
                <c:pt idx="1917">
                  <c:v>-4.6834971523792623E-2</c:v>
                </c:pt>
                <c:pt idx="1918">
                  <c:v>-4.3744363520479286E-2</c:v>
                </c:pt>
                <c:pt idx="1919">
                  <c:v>-4.0660769509777157E-2</c:v>
                </c:pt>
                <c:pt idx="1920">
                  <c:v>-3.7586233697709442E-2</c:v>
                </c:pt>
                <c:pt idx="1921">
                  <c:v>-3.4522681019799398E-2</c:v>
                </c:pt>
                <c:pt idx="1922">
                  <c:v>-3.1471918510367111E-2</c:v>
                </c:pt>
                <c:pt idx="1923">
                  <c:v>-2.8435637082285772E-2</c:v>
                </c:pt>
                <c:pt idx="1924">
                  <c:v>-2.5415413672214435E-2</c:v>
                </c:pt>
                <c:pt idx="1925">
                  <c:v>-2.2412713707881299E-2</c:v>
                </c:pt>
                <c:pt idx="1926">
                  <c:v>-1.9428893855907424E-2</c:v>
                </c:pt>
                <c:pt idx="1927">
                  <c:v>-1.6465205010648607E-2</c:v>
                </c:pt>
                <c:pt idx="1928">
                  <c:v>-1.3522795486744201E-2</c:v>
                </c:pt>
                <c:pt idx="1929">
                  <c:v>-1.06027143802939E-2</c:v>
                </c:pt>
                <c:pt idx="1930">
                  <c:v>-7.7059150659307199E-3</c:v>
                </c:pt>
                <c:pt idx="1931">
                  <c:v>-4.8332587993867842E-3</c:v>
                </c:pt>
                <c:pt idx="1932">
                  <c:v>-1.9855183974945801E-3</c:v>
                </c:pt>
                <c:pt idx="1933">
                  <c:v>8.3641722189649141E-4</c:v>
                </c:pt>
                <c:pt idx="1934">
                  <c:v>3.6313815605741573E-3</c:v>
                </c:pt>
                <c:pt idx="1935">
                  <c:v>6.3989812117007001E-3</c:v>
                </c:pt>
                <c:pt idx="1936">
                  <c:v>9.1387382628627806E-3</c:v>
                </c:pt>
                <c:pt idx="1937">
                  <c:v>1.1850310039702563E-2</c:v>
                </c:pt>
                <c:pt idx="1938">
                  <c:v>1.4533369223675001E-2</c:v>
                </c:pt>
                <c:pt idx="1939">
                  <c:v>1.7187672484975301E-2</c:v>
                </c:pt>
                <c:pt idx="1940">
                  <c:v>1.9813021635538119E-2</c:v>
                </c:pt>
                <c:pt idx="1941">
                  <c:v>2.2409279307792202E-2</c:v>
                </c:pt>
                <c:pt idx="1942">
                  <c:v>2.4976356387650001E-2</c:v>
                </c:pt>
                <c:pt idx="1943">
                  <c:v>2.7514213439983653E-2</c:v>
                </c:pt>
                <c:pt idx="1944">
                  <c:v>1.1965190966990401E-2</c:v>
                </c:pt>
                <c:pt idx="1945">
                  <c:v>2.3728198360182071E-2</c:v>
                </c:pt>
                <c:pt idx="1946">
                  <c:v>2.2035319572846334E-3</c:v>
                </c:pt>
                <c:pt idx="1947">
                  <c:v>-1.5886436975171798E-2</c:v>
                </c:pt>
                <c:pt idx="1948">
                  <c:v>-3.2101004861778401E-2</c:v>
                </c:pt>
                <c:pt idx="1949">
                  <c:v>-4.6640099795788856E-2</c:v>
                </c:pt>
                <c:pt idx="1950">
                  <c:v>-5.9674928074326714E-2</c:v>
                </c:pt>
                <c:pt idx="1951">
                  <c:v>-7.1401183822502809E-2</c:v>
                </c:pt>
                <c:pt idx="1952">
                  <c:v>-8.1964636067061128E-2</c:v>
                </c:pt>
                <c:pt idx="1953">
                  <c:v>-9.1503570240225304E-2</c:v>
                </c:pt>
                <c:pt idx="1954">
                  <c:v>-0.10013327714505522</c:v>
                </c:pt>
                <c:pt idx="1955">
                  <c:v>-0.107957039471446</c:v>
                </c:pt>
                <c:pt idx="1956">
                  <c:v>-0.115064367379657</c:v>
                </c:pt>
                <c:pt idx="1957">
                  <c:v>-0.12153462106637278</c:v>
                </c:pt>
                <c:pt idx="1958">
                  <c:v>-0.12743763705590141</c:v>
                </c:pt>
                <c:pt idx="1959">
                  <c:v>-0.13283538734634609</c:v>
                </c:pt>
                <c:pt idx="1960">
                  <c:v>-0.13778283063692245</c:v>
                </c:pt>
                <c:pt idx="1961">
                  <c:v>-0.14232889175363</c:v>
                </c:pt>
                <c:pt idx="1962">
                  <c:v>-0.14651716778885099</c:v>
                </c:pt>
                <c:pt idx="1963">
                  <c:v>-0.15038659099980001</c:v>
                </c:pt>
                <c:pt idx="1964">
                  <c:v>-0.15397196787096631</c:v>
                </c:pt>
                <c:pt idx="1965">
                  <c:v>-0.15730445721919209</c:v>
                </c:pt>
                <c:pt idx="1966">
                  <c:v>-0.160411976604865</c:v>
                </c:pt>
                <c:pt idx="1967">
                  <c:v>-0.16331955810023799</c:v>
                </c:pt>
                <c:pt idx="1968">
                  <c:v>-0.16604849639166425</c:v>
                </c:pt>
                <c:pt idx="1969">
                  <c:v>-0.16860781642895287</c:v>
                </c:pt>
                <c:pt idx="1970">
                  <c:v>-0.17101482054196934</c:v>
                </c:pt>
                <c:pt idx="1971">
                  <c:v>-0.17328509811284712</c:v>
                </c:pt>
                <c:pt idx="1972">
                  <c:v>-0.17543280132706543</c:v>
                </c:pt>
                <c:pt idx="1973">
                  <c:v>-0.17747079061572299</c:v>
                </c:pt>
                <c:pt idx="1974">
                  <c:v>-0.17941080271730192</c:v>
                </c:pt>
                <c:pt idx="1975">
                  <c:v>-0.18126358542227819</c:v>
                </c:pt>
                <c:pt idx="1976">
                  <c:v>-0.18303902673628941</c:v>
                </c:pt>
                <c:pt idx="1977">
                  <c:v>-0.18474626874936231</c:v>
                </c:pt>
                <c:pt idx="1978">
                  <c:v>-0.18639381328534099</c:v>
                </c:pt>
                <c:pt idx="1979">
                  <c:v>-0.18798961821519541</c:v>
                </c:pt>
                <c:pt idx="1980">
                  <c:v>-0.18953988155656082</c:v>
                </c:pt>
                <c:pt idx="1981">
                  <c:v>-0.19104693368350001</c:v>
                </c:pt>
                <c:pt idx="1982">
                  <c:v>-0.19251188575088099</c:v>
                </c:pt>
                <c:pt idx="1983">
                  <c:v>-0.19393477491707101</c:v>
                </c:pt>
                <c:pt idx="1984">
                  <c:v>-0.19531459680351088</c:v>
                </c:pt>
                <c:pt idx="1985">
                  <c:v>-0.19664933042280819</c:v>
                </c:pt>
                <c:pt idx="1986">
                  <c:v>-0.197935964133057</c:v>
                </c:pt>
                <c:pt idx="1987">
                  <c:v>-0.19917052065540797</c:v>
                </c:pt>
                <c:pt idx="1988">
                  <c:v>-0.20034808373898599</c:v>
                </c:pt>
                <c:pt idx="1989">
                  <c:v>-0.20146282700509299</c:v>
                </c:pt>
                <c:pt idx="1990">
                  <c:v>-0.20254487355408801</c:v>
                </c:pt>
                <c:pt idx="1991">
                  <c:v>-0.20359440231525341</c:v>
                </c:pt>
                <c:pt idx="1992">
                  <c:v>-0.20461046521722709</c:v>
                </c:pt>
                <c:pt idx="1993">
                  <c:v>-0.20559173599936703</c:v>
                </c:pt>
                <c:pt idx="1994">
                  <c:v>-0.20653660301148899</c:v>
                </c:pt>
                <c:pt idx="1995">
                  <c:v>-0.20744316374605445</c:v>
                </c:pt>
                <c:pt idx="1996">
                  <c:v>-0.20830926028211141</c:v>
                </c:pt>
                <c:pt idx="1997">
                  <c:v>-0.20913249664165501</c:v>
                </c:pt>
                <c:pt idx="1998">
                  <c:v>-0.20991026487191541</c:v>
                </c:pt>
                <c:pt idx="1999">
                  <c:v>-0.210639767611628</c:v>
                </c:pt>
              </c:numCache>
            </c:numRef>
          </c:val>
        </c:ser>
        <c:ser>
          <c:idx val="4"/>
          <c:order val="4"/>
          <c:marker>
            <c:symbol val="none"/>
          </c:marker>
          <c:val>
            <c:numRef>
              <c:f>population!$X$1:$X$2000</c:f>
              <c:numCache>
                <c:formatCode>_(* #,##0.00_);_(* \(#,##0.00\);_(* "-"??_);_(@_)</c:formatCode>
                <c:ptCount val="2000"/>
                <c:pt idx="0">
                  <c:v>0.96050134494884398</c:v>
                </c:pt>
                <c:pt idx="1">
                  <c:v>0.94665789110053389</c:v>
                </c:pt>
                <c:pt idx="2">
                  <c:v>0.90738655344944996</c:v>
                </c:pt>
                <c:pt idx="3">
                  <c:v>0.87051217096582356</c:v>
                </c:pt>
                <c:pt idx="4">
                  <c:v>0.83558118125956049</c:v>
                </c:pt>
                <c:pt idx="5">
                  <c:v>0.8025423848075216</c:v>
                </c:pt>
                <c:pt idx="6">
                  <c:v>0.77125797016516395</c:v>
                </c:pt>
                <c:pt idx="7">
                  <c:v>0.7416102966075625</c:v>
                </c:pt>
                <c:pt idx="8">
                  <c:v>0.71349003584161697</c:v>
                </c:pt>
                <c:pt idx="9">
                  <c:v>0.68679648381818803</c:v>
                </c:pt>
                <c:pt idx="10">
                  <c:v>0.66143647515955395</c:v>
                </c:pt>
                <c:pt idx="11">
                  <c:v>0.63732366650692163</c:v>
                </c:pt>
                <c:pt idx="12">
                  <c:v>0.61437790960981664</c:v>
                </c:pt>
                <c:pt idx="13">
                  <c:v>0.59252470858383999</c:v>
                </c:pt>
                <c:pt idx="14">
                  <c:v>0.57169474074570903</c:v>
                </c:pt>
                <c:pt idx="15">
                  <c:v>0.55182343026403569</c:v>
                </c:pt>
                <c:pt idx="16">
                  <c:v>0.53285056658803265</c:v>
                </c:pt>
                <c:pt idx="17">
                  <c:v>0.51471996148372801</c:v>
                </c:pt>
                <c:pt idx="18">
                  <c:v>0.49737913969537395</c:v>
                </c:pt>
                <c:pt idx="19">
                  <c:v>0.48077905910920998</c:v>
                </c:pt>
                <c:pt idx="20">
                  <c:v>0.46487385694968997</c:v>
                </c:pt>
                <c:pt idx="21">
                  <c:v>0.44962061905460626</c:v>
                </c:pt>
                <c:pt idx="22">
                  <c:v>0.43497916969409484</c:v>
                </c:pt>
                <c:pt idx="23">
                  <c:v>0.42091187974258026</c:v>
                </c:pt>
                <c:pt idx="24">
                  <c:v>0.40738349130024037</c:v>
                </c:pt>
                <c:pt idx="25">
                  <c:v>0.39436095710198538</c:v>
                </c:pt>
                <c:pt idx="26">
                  <c:v>0.38181329325686997</c:v>
                </c:pt>
                <c:pt idx="27">
                  <c:v>0.36971144403536799</c:v>
                </c:pt>
                <c:pt idx="28">
                  <c:v>0.35802815757164752</c:v>
                </c:pt>
                <c:pt idx="29">
                  <c:v>0.34673787147651203</c:v>
                </c:pt>
                <c:pt idx="30">
                  <c:v>0.3358166074684289</c:v>
                </c:pt>
                <c:pt idx="31">
                  <c:v>0.32524187422591438</c:v>
                </c:pt>
                <c:pt idx="32">
                  <c:v>0.31499257774923289</c:v>
                </c:pt>
                <c:pt idx="33">
                  <c:v>0.30504893859179399</c:v>
                </c:pt>
                <c:pt idx="34">
                  <c:v>0.29539241538659838</c:v>
                </c:pt>
                <c:pt idx="35">
                  <c:v>0.286005634148365</c:v>
                </c:pt>
                <c:pt idx="36">
                  <c:v>0.27687232288207225</c:v>
                </c:pt>
                <c:pt idx="37">
                  <c:v>0.26797725107157599</c:v>
                </c:pt>
                <c:pt idx="38">
                  <c:v>0.25930617366063752</c:v>
                </c:pt>
                <c:pt idx="39">
                  <c:v>0.25084577917210032</c:v>
                </c:pt>
                <c:pt idx="40">
                  <c:v>0.24258364164133644</c:v>
                </c:pt>
                <c:pt idx="41">
                  <c:v>0.23450817606596341</c:v>
                </c:pt>
                <c:pt idx="42">
                  <c:v>0.22660859709765688</c:v>
                </c:pt>
                <c:pt idx="43">
                  <c:v>0.21887488072229902</c:v>
                </c:pt>
                <c:pt idx="44">
                  <c:v>0.21129772869309499</c:v>
                </c:pt>
                <c:pt idx="45">
                  <c:v>0.20386853549760209</c:v>
                </c:pt>
                <c:pt idx="46">
                  <c:v>0.196579357653724</c:v>
                </c:pt>
                <c:pt idx="47">
                  <c:v>0.18944585982929646</c:v>
                </c:pt>
                <c:pt idx="48">
                  <c:v>0.18248892132274699</c:v>
                </c:pt>
                <c:pt idx="49">
                  <c:v>0.17570213545603719</c:v>
                </c:pt>
                <c:pt idx="50">
                  <c:v>0.16907926785648941</c:v>
                </c:pt>
                <c:pt idx="51">
                  <c:v>0.16261420977224286</c:v>
                </c:pt>
                <c:pt idx="52">
                  <c:v>0.15630095646426409</c:v>
                </c:pt>
                <c:pt idx="53">
                  <c:v>0.150133578632033</c:v>
                </c:pt>
                <c:pt idx="54">
                  <c:v>0.14410619660571897</c:v>
                </c:pt>
                <c:pt idx="55">
                  <c:v>0.13821295546522519</c:v>
                </c:pt>
                <c:pt idx="56">
                  <c:v>0.13244800111136407</c:v>
                </c:pt>
                <c:pt idx="57">
                  <c:v>0.12680545716116245</c:v>
                </c:pt>
                <c:pt idx="58">
                  <c:v>0.12127940257492302</c:v>
                </c:pt>
                <c:pt idx="59">
                  <c:v>0.11586384992856202</c:v>
                </c:pt>
                <c:pt idx="60">
                  <c:v>0.110552724252377</c:v>
                </c:pt>
                <c:pt idx="61">
                  <c:v>0.105341904382945</c:v>
                </c:pt>
                <c:pt idx="62">
                  <c:v>0.10023613760114022</c:v>
                </c:pt>
                <c:pt idx="63">
                  <c:v>9.5241896078190544E-2</c:v>
                </c:pt>
                <c:pt idx="64">
                  <c:v>9.0366433648536498E-2</c:v>
                </c:pt>
                <c:pt idx="65">
                  <c:v>8.5617757065953301E-2</c:v>
                </c:pt>
                <c:pt idx="66">
                  <c:v>8.1004595490271739E-2</c:v>
                </c:pt>
                <c:pt idx="67">
                  <c:v>7.6536365467123404E-2</c:v>
                </c:pt>
                <c:pt idx="68">
                  <c:v>7.2223131285797507E-2</c:v>
                </c:pt>
                <c:pt idx="69">
                  <c:v>6.807556048517506E-2</c:v>
                </c:pt>
                <c:pt idx="70">
                  <c:v>6.4104874306811901E-2</c:v>
                </c:pt>
                <c:pt idx="71">
                  <c:v>6.0322792946799035E-2</c:v>
                </c:pt>
                <c:pt idx="72">
                  <c:v>5.6741475521307497E-2</c:v>
                </c:pt>
                <c:pt idx="73">
                  <c:v>5.3373454732243933E-2</c:v>
                </c:pt>
                <c:pt idx="74">
                  <c:v>5.0154341531198098E-2</c:v>
                </c:pt>
                <c:pt idx="75">
                  <c:v>4.7064461604822132E-2</c:v>
                </c:pt>
                <c:pt idx="76">
                  <c:v>4.4106480215021837E-2</c:v>
                </c:pt>
                <c:pt idx="77">
                  <c:v>4.1283150777997241E-2</c:v>
                </c:pt>
                <c:pt idx="78">
                  <c:v>3.8597280090333398E-2</c:v>
                </c:pt>
                <c:pt idx="79">
                  <c:v>3.6051704856506606E-2</c:v>
                </c:pt>
                <c:pt idx="80">
                  <c:v>3.3649271941660605E-2</c:v>
                </c:pt>
                <c:pt idx="81">
                  <c:v>3.1392817437481152E-2</c:v>
                </c:pt>
                <c:pt idx="82">
                  <c:v>2.9285145797160034E-2</c:v>
                </c:pt>
                <c:pt idx="83">
                  <c:v>2.7329009075057802E-2</c:v>
                </c:pt>
                <c:pt idx="84">
                  <c:v>2.5527086397564978E-2</c:v>
                </c:pt>
                <c:pt idx="85">
                  <c:v>2.3881963780070969E-2</c:v>
                </c:pt>
                <c:pt idx="86">
                  <c:v>2.2396114410048899E-2</c:v>
                </c:pt>
                <c:pt idx="87">
                  <c:v>2.1071879518244224E-2</c:v>
                </c:pt>
                <c:pt idx="88">
                  <c:v>1.9911449960463141E-2</c:v>
                </c:pt>
                <c:pt idx="89">
                  <c:v>1.8916848631245903E-2</c:v>
                </c:pt>
                <c:pt idx="90">
                  <c:v>1.8089913827588001E-2</c:v>
                </c:pt>
                <c:pt idx="91">
                  <c:v>1.7432283676080799E-2</c:v>
                </c:pt>
                <c:pt idx="92">
                  <c:v>1.6945381730230576E-2</c:v>
                </c:pt>
                <c:pt idx="93">
                  <c:v>1.6630403836488322E-2</c:v>
                </c:pt>
                <c:pt idx="94">
                  <c:v>1.6488306357757141E-2</c:v>
                </c:pt>
                <c:pt idx="95">
                  <c:v>1.6519795831987902E-2</c:v>
                </c:pt>
                <c:pt idx="96">
                  <c:v>1.6725320131132832E-2</c:v>
                </c:pt>
                <c:pt idx="97">
                  <c:v>1.7105061172392501E-2</c:v>
                </c:pt>
                <c:pt idx="98">
                  <c:v>1.7658929219593007E-2</c:v>
                </c:pt>
                <c:pt idx="99">
                  <c:v>1.8386558797907713E-2</c:v>
                </c:pt>
                <c:pt idx="100">
                  <c:v>1.9287306230256505E-2</c:v>
                </c:pt>
                <c:pt idx="101">
                  <c:v>2.0360248788810452E-2</c:v>
                </c:pt>
                <c:pt idx="102">
                  <c:v>2.1604185440329805E-2</c:v>
                </c:pt>
                <c:pt idx="103">
                  <c:v>2.3017639149876101E-2</c:v>
                </c:pt>
                <c:pt idx="104">
                  <c:v>2.4598860693890598E-2</c:v>
                </c:pt>
                <c:pt idx="105">
                  <c:v>2.6345833920978851E-2</c:v>
                </c:pt>
                <c:pt idx="106">
                  <c:v>2.8256282387180198E-2</c:v>
                </c:pt>
                <c:pt idx="107">
                  <c:v>3.0327677282104656E-2</c:v>
                </c:pt>
                <c:pt idx="108">
                  <c:v>3.2557246553276853E-2</c:v>
                </c:pt>
                <c:pt idx="109">
                  <c:v>3.4941985128390952E-2</c:v>
                </c:pt>
                <c:pt idx="110">
                  <c:v>3.7478666129025513E-2</c:v>
                </c:pt>
                <c:pt idx="111">
                  <c:v>4.0164631455169533E-2</c:v>
                </c:pt>
                <c:pt idx="112">
                  <c:v>4.2997681424269144E-2</c:v>
                </c:pt>
                <c:pt idx="113">
                  <c:v>4.5973841376802695E-2</c:v>
                </c:pt>
                <c:pt idx="114">
                  <c:v>4.9088948182918223E-2</c:v>
                </c:pt>
                <c:pt idx="115">
                  <c:v>5.2338690393742622E-2</c:v>
                </c:pt>
                <c:pt idx="116">
                  <c:v>5.5718623422918848E-2</c:v>
                </c:pt>
                <c:pt idx="117">
                  <c:v>5.9224184462501404E-2</c:v>
                </c:pt>
                <c:pt idx="118">
                  <c:v>6.2850707483793303E-2</c:v>
                </c:pt>
                <c:pt idx="119">
                  <c:v>6.6593438223732024E-2</c:v>
                </c:pt>
                <c:pt idx="120">
                  <c:v>7.0447549061503703E-2</c:v>
                </c:pt>
                <c:pt idx="121">
                  <c:v>7.4408153695898899E-2</c:v>
                </c:pt>
                <c:pt idx="122">
                  <c:v>7.8470321541252899E-2</c:v>
                </c:pt>
                <c:pt idx="123">
                  <c:v>8.2629091767406265E-2</c:v>
                </c:pt>
                <c:pt idx="124">
                  <c:v>8.6879486916903406E-2</c:v>
                </c:pt>
                <c:pt idx="125">
                  <c:v>9.1216526040519691E-2</c:v>
                </c:pt>
                <c:pt idx="126">
                  <c:v>9.5635237300032566E-2</c:v>
                </c:pt>
                <c:pt idx="127">
                  <c:v>0.100130669994872</c:v>
                </c:pt>
                <c:pt idx="128">
                  <c:v>0.10469790597678529</c:v>
                </c:pt>
                <c:pt idx="129">
                  <c:v>0.10933207042385641</c:v>
                </c:pt>
                <c:pt idx="130">
                  <c:v>0.11402834195212599</c:v>
                </c:pt>
                <c:pt idx="131">
                  <c:v>0.11878196204953602</c:v>
                </c:pt>
                <c:pt idx="132">
                  <c:v>0.12358824382297012</c:v>
                </c:pt>
                <c:pt idx="133">
                  <c:v>0.12844258005482309</c:v>
                </c:pt>
                <c:pt idx="134">
                  <c:v>0.13334045057061444</c:v>
                </c:pt>
                <c:pt idx="135">
                  <c:v>0.138277428923894</c:v>
                </c:pt>
                <c:pt idx="136">
                  <c:v>0.14324918840876419</c:v>
                </c:pt>
                <c:pt idx="137">
                  <c:v>0.14825150741415588</c:v>
                </c:pt>
                <c:pt idx="138">
                  <c:v>0.15328027413719553</c:v>
                </c:pt>
                <c:pt idx="139">
                  <c:v>0.15833149067567046</c:v>
                </c:pt>
                <c:pt idx="140">
                  <c:v>0.16340127652220846</c:v>
                </c:pt>
                <c:pt idx="141">
                  <c:v>0.16848587148443386</c:v>
                </c:pt>
                <c:pt idx="142">
                  <c:v>0.17358163805714699</c:v>
                </c:pt>
                <c:pt idx="143">
                  <c:v>0.17868506327368314</c:v>
                </c:pt>
                <c:pt idx="144">
                  <c:v>0.18379276006448486</c:v>
                </c:pt>
                <c:pt idx="145">
                  <c:v>0.18890146815148395</c:v>
                </c:pt>
                <c:pt idx="146">
                  <c:v>0.19400805450727449</c:v>
                </c:pt>
                <c:pt idx="147">
                  <c:v>0.19910951340798988</c:v>
                </c:pt>
                <c:pt idx="148">
                  <c:v>0.20420296610869501</c:v>
                </c:pt>
                <c:pt idx="149">
                  <c:v>0.20928566016976399</c:v>
                </c:pt>
                <c:pt idx="150">
                  <c:v>0.21435496846217092</c:v>
                </c:pt>
                <c:pt idx="151">
                  <c:v>0.21940838787893022</c:v>
                </c:pt>
                <c:pt idx="152">
                  <c:v>0.22444353777917941</c:v>
                </c:pt>
                <c:pt idx="153">
                  <c:v>0.22945815819050999</c:v>
                </c:pt>
                <c:pt idx="154">
                  <c:v>0.23445010779406941</c:v>
                </c:pt>
                <c:pt idx="155">
                  <c:v>0.23941736171612832</c:v>
                </c:pt>
                <c:pt idx="156">
                  <c:v>0.24435800914851397</c:v>
                </c:pt>
                <c:pt idx="157">
                  <c:v>0.24927025081937446</c:v>
                </c:pt>
                <c:pt idx="158">
                  <c:v>0.25415239633438008</c:v>
                </c:pt>
                <c:pt idx="159">
                  <c:v>0.25900286140761708</c:v>
                </c:pt>
                <c:pt idx="160">
                  <c:v>0.26382016499993266</c:v>
                </c:pt>
                <c:pt idx="161">
                  <c:v>0.26860292638168998</c:v>
                </c:pt>
                <c:pt idx="162">
                  <c:v>0.27334986213551898</c:v>
                </c:pt>
                <c:pt idx="163">
                  <c:v>0.27805978311358498</c:v>
                </c:pt>
                <c:pt idx="164">
                  <c:v>0.28273159136300102</c:v>
                </c:pt>
                <c:pt idx="165">
                  <c:v>0.28736427703172618</c:v>
                </c:pt>
                <c:pt idx="166">
                  <c:v>0.29195691526642192</c:v>
                </c:pt>
                <c:pt idx="167">
                  <c:v>0.29650866311278695</c:v>
                </c:pt>
                <c:pt idx="168">
                  <c:v>0.30101875642783532</c:v>
                </c:pt>
                <c:pt idx="169">
                  <c:v>0.30548650681290596</c:v>
                </c:pt>
                <c:pt idx="170">
                  <c:v>0.30991129857501298</c:v>
                </c:pt>
                <c:pt idx="171">
                  <c:v>0.31429258572390195</c:v>
                </c:pt>
                <c:pt idx="172">
                  <c:v>0.31862988901067896</c:v>
                </c:pt>
                <c:pt idx="173">
                  <c:v>0.32292279301391486</c:v>
                </c:pt>
                <c:pt idx="174">
                  <c:v>0.32717094327795343</c:v>
                </c:pt>
                <c:pt idx="175">
                  <c:v>0.33137404350768795</c:v>
                </c:pt>
                <c:pt idx="176">
                  <c:v>0.33553185282359599</c:v>
                </c:pt>
                <c:pt idx="177">
                  <c:v>0.33964418308010125</c:v>
                </c:pt>
                <c:pt idx="178">
                  <c:v>0.34371089624986972</c:v>
                </c:pt>
                <c:pt idx="179">
                  <c:v>0.34773190187636599</c:v>
                </c:pt>
                <c:pt idx="180">
                  <c:v>0.35170715459630186</c:v>
                </c:pt>
                <c:pt idx="181">
                  <c:v>0.35563665173332393</c:v>
                </c:pt>
                <c:pt idx="182">
                  <c:v>0.35952043096397351</c:v>
                </c:pt>
                <c:pt idx="183">
                  <c:v>0.36335856805661038</c:v>
                </c:pt>
                <c:pt idx="184">
                  <c:v>0.36715117468358899</c:v>
                </c:pt>
                <c:pt idx="185">
                  <c:v>0.37089839630683102</c:v>
                </c:pt>
                <c:pt idx="186">
                  <c:v>0.37460041013650902</c:v>
                </c:pt>
                <c:pt idx="187">
                  <c:v>0.37825742316269695</c:v>
                </c:pt>
                <c:pt idx="188">
                  <c:v>0.38186967025908886</c:v>
                </c:pt>
                <c:pt idx="189">
                  <c:v>0.38543741235828632</c:v>
                </c:pt>
                <c:pt idx="190">
                  <c:v>0.360796030522264</c:v>
                </c:pt>
                <c:pt idx="191">
                  <c:v>0.37836166980936448</c:v>
                </c:pt>
                <c:pt idx="192">
                  <c:v>0.36281314904787038</c:v>
                </c:pt>
                <c:pt idx="193">
                  <c:v>0.35021309797472938</c:v>
                </c:pt>
                <c:pt idx="194">
                  <c:v>0.33798972723618925</c:v>
                </c:pt>
                <c:pt idx="195">
                  <c:v>0.32754143559586252</c:v>
                </c:pt>
                <c:pt idx="196">
                  <c:v>0.31845151406216898</c:v>
                </c:pt>
                <c:pt idx="197">
                  <c:v>0.31065168556562661</c:v>
                </c:pt>
                <c:pt idx="198">
                  <c:v>0.30395630360416925</c:v>
                </c:pt>
                <c:pt idx="199">
                  <c:v>0.29823186229191301</c:v>
                </c:pt>
                <c:pt idx="200">
                  <c:v>0.29335342960522098</c:v>
                </c:pt>
                <c:pt idx="201">
                  <c:v>0.2892154889670055</c:v>
                </c:pt>
                <c:pt idx="202">
                  <c:v>0.28572569640184797</c:v>
                </c:pt>
                <c:pt idx="203">
                  <c:v>0.28280381801953408</c:v>
                </c:pt>
                <c:pt idx="204">
                  <c:v>0.28037961115190552</c:v>
                </c:pt>
                <c:pt idx="205">
                  <c:v>0.278391449192394</c:v>
                </c:pt>
                <c:pt idx="206">
                  <c:v>0.27678508308101402</c:v>
                </c:pt>
                <c:pt idx="207">
                  <c:v>0.27551264547648202</c:v>
                </c:pt>
                <c:pt idx="208">
                  <c:v>0.27453180784855802</c:v>
                </c:pt>
                <c:pt idx="209">
                  <c:v>0.27380507221571998</c:v>
                </c:pt>
                <c:pt idx="210">
                  <c:v>0.27329916845298274</c:v>
                </c:pt>
                <c:pt idx="211">
                  <c:v>0.27298453914810838</c:v>
                </c:pt>
                <c:pt idx="212">
                  <c:v>0.2728348964976855</c:v>
                </c:pt>
                <c:pt idx="213">
                  <c:v>0.2728268393518869</c:v>
                </c:pt>
                <c:pt idx="214">
                  <c:v>0.27293952074310879</c:v>
                </c:pt>
                <c:pt idx="215">
                  <c:v>0.27315435810901301</c:v>
                </c:pt>
                <c:pt idx="216">
                  <c:v>0.27345477983149014</c:v>
                </c:pt>
                <c:pt idx="217">
                  <c:v>0.27382600283976094</c:v>
                </c:pt>
                <c:pt idx="218">
                  <c:v>0.27425483691632074</c:v>
                </c:pt>
                <c:pt idx="219">
                  <c:v>0.27472951206080598</c:v>
                </c:pt>
                <c:pt idx="220">
                  <c:v>0.27523952584578876</c:v>
                </c:pt>
                <c:pt idx="221">
                  <c:v>0.27577550817111979</c:v>
                </c:pt>
                <c:pt idx="222">
                  <c:v>0.27632910121111498</c:v>
                </c:pt>
                <c:pt idx="223">
                  <c:v>0.27689285266992608</c:v>
                </c:pt>
                <c:pt idx="224">
                  <c:v>0.27746012072729698</c:v>
                </c:pt>
                <c:pt idx="225">
                  <c:v>0.27802498928042796</c:v>
                </c:pt>
                <c:pt idx="226">
                  <c:v>0.27858219227557895</c:v>
                </c:pt>
                <c:pt idx="227">
                  <c:v>0.27912704608231476</c:v>
                </c:pt>
                <c:pt idx="228">
                  <c:v>0.27965538899805398</c:v>
                </c:pt>
                <c:pt idx="229">
                  <c:v>0.28016352708624298</c:v>
                </c:pt>
                <c:pt idx="230">
                  <c:v>0.28064818565015398</c:v>
                </c:pt>
                <c:pt idx="231">
                  <c:v>0.28110646572931125</c:v>
                </c:pt>
                <c:pt idx="232">
                  <c:v>0.281535805078933</c:v>
                </c:pt>
                <c:pt idx="233">
                  <c:v>0.281933943156502</c:v>
                </c:pt>
                <c:pt idx="234">
                  <c:v>0.28229888969448486</c:v>
                </c:pt>
                <c:pt idx="235">
                  <c:v>0.28262889648672102</c:v>
                </c:pt>
                <c:pt idx="236">
                  <c:v>0.28292243205786188</c:v>
                </c:pt>
                <c:pt idx="237">
                  <c:v>0.28317815892195408</c:v>
                </c:pt>
                <c:pt idx="238">
                  <c:v>0.28339491316906795</c:v>
                </c:pt>
                <c:pt idx="239">
                  <c:v>0.28357168614665895</c:v>
                </c:pt>
                <c:pt idx="240">
                  <c:v>0.283707608028261</c:v>
                </c:pt>
                <c:pt idx="241">
                  <c:v>0.28380193308354795</c:v>
                </c:pt>
                <c:pt idx="242">
                  <c:v>0.28385402648394797</c:v>
                </c:pt>
                <c:pt idx="243">
                  <c:v>0.28386335249529399</c:v>
                </c:pt>
                <c:pt idx="244">
                  <c:v>0.28382946392427549</c:v>
                </c:pt>
                <c:pt idx="245">
                  <c:v>0.28375199269945195</c:v>
                </c:pt>
                <c:pt idx="246">
                  <c:v>0.28363064147987332</c:v>
                </c:pt>
                <c:pt idx="247">
                  <c:v>0.28346517619491995</c:v>
                </c:pt>
                <c:pt idx="248">
                  <c:v>0.28325541942918903</c:v>
                </c:pt>
                <c:pt idx="249">
                  <c:v>0.283001244574768</c:v>
                </c:pt>
                <c:pt idx="250">
                  <c:v>0.28270257068091398</c:v>
                </c:pt>
                <c:pt idx="251">
                  <c:v>0.28235935793841038</c:v>
                </c:pt>
                <c:pt idx="252">
                  <c:v>0.28197160374190638</c:v>
                </c:pt>
                <c:pt idx="253">
                  <c:v>0.28153933927925795</c:v>
                </c:pt>
                <c:pt idx="254">
                  <c:v>0.28106262660187198</c:v>
                </c:pt>
                <c:pt idx="255">
                  <c:v>0.28054155613458193</c:v>
                </c:pt>
                <c:pt idx="256">
                  <c:v>0.2799762445875455</c:v>
                </c:pt>
                <c:pt idx="257">
                  <c:v>0.27936683323636752</c:v>
                </c:pt>
                <c:pt idx="258">
                  <c:v>0.27871348653981998</c:v>
                </c:pt>
                <c:pt idx="259">
                  <c:v>0.27801639106743092</c:v>
                </c:pt>
                <c:pt idx="260">
                  <c:v>0.27727575471169075</c:v>
                </c:pt>
                <c:pt idx="261">
                  <c:v>0.27649180616224572</c:v>
                </c:pt>
                <c:pt idx="262">
                  <c:v>0.27566479462093801</c:v>
                </c:pt>
                <c:pt idx="263">
                  <c:v>0.27479498973897298</c:v>
                </c:pt>
                <c:pt idx="264">
                  <c:v>0.27388268175854036</c:v>
                </c:pt>
                <c:pt idx="265">
                  <c:v>0.2729281818429562</c:v>
                </c:pt>
                <c:pt idx="266">
                  <c:v>0.27193182258045301</c:v>
                </c:pt>
                <c:pt idx="267">
                  <c:v>0.27089395864784532</c:v>
                </c:pt>
                <c:pt idx="268">
                  <c:v>0.26981496762099655</c:v>
                </c:pt>
                <c:pt idx="269">
                  <c:v>0.26869525092006574</c:v>
                </c:pt>
                <c:pt idx="270">
                  <c:v>0.26753523487793079</c:v>
                </c:pt>
                <c:pt idx="271">
                  <c:v>0.26633537192049195</c:v>
                </c:pt>
                <c:pt idx="272">
                  <c:v>0.26509614184831976</c:v>
                </c:pt>
                <c:pt idx="273">
                  <c:v>0.26381828034188692</c:v>
                </c:pt>
                <c:pt idx="274">
                  <c:v>0.26253683917291998</c:v>
                </c:pt>
                <c:pt idx="275">
                  <c:v>0.26125047885556302</c:v>
                </c:pt>
                <c:pt idx="276">
                  <c:v>0.25995849198769666</c:v>
                </c:pt>
                <c:pt idx="277">
                  <c:v>0.25865977925520756</c:v>
                </c:pt>
                <c:pt idx="278">
                  <c:v>0.25735331661528099</c:v>
                </c:pt>
                <c:pt idx="279">
                  <c:v>0.25603795529212675</c:v>
                </c:pt>
                <c:pt idx="280">
                  <c:v>0.25471249855880601</c:v>
                </c:pt>
                <c:pt idx="281">
                  <c:v>0.25337565637029302</c:v>
                </c:pt>
                <c:pt idx="282">
                  <c:v>0.252026051076151</c:v>
                </c:pt>
                <c:pt idx="283">
                  <c:v>0.25066219978595938</c:v>
                </c:pt>
                <c:pt idx="284">
                  <c:v>0.24928250615482644</c:v>
                </c:pt>
                <c:pt idx="285">
                  <c:v>0.24788524728984199</c:v>
                </c:pt>
                <c:pt idx="286">
                  <c:v>0.24646856207944046</c:v>
                </c:pt>
                <c:pt idx="287">
                  <c:v>0.24503043810395195</c:v>
                </c:pt>
                <c:pt idx="288">
                  <c:v>0.24357129018292037</c:v>
                </c:pt>
                <c:pt idx="289">
                  <c:v>0.24209657293004797</c:v>
                </c:pt>
                <c:pt idx="290">
                  <c:v>0.24061210348591144</c:v>
                </c:pt>
                <c:pt idx="291">
                  <c:v>0.23912400966334688</c:v>
                </c:pt>
                <c:pt idx="292">
                  <c:v>0.23763870454385697</c:v>
                </c:pt>
                <c:pt idx="293">
                  <c:v>0.23616290851943095</c:v>
                </c:pt>
                <c:pt idx="294">
                  <c:v>0.23470364919198899</c:v>
                </c:pt>
                <c:pt idx="295">
                  <c:v>0.23326826990634741</c:v>
                </c:pt>
                <c:pt idx="296">
                  <c:v>0.23186443139883309</c:v>
                </c:pt>
                <c:pt idx="297">
                  <c:v>0.23050011333043099</c:v>
                </c:pt>
                <c:pt idx="298">
                  <c:v>0.22918361191521217</c:v>
                </c:pt>
                <c:pt idx="299">
                  <c:v>0.22792353501954787</c:v>
                </c:pt>
                <c:pt idx="300">
                  <c:v>0.22671853361780644</c:v>
                </c:pt>
                <c:pt idx="301">
                  <c:v>0.22551768378987599</c:v>
                </c:pt>
                <c:pt idx="302">
                  <c:v>0.22432422890909187</c:v>
                </c:pt>
                <c:pt idx="303">
                  <c:v>0.22314056995638487</c:v>
                </c:pt>
                <c:pt idx="304">
                  <c:v>0.22196962181747809</c:v>
                </c:pt>
                <c:pt idx="305">
                  <c:v>0.22081409344275699</c:v>
                </c:pt>
                <c:pt idx="306">
                  <c:v>0.219676822188306</c:v>
                </c:pt>
                <c:pt idx="307">
                  <c:v>0.21856059557023047</c:v>
                </c:pt>
                <c:pt idx="308">
                  <c:v>0.21746823185410322</c:v>
                </c:pt>
                <c:pt idx="309">
                  <c:v>0.21640253138939541</c:v>
                </c:pt>
                <c:pt idx="310">
                  <c:v>0.21536629393314699</c:v>
                </c:pt>
                <c:pt idx="311">
                  <c:v>0.21436230209689436</c:v>
                </c:pt>
                <c:pt idx="312">
                  <c:v>0.21339332175800299</c:v>
                </c:pt>
                <c:pt idx="313">
                  <c:v>0.212462093218688</c:v>
                </c:pt>
                <c:pt idx="314">
                  <c:v>0.21157132663945788</c:v>
                </c:pt>
                <c:pt idx="315">
                  <c:v>0.21072369475770741</c:v>
                </c:pt>
                <c:pt idx="316">
                  <c:v>0.20992182658534941</c:v>
                </c:pt>
                <c:pt idx="317">
                  <c:v>0.20916830021588001</c:v>
                </c:pt>
                <c:pt idx="318">
                  <c:v>0.20846563579770519</c:v>
                </c:pt>
                <c:pt idx="319">
                  <c:v>0.20781628819533349</c:v>
                </c:pt>
                <c:pt idx="320">
                  <c:v>0.20722263967707799</c:v>
                </c:pt>
                <c:pt idx="321">
                  <c:v>0.20668699253720102</c:v>
                </c:pt>
                <c:pt idx="322">
                  <c:v>0.20621156179270941</c:v>
                </c:pt>
                <c:pt idx="323">
                  <c:v>0.20579846797219853</c:v>
                </c:pt>
                <c:pt idx="324">
                  <c:v>0.20544973008051146</c:v>
                </c:pt>
                <c:pt idx="325">
                  <c:v>0.20516725878675399</c:v>
                </c:pt>
                <c:pt idx="326">
                  <c:v>0.20495284990122409</c:v>
                </c:pt>
                <c:pt idx="327">
                  <c:v>0.20480817819438199</c:v>
                </c:pt>
                <c:pt idx="328">
                  <c:v>0.20473479161425101</c:v>
                </c:pt>
                <c:pt idx="329">
                  <c:v>0.20473410595202945</c:v>
                </c:pt>
                <c:pt idx="330">
                  <c:v>0.20480740000379399</c:v>
                </c:pt>
                <c:pt idx="331">
                  <c:v>0.20495581127068588</c:v>
                </c:pt>
                <c:pt idx="332">
                  <c:v>0.20518033223552301</c:v>
                </c:pt>
                <c:pt idx="333">
                  <c:v>0.20548180724823401</c:v>
                </c:pt>
                <c:pt idx="334">
                  <c:v>0.20586093004680392</c:v>
                </c:pt>
                <c:pt idx="335">
                  <c:v>0.20631824193434894</c:v>
                </c:pt>
                <c:pt idx="336">
                  <c:v>0.20685413062676186</c:v>
                </c:pt>
                <c:pt idx="337">
                  <c:v>0.20746882977892744</c:v>
                </c:pt>
                <c:pt idx="338">
                  <c:v>0.20816241919128498</c:v>
                </c:pt>
                <c:pt idx="339">
                  <c:v>0.20893482569208099</c:v>
                </c:pt>
                <c:pt idx="340">
                  <c:v>0.209785824684696</c:v>
                </c:pt>
                <c:pt idx="341">
                  <c:v>0.21071504234341723</c:v>
                </c:pt>
                <c:pt idx="342">
                  <c:v>0.21172195843562044</c:v>
                </c:pt>
                <c:pt idx="343">
                  <c:v>0.21280590974312241</c:v>
                </c:pt>
                <c:pt idx="344">
                  <c:v>0.21396609405077119</c:v>
                </c:pt>
                <c:pt idx="345">
                  <c:v>0.215201574666218</c:v>
                </c:pt>
                <c:pt idx="346">
                  <c:v>0.21651128543121395</c:v>
                </c:pt>
                <c:pt idx="347">
                  <c:v>0.21789403618157888</c:v>
                </c:pt>
                <c:pt idx="348">
                  <c:v>0.21934851861080601</c:v>
                </c:pt>
                <c:pt idx="349">
                  <c:v>0.22087331249011588</c:v>
                </c:pt>
                <c:pt idx="350">
                  <c:v>0.22246689219674526</c:v>
                </c:pt>
                <c:pt idx="351">
                  <c:v>0.22412763350146486</c:v>
                </c:pt>
                <c:pt idx="352">
                  <c:v>0.22585382056627301</c:v>
                </c:pt>
                <c:pt idx="353">
                  <c:v>0.22764365310354787</c:v>
                </c:pt>
                <c:pt idx="354">
                  <c:v>0.22949525364890441</c:v>
                </c:pt>
                <c:pt idx="355">
                  <c:v>0.231406674901352</c:v>
                </c:pt>
                <c:pt idx="356">
                  <c:v>0.233375907086075</c:v>
                </c:pt>
                <c:pt idx="357">
                  <c:v>0.23540088529725686</c:v>
                </c:pt>
                <c:pt idx="358">
                  <c:v>0.23747949678080679</c:v>
                </c:pt>
                <c:pt idx="359">
                  <c:v>0.23960958811948499</c:v>
                </c:pt>
                <c:pt idx="360">
                  <c:v>0.241788972285746</c:v>
                </c:pt>
                <c:pt idx="361">
                  <c:v>0.24401543553062494</c:v>
                </c:pt>
                <c:pt idx="362">
                  <c:v>0.24628674408009488</c:v>
                </c:pt>
                <c:pt idx="363">
                  <c:v>0.24860065061349701</c:v>
                </c:pt>
                <c:pt idx="364">
                  <c:v>0.25095490050167701</c:v>
                </c:pt>
                <c:pt idx="365">
                  <c:v>0.25334723778571</c:v>
                </c:pt>
                <c:pt idx="366">
                  <c:v>0.25577541088013273</c:v>
                </c:pt>
                <c:pt idx="367">
                  <c:v>0.25823717798753876</c:v>
                </c:pt>
                <c:pt idx="368">
                  <c:v>0.260730312214217</c:v>
                </c:pt>
                <c:pt idx="369">
                  <c:v>0.26325260637936798</c:v>
                </c:pt>
                <c:pt idx="370">
                  <c:v>0.26580187751281353</c:v>
                </c:pt>
                <c:pt idx="371">
                  <c:v>0.26837597103860705</c:v>
                </c:pt>
                <c:pt idx="372">
                  <c:v>0.27097276464419101</c:v>
                </c:pt>
                <c:pt idx="373">
                  <c:v>0.2735901718366755</c:v>
                </c:pt>
                <c:pt idx="374">
                  <c:v>0.27622614518968325</c:v>
                </c:pt>
                <c:pt idx="375">
                  <c:v>0.27887867928593396</c:v>
                </c:pt>
                <c:pt idx="376">
                  <c:v>0.28154581336207996</c:v>
                </c:pt>
                <c:pt idx="377">
                  <c:v>0.28422563366370901</c:v>
                </c:pt>
                <c:pt idx="378">
                  <c:v>0.28691627551937138</c:v>
                </c:pt>
                <c:pt idx="379">
                  <c:v>0.28961592514356932</c:v>
                </c:pt>
                <c:pt idx="380">
                  <c:v>0.29232314388362152</c:v>
                </c:pt>
                <c:pt idx="381">
                  <c:v>0.29503692084539102</c:v>
                </c:pt>
                <c:pt idx="382">
                  <c:v>0.29775493539901238</c:v>
                </c:pt>
                <c:pt idx="383">
                  <c:v>0.30047203801357708</c:v>
                </c:pt>
                <c:pt idx="384">
                  <c:v>0.30318728382799676</c:v>
                </c:pt>
                <c:pt idx="385">
                  <c:v>0.30589939881005052</c:v>
                </c:pt>
                <c:pt idx="386">
                  <c:v>0.30860729446871799</c:v>
                </c:pt>
                <c:pt idx="387">
                  <c:v>0.31130978257919495</c:v>
                </c:pt>
                <c:pt idx="388">
                  <c:v>0.31400576763988347</c:v>
                </c:pt>
                <c:pt idx="389">
                  <c:v>0.31669414093353493</c:v>
                </c:pt>
                <c:pt idx="390">
                  <c:v>0.31937385268901225</c:v>
                </c:pt>
                <c:pt idx="391">
                  <c:v>0.32204387374487786</c:v>
                </c:pt>
                <c:pt idx="392">
                  <c:v>0.32470322279969138</c:v>
                </c:pt>
                <c:pt idx="393">
                  <c:v>0.3273509527316395</c:v>
                </c:pt>
                <c:pt idx="394">
                  <c:v>0.32998616095571442</c:v>
                </c:pt>
                <c:pt idx="395">
                  <c:v>0.33260798454306395</c:v>
                </c:pt>
                <c:pt idx="396">
                  <c:v>0.33521560407597295</c:v>
                </c:pt>
                <c:pt idx="397">
                  <c:v>0.33780824176785651</c:v>
                </c:pt>
                <c:pt idx="398">
                  <c:v>0.34038516270021152</c:v>
                </c:pt>
                <c:pt idx="399">
                  <c:v>0.34294567385338398</c:v>
                </c:pt>
                <c:pt idx="400">
                  <c:v>0.34548912420469952</c:v>
                </c:pt>
                <c:pt idx="401">
                  <c:v>0.34801490394235796</c:v>
                </c:pt>
                <c:pt idx="402">
                  <c:v>0.35052244401065363</c:v>
                </c:pt>
                <c:pt idx="403">
                  <c:v>0.35301121527607032</c:v>
                </c:pt>
                <c:pt idx="404">
                  <c:v>0.35548072776977396</c:v>
                </c:pt>
                <c:pt idx="405">
                  <c:v>0.35793052975211798</c:v>
                </c:pt>
                <c:pt idx="406">
                  <c:v>0.3603602067735745</c:v>
                </c:pt>
                <c:pt idx="407">
                  <c:v>0.36276938064413</c:v>
                </c:pt>
                <c:pt idx="408">
                  <c:v>0.36515770838104938</c:v>
                </c:pt>
                <c:pt idx="409">
                  <c:v>0.36752488110741349</c:v>
                </c:pt>
                <c:pt idx="410">
                  <c:v>0.36987062293155626</c:v>
                </c:pt>
                <c:pt idx="411">
                  <c:v>0.37219468980146325</c:v>
                </c:pt>
                <c:pt idx="412">
                  <c:v>0.37449686834851542</c:v>
                </c:pt>
                <c:pt idx="413">
                  <c:v>0.37677697472180738</c:v>
                </c:pt>
                <c:pt idx="414">
                  <c:v>0.379034853421164</c:v>
                </c:pt>
                <c:pt idx="415">
                  <c:v>0.381270376131851</c:v>
                </c:pt>
                <c:pt idx="416">
                  <c:v>0.38348344056610301</c:v>
                </c:pt>
                <c:pt idx="417">
                  <c:v>0.38567396931481501</c:v>
                </c:pt>
                <c:pt idx="418">
                  <c:v>0.38784190871264268</c:v>
                </c:pt>
                <c:pt idx="419">
                  <c:v>0.38998722771964117</c:v>
                </c:pt>
                <c:pt idx="420">
                  <c:v>0.39210991682156798</c:v>
                </c:pt>
                <c:pt idx="421">
                  <c:v>0.39420998695135295</c:v>
                </c:pt>
                <c:pt idx="422">
                  <c:v>0.39628746843327295</c:v>
                </c:pt>
                <c:pt idx="423">
                  <c:v>0.39834240995164005</c:v>
                </c:pt>
                <c:pt idx="424">
                  <c:v>0.40037487754511325</c:v>
                </c:pt>
                <c:pt idx="425">
                  <c:v>0.40238495362781995</c:v>
                </c:pt>
                <c:pt idx="426">
                  <c:v>0.40437273603802198</c:v>
                </c:pt>
                <c:pt idx="427">
                  <c:v>0.40633833711513301</c:v>
                </c:pt>
                <c:pt idx="428">
                  <c:v>0.40828188280537298</c:v>
                </c:pt>
                <c:pt idx="429">
                  <c:v>0.41020351179657</c:v>
                </c:pt>
                <c:pt idx="430">
                  <c:v>0.412103374682184</c:v>
                </c:pt>
                <c:pt idx="431">
                  <c:v>0.41398163315464037</c:v>
                </c:pt>
                <c:pt idx="432">
                  <c:v>0.41583845922789425</c:v>
                </c:pt>
                <c:pt idx="433">
                  <c:v>0.41767403448914198</c:v>
                </c:pt>
                <c:pt idx="434">
                  <c:v>0.39599506375089288</c:v>
                </c:pt>
                <c:pt idx="435">
                  <c:v>0.40977938456744961</c:v>
                </c:pt>
                <c:pt idx="436">
                  <c:v>0.39230522175045796</c:v>
                </c:pt>
                <c:pt idx="437">
                  <c:v>0.38073665382814298</c:v>
                </c:pt>
                <c:pt idx="438">
                  <c:v>0.36838559572602225</c:v>
                </c:pt>
                <c:pt idx="439">
                  <c:v>0.35883842940283195</c:v>
                </c:pt>
                <c:pt idx="440">
                  <c:v>0.34975871582259138</c:v>
                </c:pt>
                <c:pt idx="441">
                  <c:v>0.34221937460261198</c:v>
                </c:pt>
                <c:pt idx="442">
                  <c:v>0.33537971005999889</c:v>
                </c:pt>
                <c:pt idx="443">
                  <c:v>0.32952816382316596</c:v>
                </c:pt>
                <c:pt idx="444">
                  <c:v>0.32433263223785996</c:v>
                </c:pt>
                <c:pt idx="445">
                  <c:v>0.31983909850000308</c:v>
                </c:pt>
                <c:pt idx="446">
                  <c:v>0.31589484304666138</c:v>
                </c:pt>
                <c:pt idx="447">
                  <c:v>0.31247695153448996</c:v>
                </c:pt>
                <c:pt idx="448">
                  <c:v>0.30950114679512974</c:v>
                </c:pt>
                <c:pt idx="449">
                  <c:v>0.30692996483201396</c:v>
                </c:pt>
                <c:pt idx="450">
                  <c:v>0.3047088921103745</c:v>
                </c:pt>
                <c:pt idx="451">
                  <c:v>0.30280191051093108</c:v>
                </c:pt>
                <c:pt idx="452">
                  <c:v>0.30116988626929325</c:v>
                </c:pt>
                <c:pt idx="453">
                  <c:v>0.29978213228187578</c:v>
                </c:pt>
                <c:pt idx="454">
                  <c:v>0.29860892166979025</c:v>
                </c:pt>
                <c:pt idx="455">
                  <c:v>0.29762513698945148</c:v>
                </c:pt>
                <c:pt idx="456">
                  <c:v>0.29680755810502701</c:v>
                </c:pt>
                <c:pt idx="457">
                  <c:v>0.29613591770202502</c:v>
                </c:pt>
                <c:pt idx="458">
                  <c:v>0.29559183401376893</c:v>
                </c:pt>
                <c:pt idx="459">
                  <c:v>0.29515903383744552</c:v>
                </c:pt>
                <c:pt idx="460">
                  <c:v>0.29482287237704591</c:v>
                </c:pt>
                <c:pt idx="461">
                  <c:v>0.29457030436722126</c:v>
                </c:pt>
                <c:pt idx="462">
                  <c:v>0.29438962772297544</c:v>
                </c:pt>
                <c:pt idx="463">
                  <c:v>0.29427039133080618</c:v>
                </c:pt>
                <c:pt idx="464">
                  <c:v>0.29420323407247401</c:v>
                </c:pt>
                <c:pt idx="465">
                  <c:v>0.29417978801518402</c:v>
                </c:pt>
                <c:pt idx="466">
                  <c:v>0.29419256494677498</c:v>
                </c:pt>
                <c:pt idx="467">
                  <c:v>0.29423487117621738</c:v>
                </c:pt>
                <c:pt idx="468">
                  <c:v>0.29430072203258295</c:v>
                </c:pt>
                <c:pt idx="469">
                  <c:v>0.29438477098590243</c:v>
                </c:pt>
                <c:pt idx="470">
                  <c:v>0.29448224295413078</c:v>
                </c:pt>
                <c:pt idx="471">
                  <c:v>0.29458887651738586</c:v>
                </c:pt>
                <c:pt idx="472">
                  <c:v>0.29470087099095638</c:v>
                </c:pt>
                <c:pt idx="473">
                  <c:v>0.29481483964600025</c:v>
                </c:pt>
                <c:pt idx="474">
                  <c:v>0.29492776733929743</c:v>
                </c:pt>
                <c:pt idx="475">
                  <c:v>0.29503697272272938</c:v>
                </c:pt>
                <c:pt idx="476">
                  <c:v>0.29514007416947002</c:v>
                </c:pt>
                <c:pt idx="477">
                  <c:v>0.29523495925505838</c:v>
                </c:pt>
                <c:pt idx="478">
                  <c:v>0.29531975729029125</c:v>
                </c:pt>
                <c:pt idx="479">
                  <c:v>0.29539281467278161</c:v>
                </c:pt>
                <c:pt idx="480">
                  <c:v>0.29545267272156389</c:v>
                </c:pt>
                <c:pt idx="481">
                  <c:v>0.29549804777191002</c:v>
                </c:pt>
                <c:pt idx="482">
                  <c:v>0.29552781328558825</c:v>
                </c:pt>
                <c:pt idx="483">
                  <c:v>0.29554098378519361</c:v>
                </c:pt>
                <c:pt idx="484">
                  <c:v>0.29553670042491698</c:v>
                </c:pt>
                <c:pt idx="485">
                  <c:v>0.29551421803945155</c:v>
                </c:pt>
                <c:pt idx="486">
                  <c:v>0.29547289352321338</c:v>
                </c:pt>
                <c:pt idx="487">
                  <c:v>0.29541217541101888</c:v>
                </c:pt>
                <c:pt idx="488">
                  <c:v>0.29533159454202201</c:v>
                </c:pt>
                <c:pt idx="489">
                  <c:v>0.29523075570228102</c:v>
                </c:pt>
                <c:pt idx="490">
                  <c:v>0.29510933015103175</c:v>
                </c:pt>
                <c:pt idx="491">
                  <c:v>0.29496704894568232</c:v>
                </c:pt>
                <c:pt idx="492">
                  <c:v>0.29480369698881642</c:v>
                </c:pt>
                <c:pt idx="493">
                  <c:v>0.29461910772820998</c:v>
                </c:pt>
                <c:pt idx="494">
                  <c:v>0.29441315844773874</c:v>
                </c:pt>
                <c:pt idx="495">
                  <c:v>0.29418576609295544</c:v>
                </c:pt>
                <c:pt idx="496">
                  <c:v>0.293936883580876</c:v>
                </c:pt>
                <c:pt idx="497">
                  <c:v>0.29366649654831101</c:v>
                </c:pt>
                <c:pt idx="498">
                  <c:v>0.29337462049747226</c:v>
                </c:pt>
                <c:pt idx="499">
                  <c:v>0.29306129830153799</c:v>
                </c:pt>
                <c:pt idx="500">
                  <c:v>0.29272659803673701</c:v>
                </c:pt>
                <c:pt idx="501">
                  <c:v>0.29237061111015522</c:v>
                </c:pt>
                <c:pt idx="502">
                  <c:v>0.29199345065589999</c:v>
                </c:pt>
                <c:pt idx="503">
                  <c:v>0.29159525017460208</c:v>
                </c:pt>
                <c:pt idx="504">
                  <c:v>0.29117616239338995</c:v>
                </c:pt>
                <c:pt idx="505">
                  <c:v>0.29073635832591999</c:v>
                </c:pt>
                <c:pt idx="506">
                  <c:v>0.29027602651366902</c:v>
                </c:pt>
                <c:pt idx="507">
                  <c:v>0.2897953724313066</c:v>
                </c:pt>
                <c:pt idx="508">
                  <c:v>0.28929461804072593</c:v>
                </c:pt>
                <c:pt idx="509">
                  <c:v>0.28877400147928856</c:v>
                </c:pt>
                <c:pt idx="510">
                  <c:v>0.28823377686938501</c:v>
                </c:pt>
                <c:pt idx="511">
                  <c:v>0.28767421423716638</c:v>
                </c:pt>
                <c:pt idx="512">
                  <c:v>0.287095599529334</c:v>
                </c:pt>
                <c:pt idx="513">
                  <c:v>0.28649823471780372</c:v>
                </c:pt>
                <c:pt idx="514">
                  <c:v>0.28588243798256491</c:v>
                </c:pt>
                <c:pt idx="515">
                  <c:v>0.28524854396388238</c:v>
                </c:pt>
                <c:pt idx="516">
                  <c:v>0.28459690407545452</c:v>
                </c:pt>
                <c:pt idx="517">
                  <c:v>0.28392788687045389</c:v>
                </c:pt>
                <c:pt idx="518">
                  <c:v>0.28324187845316279</c:v>
                </c:pt>
                <c:pt idx="519">
                  <c:v>0.28253928292889102</c:v>
                </c:pt>
                <c:pt idx="520">
                  <c:v>0.28182052288522208</c:v>
                </c:pt>
                <c:pt idx="521">
                  <c:v>0.28108603989807535</c:v>
                </c:pt>
                <c:pt idx="522">
                  <c:v>0.28033629505603702</c:v>
                </c:pt>
                <c:pt idx="523">
                  <c:v>0.27957176949663798</c:v>
                </c:pt>
                <c:pt idx="524">
                  <c:v>0.27879296494835698</c:v>
                </c:pt>
                <c:pt idx="525">
                  <c:v>0.27800040427229938</c:v>
                </c:pt>
                <c:pt idx="526">
                  <c:v>0.27719463199743932</c:v>
                </c:pt>
                <c:pt idx="527">
                  <c:v>0.27637621484341995</c:v>
                </c:pt>
                <c:pt idx="528">
                  <c:v>0.27554574222490902</c:v>
                </c:pt>
                <c:pt idx="529">
                  <c:v>0.27470797476191799</c:v>
                </c:pt>
                <c:pt idx="530">
                  <c:v>0.27388480939693444</c:v>
                </c:pt>
                <c:pt idx="531">
                  <c:v>0.2730754903756345</c:v>
                </c:pt>
                <c:pt idx="532">
                  <c:v>0.27227988035830902</c:v>
                </c:pt>
                <c:pt idx="533">
                  <c:v>0.271497415736971</c:v>
                </c:pt>
                <c:pt idx="534">
                  <c:v>0.27072779814644232</c:v>
                </c:pt>
                <c:pt idx="535">
                  <c:v>0.26997052619629802</c:v>
                </c:pt>
                <c:pt idx="536">
                  <c:v>0.26922520154949098</c:v>
                </c:pt>
                <c:pt idx="537">
                  <c:v>0.268491314164296</c:v>
                </c:pt>
                <c:pt idx="538">
                  <c:v>0.26776837958524852</c:v>
                </c:pt>
                <c:pt idx="539">
                  <c:v>0.26705583792406795</c:v>
                </c:pt>
                <c:pt idx="540">
                  <c:v>0.26635311478881102</c:v>
                </c:pt>
                <c:pt idx="541">
                  <c:v>0.265659572143569</c:v>
                </c:pt>
                <c:pt idx="542">
                  <c:v>0.26497453434479495</c:v>
                </c:pt>
                <c:pt idx="543">
                  <c:v>0.26429726288460098</c:v>
                </c:pt>
                <c:pt idx="544">
                  <c:v>0.26362696633965743</c:v>
                </c:pt>
                <c:pt idx="545">
                  <c:v>0.26296278620046526</c:v>
                </c:pt>
                <c:pt idx="546">
                  <c:v>0.26230551798403196</c:v>
                </c:pt>
                <c:pt idx="547">
                  <c:v>0.26165862208380308</c:v>
                </c:pt>
                <c:pt idx="548">
                  <c:v>0.26102564664737299</c:v>
                </c:pt>
                <c:pt idx="549">
                  <c:v>0.26041023575651301</c:v>
                </c:pt>
                <c:pt idx="550">
                  <c:v>0.25981609920875026</c:v>
                </c:pt>
                <c:pt idx="551">
                  <c:v>0.25924702846009923</c:v>
                </c:pt>
                <c:pt idx="552">
                  <c:v>0.25870687893852001</c:v>
                </c:pt>
                <c:pt idx="553">
                  <c:v>0.25819957410766498</c:v>
                </c:pt>
                <c:pt idx="554">
                  <c:v>0.25772909221145601</c:v>
                </c:pt>
                <c:pt idx="555">
                  <c:v>0.2572994633806735</c:v>
                </c:pt>
                <c:pt idx="556">
                  <c:v>0.25691475741605102</c:v>
                </c:pt>
                <c:pt idx="557">
                  <c:v>0.25657907630834398</c:v>
                </c:pt>
                <c:pt idx="558">
                  <c:v>0.25629654148125475</c:v>
                </c:pt>
                <c:pt idx="559">
                  <c:v>0.25607128299104298</c:v>
                </c:pt>
                <c:pt idx="560">
                  <c:v>0.25590742555979801</c:v>
                </c:pt>
                <c:pt idx="561">
                  <c:v>0.25579434646853216</c:v>
                </c:pt>
                <c:pt idx="562">
                  <c:v>0.25570757434501801</c:v>
                </c:pt>
                <c:pt idx="563">
                  <c:v>0.25564877022652199</c:v>
                </c:pt>
                <c:pt idx="564">
                  <c:v>0.25561909303299102</c:v>
                </c:pt>
                <c:pt idx="565">
                  <c:v>0.2556199838339735</c:v>
                </c:pt>
                <c:pt idx="566">
                  <c:v>0.25565259997001638</c:v>
                </c:pt>
                <c:pt idx="567">
                  <c:v>0.25571821430354202</c:v>
                </c:pt>
                <c:pt idx="568">
                  <c:v>0.25581792419916238</c:v>
                </c:pt>
                <c:pt idx="569">
                  <c:v>0.25595286059628408</c:v>
                </c:pt>
                <c:pt idx="570">
                  <c:v>0.25612403288887797</c:v>
                </c:pt>
                <c:pt idx="571">
                  <c:v>0.25633243976521902</c:v>
                </c:pt>
                <c:pt idx="572">
                  <c:v>0.25657898546846425</c:v>
                </c:pt>
                <c:pt idx="573">
                  <c:v>0.25686453873133303</c:v>
                </c:pt>
                <c:pt idx="574">
                  <c:v>0.25718988699572498</c:v>
                </c:pt>
                <c:pt idx="575">
                  <c:v>0.25755576777449352</c:v>
                </c:pt>
                <c:pt idx="576">
                  <c:v>0.25796284328830532</c:v>
                </c:pt>
                <c:pt idx="577">
                  <c:v>0.25841171714939298</c:v>
                </c:pt>
                <c:pt idx="578">
                  <c:v>0.25890292014185112</c:v>
                </c:pt>
                <c:pt idx="579">
                  <c:v>0.25943691911950972</c:v>
                </c:pt>
                <c:pt idx="580">
                  <c:v>0.26001410899665756</c:v>
                </c:pt>
                <c:pt idx="581">
                  <c:v>0.26063481757614299</c:v>
                </c:pt>
                <c:pt idx="582">
                  <c:v>0.26129752510311005</c:v>
                </c:pt>
                <c:pt idx="583">
                  <c:v>0.2620024834824915</c:v>
                </c:pt>
                <c:pt idx="584">
                  <c:v>0.26274996985322002</c:v>
                </c:pt>
                <c:pt idx="585">
                  <c:v>0.26354034651788799</c:v>
                </c:pt>
                <c:pt idx="586">
                  <c:v>0.264373747256193</c:v>
                </c:pt>
                <c:pt idx="587">
                  <c:v>0.26525031893894102</c:v>
                </c:pt>
                <c:pt idx="588">
                  <c:v>0.26617004318324738</c:v>
                </c:pt>
                <c:pt idx="589">
                  <c:v>0.26713287499858501</c:v>
                </c:pt>
                <c:pt idx="590">
                  <c:v>0.26813864214293476</c:v>
                </c:pt>
                <c:pt idx="591">
                  <c:v>0.26918712571315601</c:v>
                </c:pt>
                <c:pt idx="592">
                  <c:v>0.27027800364995752</c:v>
                </c:pt>
                <c:pt idx="593">
                  <c:v>0.27141089841174232</c:v>
                </c:pt>
                <c:pt idx="594">
                  <c:v>0.27258535235546238</c:v>
                </c:pt>
                <c:pt idx="595">
                  <c:v>0.2738009791742545</c:v>
                </c:pt>
                <c:pt idx="596">
                  <c:v>0.27505716354709098</c:v>
                </c:pt>
                <c:pt idx="597">
                  <c:v>0.27635323899767938</c:v>
                </c:pt>
                <c:pt idx="598">
                  <c:v>0.27768847493795096</c:v>
                </c:pt>
                <c:pt idx="599">
                  <c:v>0.2790620899348969</c:v>
                </c:pt>
                <c:pt idx="600">
                  <c:v>0.28047324718218408</c:v>
                </c:pt>
                <c:pt idx="601">
                  <c:v>0.28192106377117498</c:v>
                </c:pt>
                <c:pt idx="602">
                  <c:v>0.28340460945743795</c:v>
                </c:pt>
                <c:pt idx="603">
                  <c:v>0.28492291353652138</c:v>
                </c:pt>
                <c:pt idx="604">
                  <c:v>0.286474965528077</c:v>
                </c:pt>
                <c:pt idx="605">
                  <c:v>0.28805972062468432</c:v>
                </c:pt>
                <c:pt idx="606">
                  <c:v>0.28967610146578532</c:v>
                </c:pt>
                <c:pt idx="607">
                  <c:v>0.29132300270576938</c:v>
                </c:pt>
                <c:pt idx="608">
                  <c:v>0.29299929337710795</c:v>
                </c:pt>
                <c:pt idx="609">
                  <c:v>0.29470382087971908</c:v>
                </c:pt>
                <c:pt idx="610">
                  <c:v>0.29643541362470432</c:v>
                </c:pt>
                <c:pt idx="611">
                  <c:v>0.29819288460751298</c:v>
                </c:pt>
                <c:pt idx="612">
                  <c:v>0.29997503413794852</c:v>
                </c:pt>
                <c:pt idx="613">
                  <c:v>0.30178065308122198</c:v>
                </c:pt>
                <c:pt idx="614">
                  <c:v>0.30360869942762725</c:v>
                </c:pt>
                <c:pt idx="615">
                  <c:v>0.30545806678084997</c:v>
                </c:pt>
                <c:pt idx="616">
                  <c:v>0.307327501236699</c:v>
                </c:pt>
                <c:pt idx="617">
                  <c:v>0.30921575395919598</c:v>
                </c:pt>
                <c:pt idx="618">
                  <c:v>0.31112158222293895</c:v>
                </c:pt>
                <c:pt idx="619">
                  <c:v>0.31304375163009002</c:v>
                </c:pt>
                <c:pt idx="620">
                  <c:v>0.31498103817456852</c:v>
                </c:pt>
                <c:pt idx="621">
                  <c:v>0.31693235366573902</c:v>
                </c:pt>
                <c:pt idx="622">
                  <c:v>0.31889686931150596</c:v>
                </c:pt>
                <c:pt idx="623">
                  <c:v>0.32087335867952138</c:v>
                </c:pt>
                <c:pt idx="624">
                  <c:v>0.32286061103047276</c:v>
                </c:pt>
                <c:pt idx="625">
                  <c:v>0.32485743767208886</c:v>
                </c:pt>
                <c:pt idx="626">
                  <c:v>0.32686267375953243</c:v>
                </c:pt>
                <c:pt idx="627">
                  <c:v>0.32887517902970143</c:v>
                </c:pt>
                <c:pt idx="628">
                  <c:v>0.33089383909981995</c:v>
                </c:pt>
                <c:pt idx="629">
                  <c:v>0.332917566151614</c:v>
                </c:pt>
                <c:pt idx="630">
                  <c:v>0.3349452999142421</c:v>
                </c:pt>
                <c:pt idx="631">
                  <c:v>0.33697600823841589</c:v>
                </c:pt>
                <c:pt idx="632">
                  <c:v>0.33900868781654536</c:v>
                </c:pt>
                <c:pt idx="633">
                  <c:v>0.34104236462108201</c:v>
                </c:pt>
                <c:pt idx="634">
                  <c:v>0.34307609439957326</c:v>
                </c:pt>
                <c:pt idx="635">
                  <c:v>0.34510896296799787</c:v>
                </c:pt>
                <c:pt idx="636">
                  <c:v>0.34714008650991601</c:v>
                </c:pt>
                <c:pt idx="637">
                  <c:v>0.34916861172584446</c:v>
                </c:pt>
                <c:pt idx="638">
                  <c:v>0.35119371596056398</c:v>
                </c:pt>
                <c:pt idx="639">
                  <c:v>0.35321460721567938</c:v>
                </c:pt>
                <c:pt idx="640">
                  <c:v>0.35523052412638823</c:v>
                </c:pt>
                <c:pt idx="641">
                  <c:v>0.35724073584792332</c:v>
                </c:pt>
                <c:pt idx="642">
                  <c:v>0.35924454190112393</c:v>
                </c:pt>
                <c:pt idx="643">
                  <c:v>0.36124127194553302</c:v>
                </c:pt>
                <c:pt idx="644">
                  <c:v>0.36323028551167402</c:v>
                </c:pt>
                <c:pt idx="645">
                  <c:v>0.36521097167461186</c:v>
                </c:pt>
                <c:pt idx="646">
                  <c:v>0.36718274868950695</c:v>
                </c:pt>
                <c:pt idx="647">
                  <c:v>0.36914506357973897</c:v>
                </c:pt>
                <c:pt idx="648">
                  <c:v>0.371097391691322</c:v>
                </c:pt>
                <c:pt idx="649">
                  <c:v>0.37303923620919499</c:v>
                </c:pt>
                <c:pt idx="650">
                  <c:v>0.37497012764502952</c:v>
                </c:pt>
                <c:pt idx="651">
                  <c:v>0.37688962329486553</c:v>
                </c:pt>
                <c:pt idx="652">
                  <c:v>0.37879730667355799</c:v>
                </c:pt>
                <c:pt idx="653">
                  <c:v>0.38069278692616798</c:v>
                </c:pt>
                <c:pt idx="654">
                  <c:v>0.38257569822121595</c:v>
                </c:pt>
                <c:pt idx="655">
                  <c:v>0.38444569912704796</c:v>
                </c:pt>
                <c:pt idx="656">
                  <c:v>0.38630247197513395</c:v>
                </c:pt>
                <c:pt idx="657">
                  <c:v>0.388145722211717</c:v>
                </c:pt>
                <c:pt idx="658">
                  <c:v>0.38997517774102225</c:v>
                </c:pt>
                <c:pt idx="659">
                  <c:v>0.39179058826142998</c:v>
                </c:pt>
                <c:pt idx="660">
                  <c:v>0.39359172459743702</c:v>
                </c:pt>
                <c:pt idx="661">
                  <c:v>0.3953783780286465</c:v>
                </c:pt>
                <c:pt idx="662">
                  <c:v>0.39715035961806938</c:v>
                </c:pt>
                <c:pt idx="663">
                  <c:v>0.39890749954123189</c:v>
                </c:pt>
                <c:pt idx="664">
                  <c:v>0.40064964641753248</c:v>
                </c:pt>
                <c:pt idx="665">
                  <c:v>0.40237666664556326</c:v>
                </c:pt>
                <c:pt idx="666">
                  <c:v>0.40408844374335895</c:v>
                </c:pt>
                <c:pt idx="667">
                  <c:v>0.40578487769517946</c:v>
                </c:pt>
                <c:pt idx="668">
                  <c:v>0.40746588430556951</c:v>
                </c:pt>
                <c:pt idx="669">
                  <c:v>0.40913139456192105</c:v>
                </c:pt>
                <c:pt idx="670">
                  <c:v>0.41078135400641574</c:v>
                </c:pt>
                <c:pt idx="671">
                  <c:v>0.41241572211801902</c:v>
                </c:pt>
                <c:pt idx="672">
                  <c:v>0.41403447170549318</c:v>
                </c:pt>
                <c:pt idx="673">
                  <c:v>0.415637588311837</c:v>
                </c:pt>
                <c:pt idx="674">
                  <c:v>0.41722506963092132</c:v>
                </c:pt>
                <c:pt idx="675">
                  <c:v>0.41879692493661402</c:v>
                </c:pt>
                <c:pt idx="676">
                  <c:v>0.42035317452500198</c:v>
                </c:pt>
                <c:pt idx="677">
                  <c:v>0.42189384916993738</c:v>
                </c:pt>
                <c:pt idx="678">
                  <c:v>0.42341898959226343</c:v>
                </c:pt>
                <c:pt idx="679">
                  <c:v>0.42492864594291996</c:v>
                </c:pt>
                <c:pt idx="680">
                  <c:v>0.40524015486912879</c:v>
                </c:pt>
                <c:pt idx="681">
                  <c:v>0.41757384673694098</c:v>
                </c:pt>
                <c:pt idx="682">
                  <c:v>0.39987551246849035</c:v>
                </c:pt>
                <c:pt idx="683">
                  <c:v>0.38757217073681177</c:v>
                </c:pt>
                <c:pt idx="684">
                  <c:v>0.37439631361308595</c:v>
                </c:pt>
                <c:pt idx="685">
                  <c:v>0.36432155260070598</c:v>
                </c:pt>
                <c:pt idx="686">
                  <c:v>0.35421673418924926</c:v>
                </c:pt>
                <c:pt idx="687">
                  <c:v>0.34603384942229293</c:v>
                </c:pt>
                <c:pt idx="688">
                  <c:v>0.33815704236365807</c:v>
                </c:pt>
                <c:pt idx="689">
                  <c:v>0.33153835807821208</c:v>
                </c:pt>
                <c:pt idx="690">
                  <c:v>0.32533101235892298</c:v>
                </c:pt>
                <c:pt idx="691">
                  <c:v>0.31998932659355195</c:v>
                </c:pt>
                <c:pt idx="692">
                  <c:v>0.31506089247472951</c:v>
                </c:pt>
                <c:pt idx="693">
                  <c:v>0.31075413365368398</c:v>
                </c:pt>
                <c:pt idx="694">
                  <c:v>0.30682072012789796</c:v>
                </c:pt>
                <c:pt idx="695">
                  <c:v>0.30334906781506438</c:v>
                </c:pt>
                <c:pt idx="696">
                  <c:v>0.30019786110878632</c:v>
                </c:pt>
                <c:pt idx="697">
                  <c:v>0.29739816489341225</c:v>
                </c:pt>
                <c:pt idx="698">
                  <c:v>0.29486585034336632</c:v>
                </c:pt>
                <c:pt idx="699">
                  <c:v>0.29260559578479495</c:v>
                </c:pt>
                <c:pt idx="700">
                  <c:v>0.29056464417410138</c:v>
                </c:pt>
                <c:pt idx="701">
                  <c:v>0.28873640880753976</c:v>
                </c:pt>
                <c:pt idx="702">
                  <c:v>0.28708595376899498</c:v>
                </c:pt>
                <c:pt idx="703">
                  <c:v>0.28560266219713032</c:v>
                </c:pt>
                <c:pt idx="704">
                  <c:v>0.28426217380329338</c:v>
                </c:pt>
                <c:pt idx="705">
                  <c:v>0.28305317780947348</c:v>
                </c:pt>
                <c:pt idx="706">
                  <c:v>0.28195791558082584</c:v>
                </c:pt>
                <c:pt idx="707">
                  <c:v>0.28096581400651199</c:v>
                </c:pt>
                <c:pt idx="708">
                  <c:v>0.2800634618131585</c:v>
                </c:pt>
                <c:pt idx="709">
                  <c:v>0.27924154328648099</c:v>
                </c:pt>
                <c:pt idx="710">
                  <c:v>0.27848966074246589</c:v>
                </c:pt>
                <c:pt idx="711">
                  <c:v>0.27779985460566675</c:v>
                </c:pt>
                <c:pt idx="712">
                  <c:v>0.27716391214613273</c:v>
                </c:pt>
                <c:pt idx="713">
                  <c:v>0.27657514753840701</c:v>
                </c:pt>
                <c:pt idx="714">
                  <c:v>0.27602699079305226</c:v>
                </c:pt>
                <c:pt idx="715">
                  <c:v>0.27551379919931351</c:v>
                </c:pt>
                <c:pt idx="716">
                  <c:v>0.27502976791639638</c:v>
                </c:pt>
                <c:pt idx="717">
                  <c:v>0.2745704152155945</c:v>
                </c:pt>
                <c:pt idx="718">
                  <c:v>0.27413146768396701</c:v>
                </c:pt>
                <c:pt idx="719">
                  <c:v>0.27370922215109733</c:v>
                </c:pt>
                <c:pt idx="720">
                  <c:v>0.27330021474334798</c:v>
                </c:pt>
                <c:pt idx="721">
                  <c:v>0.27290139937895308</c:v>
                </c:pt>
                <c:pt idx="722">
                  <c:v>0.27250996285455026</c:v>
                </c:pt>
                <c:pt idx="723">
                  <c:v>0.27212340879788932</c:v>
                </c:pt>
                <c:pt idx="724">
                  <c:v>0.27173945193854693</c:v>
                </c:pt>
                <c:pt idx="725">
                  <c:v>0.27135605427525838</c:v>
                </c:pt>
                <c:pt idx="726">
                  <c:v>0.27097136242167302</c:v>
                </c:pt>
                <c:pt idx="727">
                  <c:v>0.27058372025733102</c:v>
                </c:pt>
                <c:pt idx="728">
                  <c:v>0.27019163017754599</c:v>
                </c:pt>
                <c:pt idx="729">
                  <c:v>0.26979375462048905</c:v>
                </c:pt>
                <c:pt idx="730">
                  <c:v>0.26938889096145996</c:v>
                </c:pt>
                <c:pt idx="731">
                  <c:v>0.26897596817356295</c:v>
                </c:pt>
                <c:pt idx="732">
                  <c:v>0.26855402979639176</c:v>
                </c:pt>
                <c:pt idx="733">
                  <c:v>0.26812222883195502</c:v>
                </c:pt>
                <c:pt idx="734">
                  <c:v>0.267679815703316</c:v>
                </c:pt>
                <c:pt idx="735">
                  <c:v>0.26722613287178099</c:v>
                </c:pt>
                <c:pt idx="736">
                  <c:v>0.26676060603203999</c:v>
                </c:pt>
                <c:pt idx="737">
                  <c:v>0.26628273911674138</c:v>
                </c:pt>
                <c:pt idx="738">
                  <c:v>0.265792107696668</c:v>
                </c:pt>
                <c:pt idx="739">
                  <c:v>0.26528835462956202</c:v>
                </c:pt>
                <c:pt idx="740">
                  <c:v>0.26477118503274438</c:v>
                </c:pt>
                <c:pt idx="741">
                  <c:v>0.26424036263428902</c:v>
                </c:pt>
                <c:pt idx="742">
                  <c:v>0.26369570591113523</c:v>
                </c:pt>
                <c:pt idx="743">
                  <c:v>0.26313708510917999</c:v>
                </c:pt>
                <c:pt idx="744">
                  <c:v>0.26256441927133201</c:v>
                </c:pt>
                <c:pt idx="745">
                  <c:v>0.26197767385530052</c:v>
                </c:pt>
                <c:pt idx="746">
                  <c:v>0.261376858455377</c:v>
                </c:pt>
                <c:pt idx="747">
                  <c:v>0.26076202493504802</c:v>
                </c:pt>
                <c:pt idx="748">
                  <c:v>0.26013326569611273</c:v>
                </c:pt>
                <c:pt idx="749">
                  <c:v>0.25949071224366138</c:v>
                </c:pt>
                <c:pt idx="750">
                  <c:v>0.25883453388869598</c:v>
                </c:pt>
                <c:pt idx="751">
                  <c:v>0.25816493666857099</c:v>
                </c:pt>
                <c:pt idx="752">
                  <c:v>0.25748216239129995</c:v>
                </c:pt>
                <c:pt idx="753">
                  <c:v>0.25678648784153402</c:v>
                </c:pt>
                <c:pt idx="754">
                  <c:v>0.25607822409028208</c:v>
                </c:pt>
                <c:pt idx="755">
                  <c:v>0.2553577159234634</c:v>
                </c:pt>
                <c:pt idx="756">
                  <c:v>0.25462534135175302</c:v>
                </c:pt>
                <c:pt idx="757">
                  <c:v>0.25388151120502195</c:v>
                </c:pt>
                <c:pt idx="758">
                  <c:v>0.25312666878524742</c:v>
                </c:pt>
                <c:pt idx="759">
                  <c:v>0.252361289575185</c:v>
                </c:pt>
                <c:pt idx="760">
                  <c:v>0.25158588098352302</c:v>
                </c:pt>
                <c:pt idx="761">
                  <c:v>0.25080098212048052</c:v>
                </c:pt>
                <c:pt idx="762">
                  <c:v>0.25000716358882302</c:v>
                </c:pt>
                <c:pt idx="763">
                  <c:v>0.24920802593266486</c:v>
                </c:pt>
                <c:pt idx="764">
                  <c:v>0.24842303769415641</c:v>
                </c:pt>
                <c:pt idx="765">
                  <c:v>0.247651797388455</c:v>
                </c:pt>
                <c:pt idx="766">
                  <c:v>0.24689444141351699</c:v>
                </c:pt>
                <c:pt idx="767">
                  <c:v>0.24615068173176799</c:v>
                </c:pt>
                <c:pt idx="768">
                  <c:v>0.24542051553214386</c:v>
                </c:pt>
                <c:pt idx="769">
                  <c:v>0.24470368344812388</c:v>
                </c:pt>
                <c:pt idx="770">
                  <c:v>0.24400007309447341</c:v>
                </c:pt>
                <c:pt idx="771">
                  <c:v>0.24330940476447394</c:v>
                </c:pt>
                <c:pt idx="772">
                  <c:v>0.24263146429043544</c:v>
                </c:pt>
                <c:pt idx="773">
                  <c:v>0.24196591856905006</c:v>
                </c:pt>
                <c:pt idx="774">
                  <c:v>0.24131245012821986</c:v>
                </c:pt>
                <c:pt idx="775">
                  <c:v>0.24067064773807767</c:v>
                </c:pt>
                <c:pt idx="776">
                  <c:v>0.24004008403216495</c:v>
                </c:pt>
                <c:pt idx="777">
                  <c:v>0.23942024977837209</c:v>
                </c:pt>
                <c:pt idx="778">
                  <c:v>0.23881059833916299</c:v>
                </c:pt>
                <c:pt idx="779">
                  <c:v>0.23821050711910499</c:v>
                </c:pt>
                <c:pt idx="780">
                  <c:v>0.237621315431784</c:v>
                </c:pt>
                <c:pt idx="781">
                  <c:v>0.23704615147368199</c:v>
                </c:pt>
                <c:pt idx="782">
                  <c:v>0.236488222923913</c:v>
                </c:pt>
                <c:pt idx="783">
                  <c:v>0.23595080843297386</c:v>
                </c:pt>
                <c:pt idx="784">
                  <c:v>0.23543725760127449</c:v>
                </c:pt>
                <c:pt idx="785">
                  <c:v>0.23495098176408299</c:v>
                </c:pt>
                <c:pt idx="786">
                  <c:v>0.23449545057203128</c:v>
                </c:pt>
                <c:pt idx="787">
                  <c:v>0.23407418208334399</c:v>
                </c:pt>
                <c:pt idx="788">
                  <c:v>0.233690736163187</c:v>
                </c:pt>
                <c:pt idx="789">
                  <c:v>0.23334870351353099</c:v>
                </c:pt>
                <c:pt idx="790">
                  <c:v>0.23305169642123341</c:v>
                </c:pt>
                <c:pt idx="791">
                  <c:v>0.23280333648933019</c:v>
                </c:pt>
                <c:pt idx="792">
                  <c:v>0.23260724316934298</c:v>
                </c:pt>
                <c:pt idx="793">
                  <c:v>0.23246702017599696</c:v>
                </c:pt>
                <c:pt idx="794">
                  <c:v>0.23238624221422041</c:v>
                </c:pt>
                <c:pt idx="795">
                  <c:v>0.23235217543047301</c:v>
                </c:pt>
                <c:pt idx="796">
                  <c:v>0.23234776602691601</c:v>
                </c:pt>
                <c:pt idx="797">
                  <c:v>0.232374294220309</c:v>
                </c:pt>
                <c:pt idx="798">
                  <c:v>0.23243280117490486</c:v>
                </c:pt>
                <c:pt idx="799">
                  <c:v>0.23252441983441499</c:v>
                </c:pt>
                <c:pt idx="800">
                  <c:v>0.232650120489405</c:v>
                </c:pt>
                <c:pt idx="801">
                  <c:v>0.23281090509494201</c:v>
                </c:pt>
                <c:pt idx="802">
                  <c:v>0.23300765123690301</c:v>
                </c:pt>
                <c:pt idx="803">
                  <c:v>0.23324123390444912</c:v>
                </c:pt>
                <c:pt idx="804">
                  <c:v>0.23351242548112525</c:v>
                </c:pt>
                <c:pt idx="805">
                  <c:v>0.23382197322754467</c:v>
                </c:pt>
                <c:pt idx="806">
                  <c:v>0.23417053469358312</c:v>
                </c:pt>
                <c:pt idx="807">
                  <c:v>0.23455872723780197</c:v>
                </c:pt>
                <c:pt idx="808">
                  <c:v>0.23498708608947896</c:v>
                </c:pt>
                <c:pt idx="809">
                  <c:v>0.23545609616501509</c:v>
                </c:pt>
                <c:pt idx="810">
                  <c:v>0.23596616474867699</c:v>
                </c:pt>
                <c:pt idx="811">
                  <c:v>0.23651764210506354</c:v>
                </c:pt>
                <c:pt idx="812">
                  <c:v>0.23711080370093299</c:v>
                </c:pt>
                <c:pt idx="813">
                  <c:v>0.23774586375150186</c:v>
                </c:pt>
                <c:pt idx="814">
                  <c:v>0.23842296375539443</c:v>
                </c:pt>
                <c:pt idx="815">
                  <c:v>0.23914218161992626</c:v>
                </c:pt>
                <c:pt idx="816">
                  <c:v>0.239903524443532</c:v>
                </c:pt>
                <c:pt idx="817">
                  <c:v>0.24070693491525499</c:v>
                </c:pt>
                <c:pt idx="818">
                  <c:v>0.24155228701128609</c:v>
                </c:pt>
                <c:pt idx="819">
                  <c:v>0.24243940390742214</c:v>
                </c:pt>
                <c:pt idx="820">
                  <c:v>0.24336812806249547</c:v>
                </c:pt>
                <c:pt idx="821">
                  <c:v>0.24433812566231741</c:v>
                </c:pt>
                <c:pt idx="822">
                  <c:v>0.24534900501299392</c:v>
                </c:pt>
                <c:pt idx="823">
                  <c:v>0.24640031465958401</c:v>
                </c:pt>
                <c:pt idx="824">
                  <c:v>0.24749154486610192</c:v>
                </c:pt>
                <c:pt idx="825">
                  <c:v>0.24862212949846799</c:v>
                </c:pt>
                <c:pt idx="826">
                  <c:v>0.24979146991479509</c:v>
                </c:pt>
                <c:pt idx="827">
                  <c:v>0.25099908389615799</c:v>
                </c:pt>
                <c:pt idx="828">
                  <c:v>0.25224422179693479</c:v>
                </c:pt>
                <c:pt idx="829">
                  <c:v>0.25352612128591001</c:v>
                </c:pt>
                <c:pt idx="830">
                  <c:v>0.25484422778367438</c:v>
                </c:pt>
                <c:pt idx="831">
                  <c:v>0.2561976331011655</c:v>
                </c:pt>
                <c:pt idx="832">
                  <c:v>0.257585394671418</c:v>
                </c:pt>
                <c:pt idx="833">
                  <c:v>0.25900653592985989</c:v>
                </c:pt>
                <c:pt idx="834">
                  <c:v>0.26046004901249498</c:v>
                </c:pt>
                <c:pt idx="835">
                  <c:v>0.26194489723615738</c:v>
                </c:pt>
                <c:pt idx="836">
                  <c:v>0.26346001789636908</c:v>
                </c:pt>
                <c:pt idx="837">
                  <c:v>0.265004324870726</c:v>
                </c:pt>
                <c:pt idx="838">
                  <c:v>0.26657671142155898</c:v>
                </c:pt>
                <c:pt idx="839">
                  <c:v>0.26817605284796697</c:v>
                </c:pt>
                <c:pt idx="840">
                  <c:v>0.26980120925169598</c:v>
                </c:pt>
                <c:pt idx="841">
                  <c:v>0.27145102817522793</c:v>
                </c:pt>
                <c:pt idx="842">
                  <c:v>0.27312434729027352</c:v>
                </c:pt>
                <c:pt idx="843">
                  <c:v>0.27482025909653501</c:v>
                </c:pt>
                <c:pt idx="844">
                  <c:v>0.27653784685774102</c:v>
                </c:pt>
                <c:pt idx="845">
                  <c:v>0.27827588537377246</c:v>
                </c:pt>
                <c:pt idx="846">
                  <c:v>0.28003314884830405</c:v>
                </c:pt>
                <c:pt idx="847">
                  <c:v>0.28180841712079352</c:v>
                </c:pt>
                <c:pt idx="848">
                  <c:v>0.28360047793210025</c:v>
                </c:pt>
                <c:pt idx="849">
                  <c:v>0.28540812877148097</c:v>
                </c:pt>
                <c:pt idx="850">
                  <c:v>0.28723017885087498</c:v>
                </c:pt>
                <c:pt idx="851">
                  <c:v>0.28906545081795998</c:v>
                </c:pt>
                <c:pt idx="852">
                  <c:v>0.29091278251719632</c:v>
                </c:pt>
                <c:pt idx="853">
                  <c:v>0.292771028535668</c:v>
                </c:pt>
                <c:pt idx="854">
                  <c:v>0.29463906174687798</c:v>
                </c:pt>
                <c:pt idx="855">
                  <c:v>0.29651577467150902</c:v>
                </c:pt>
                <c:pt idx="856">
                  <c:v>0.29840008080298408</c:v>
                </c:pt>
                <c:pt idx="857">
                  <c:v>0.30029091577357497</c:v>
                </c:pt>
                <c:pt idx="858">
                  <c:v>0.30218723846423101</c:v>
                </c:pt>
                <c:pt idx="859">
                  <c:v>0.30408803197312395</c:v>
                </c:pt>
                <c:pt idx="860">
                  <c:v>0.30599230451542497</c:v>
                </c:pt>
                <c:pt idx="861">
                  <c:v>0.30789909019680395</c:v>
                </c:pt>
                <c:pt idx="862">
                  <c:v>0.30980744971181395</c:v>
                </c:pt>
                <c:pt idx="863">
                  <c:v>0.31171647092888366</c:v>
                </c:pt>
                <c:pt idx="864">
                  <c:v>0.31362526939853025</c:v>
                </c:pt>
                <c:pt idx="865">
                  <c:v>0.31553298875964997</c:v>
                </c:pt>
                <c:pt idx="866">
                  <c:v>0.31743880107059302</c:v>
                </c:pt>
                <c:pt idx="867">
                  <c:v>0.31934190704900756</c:v>
                </c:pt>
                <c:pt idx="868">
                  <c:v>0.32124153624021101</c:v>
                </c:pt>
                <c:pt idx="869">
                  <c:v>0.32313694710447838</c:v>
                </c:pt>
                <c:pt idx="870">
                  <c:v>0.32502742703807314</c:v>
                </c:pt>
                <c:pt idx="871">
                  <c:v>0.32691229232285335</c:v>
                </c:pt>
                <c:pt idx="872">
                  <c:v>0.32879088801586026</c:v>
                </c:pt>
                <c:pt idx="873">
                  <c:v>0.33066258777662477</c:v>
                </c:pt>
                <c:pt idx="874">
                  <c:v>0.33252679364123405</c:v>
                </c:pt>
                <c:pt idx="875">
                  <c:v>0.3343829357427765</c:v>
                </c:pt>
                <c:pt idx="876">
                  <c:v>0.33623047198559325</c:v>
                </c:pt>
                <c:pt idx="877">
                  <c:v>0.33806888767410592</c:v>
                </c:pt>
                <c:pt idx="878">
                  <c:v>0.33989769510232876</c:v>
                </c:pt>
                <c:pt idx="879">
                  <c:v>0.34171643310573002</c:v>
                </c:pt>
                <c:pt idx="880">
                  <c:v>0.34352466658051195</c:v>
                </c:pt>
                <c:pt idx="881">
                  <c:v>0.34532198597228142</c:v>
                </c:pt>
                <c:pt idx="882">
                  <c:v>0.34710800673862402</c:v>
                </c:pt>
                <c:pt idx="883">
                  <c:v>0.3488823687877099</c:v>
                </c:pt>
                <c:pt idx="884">
                  <c:v>0.35064473589653899</c:v>
                </c:pt>
                <c:pt idx="885">
                  <c:v>0.35239479511141225</c:v>
                </c:pt>
                <c:pt idx="886">
                  <c:v>0.35413225613344801</c:v>
                </c:pt>
                <c:pt idx="887">
                  <c:v>0.35585685069167738</c:v>
                </c:pt>
                <c:pt idx="888">
                  <c:v>0.35756833190623138</c:v>
                </c:pt>
                <c:pt idx="889">
                  <c:v>0.35926647364381925</c:v>
                </c:pt>
                <c:pt idx="890">
                  <c:v>0.36095106986781361</c:v>
                </c:pt>
                <c:pt idx="891">
                  <c:v>0.36262193398482689</c:v>
                </c:pt>
                <c:pt idx="892">
                  <c:v>0.36427889818982195</c:v>
                </c:pt>
                <c:pt idx="893">
                  <c:v>0.36592181281137598</c:v>
                </c:pt>
                <c:pt idx="894">
                  <c:v>0.36755054565892498</c:v>
                </c:pt>
                <c:pt idx="895">
                  <c:v>0.36916498137329595</c:v>
                </c:pt>
                <c:pt idx="896">
                  <c:v>0.3707650207821</c:v>
                </c:pt>
                <c:pt idx="897">
                  <c:v>0.37235058026126222</c:v>
                </c:pt>
                <c:pt idx="898">
                  <c:v>0.37392159110365897</c:v>
                </c:pt>
                <c:pt idx="899">
                  <c:v>0.37547799889622652</c:v>
                </c:pt>
                <c:pt idx="900">
                  <c:v>0.37701976290628625</c:v>
                </c:pt>
                <c:pt idx="901">
                  <c:v>0.37854685547799538</c:v>
                </c:pt>
                <c:pt idx="902">
                  <c:v>0.38005926143979651</c:v>
                </c:pt>
                <c:pt idx="903">
                  <c:v>0.38155697752337525</c:v>
                </c:pt>
                <c:pt idx="904">
                  <c:v>0.38304001179491426</c:v>
                </c:pt>
                <c:pt idx="905">
                  <c:v>0.38450838309901042</c:v>
                </c:pt>
                <c:pt idx="906">
                  <c:v>0.36605544581366684</c:v>
                </c:pt>
                <c:pt idx="907">
                  <c:v>0.3777083403595915</c:v>
                </c:pt>
                <c:pt idx="908">
                  <c:v>0.36041652067968644</c:v>
                </c:pt>
                <c:pt idx="909">
                  <c:v>0.34778813671802999</c:v>
                </c:pt>
                <c:pt idx="910">
                  <c:v>0.33470740762831502</c:v>
                </c:pt>
                <c:pt idx="911">
                  <c:v>0.32449662726746387</c:v>
                </c:pt>
                <c:pt idx="912">
                  <c:v>0.31428916599163925</c:v>
                </c:pt>
                <c:pt idx="913">
                  <c:v>0.30601706316557725</c:v>
                </c:pt>
                <c:pt idx="914">
                  <c:v>0.29796578730147288</c:v>
                </c:pt>
                <c:pt idx="915">
                  <c:v>0.29125296689636132</c:v>
                </c:pt>
                <c:pt idx="916">
                  <c:v>0.28484784857951601</c:v>
                </c:pt>
                <c:pt idx="917">
                  <c:v>0.27939190226836402</c:v>
                </c:pt>
                <c:pt idx="918">
                  <c:v>0.27426106114783438</c:v>
                </c:pt>
                <c:pt idx="919">
                  <c:v>0.26981933768118799</c:v>
                </c:pt>
                <c:pt idx="920">
                  <c:v>0.26568539893663001</c:v>
                </c:pt>
                <c:pt idx="921">
                  <c:v>0.26206233521686889</c:v>
                </c:pt>
                <c:pt idx="922">
                  <c:v>0.25871438535027125</c:v>
                </c:pt>
                <c:pt idx="923">
                  <c:v>0.25575190969313111</c:v>
                </c:pt>
                <c:pt idx="924">
                  <c:v>0.25302699521393351</c:v>
                </c:pt>
                <c:pt idx="925">
                  <c:v>0.25059705915180203</c:v>
                </c:pt>
                <c:pt idx="926">
                  <c:v>0.24836763121637992</c:v>
                </c:pt>
                <c:pt idx="927">
                  <c:v>0.24636630930328901</c:v>
                </c:pt>
                <c:pt idx="928">
                  <c:v>0.24453147220317201</c:v>
                </c:pt>
                <c:pt idx="929">
                  <c:v>0.24287426641741899</c:v>
                </c:pt>
                <c:pt idx="930">
                  <c:v>0.24135352578115388</c:v>
                </c:pt>
                <c:pt idx="931">
                  <c:v>0.23997161548099799</c:v>
                </c:pt>
                <c:pt idx="932">
                  <c:v>0.23870031249492668</c:v>
                </c:pt>
                <c:pt idx="933">
                  <c:v>0.23753755368723894</c:v>
                </c:pt>
                <c:pt idx="934">
                  <c:v>0.23646346511477903</c:v>
                </c:pt>
                <c:pt idx="935">
                  <c:v>0.235473985784205</c:v>
                </c:pt>
                <c:pt idx="936">
                  <c:v>0.23455474912472901</c:v>
                </c:pt>
                <c:pt idx="937">
                  <c:v>0.23370101944129643</c:v>
                </c:pt>
                <c:pt idx="938">
                  <c:v>0.23290215484415241</c:v>
                </c:pt>
                <c:pt idx="939">
                  <c:v>0.23215343605550401</c:v>
                </c:pt>
                <c:pt idx="940">
                  <c:v>0.23144680832778144</c:v>
                </c:pt>
                <c:pt idx="941">
                  <c:v>0.23077790394276401</c:v>
                </c:pt>
                <c:pt idx="942">
                  <c:v>0.23014051479848197</c:v>
                </c:pt>
                <c:pt idx="943">
                  <c:v>0.229530763420249</c:v>
                </c:pt>
                <c:pt idx="944">
                  <c:v>0.22894379532839446</c:v>
                </c:pt>
                <c:pt idx="945">
                  <c:v>0.22837625701074288</c:v>
                </c:pt>
                <c:pt idx="946">
                  <c:v>0.227824311254266</c:v>
                </c:pt>
                <c:pt idx="947">
                  <c:v>0.22728510917420144</c:v>
                </c:pt>
                <c:pt idx="948">
                  <c:v>0.226755595509989</c:v>
                </c:pt>
                <c:pt idx="949">
                  <c:v>0.22623338259342293</c:v>
                </c:pt>
                <c:pt idx="950">
                  <c:v>0.22571602838309399</c:v>
                </c:pt>
                <c:pt idx="951">
                  <c:v>0.22520155471477188</c:v>
                </c:pt>
                <c:pt idx="952">
                  <c:v>0.22468800896744701</c:v>
                </c:pt>
                <c:pt idx="953">
                  <c:v>0.22417377070505609</c:v>
                </c:pt>
                <c:pt idx="954">
                  <c:v>0.22365728403648699</c:v>
                </c:pt>
                <c:pt idx="955">
                  <c:v>0.223137238408876</c:v>
                </c:pt>
                <c:pt idx="956">
                  <c:v>0.22261240407198901</c:v>
                </c:pt>
                <c:pt idx="957">
                  <c:v>0.22208173809204901</c:v>
                </c:pt>
                <c:pt idx="958">
                  <c:v>0.22154428237190488</c:v>
                </c:pt>
                <c:pt idx="959">
                  <c:v>0.22099922530878888</c:v>
                </c:pt>
                <c:pt idx="960">
                  <c:v>0.22044583797463399</c:v>
                </c:pt>
                <c:pt idx="961">
                  <c:v>0.219883509543258</c:v>
                </c:pt>
                <c:pt idx="962">
                  <c:v>0.21931170690308388</c:v>
                </c:pt>
                <c:pt idx="963">
                  <c:v>0.21872999464751094</c:v>
                </c:pt>
                <c:pt idx="964">
                  <c:v>0.21813800919182894</c:v>
                </c:pt>
                <c:pt idx="965">
                  <c:v>0.21753546974611349</c:v>
                </c:pt>
                <c:pt idx="966">
                  <c:v>0.21692216149596319</c:v>
                </c:pt>
                <c:pt idx="967">
                  <c:v>0.21629794136590141</c:v>
                </c:pt>
                <c:pt idx="968">
                  <c:v>0.21566272692716501</c:v>
                </c:pt>
                <c:pt idx="969">
                  <c:v>0.21501649920019353</c:v>
                </c:pt>
                <c:pt idx="970">
                  <c:v>0.21435929522573799</c:v>
                </c:pt>
                <c:pt idx="971">
                  <c:v>0.21369120922374588</c:v>
                </c:pt>
                <c:pt idx="972">
                  <c:v>0.21301238753748722</c:v>
                </c:pt>
                <c:pt idx="973">
                  <c:v>0.21232302891021387</c:v>
                </c:pt>
                <c:pt idx="974">
                  <c:v>0.21162338098393099</c:v>
                </c:pt>
                <c:pt idx="975">
                  <c:v>0.21091374012394246</c:v>
                </c:pt>
                <c:pt idx="976">
                  <c:v>0.21019444894314401</c:v>
                </c:pt>
                <c:pt idx="977">
                  <c:v>0.20946589590753986</c:v>
                </c:pt>
                <c:pt idx="978">
                  <c:v>0.208728513535687</c:v>
                </c:pt>
                <c:pt idx="979">
                  <c:v>0.20798277790129299</c:v>
                </c:pt>
                <c:pt idx="980">
                  <c:v>0.20723511436137745</c:v>
                </c:pt>
                <c:pt idx="981">
                  <c:v>0.20649985041462546</c:v>
                </c:pt>
                <c:pt idx="982">
                  <c:v>0.20577683394947199</c:v>
                </c:pt>
                <c:pt idx="983">
                  <c:v>0.20506617865910401</c:v>
                </c:pt>
                <c:pt idx="984">
                  <c:v>0.20436776489602834</c:v>
                </c:pt>
                <c:pt idx="985">
                  <c:v>0.20368161382683</c:v>
                </c:pt>
                <c:pt idx="986">
                  <c:v>0.20300758697356697</c:v>
                </c:pt>
                <c:pt idx="987">
                  <c:v>0.20234561574636944</c:v>
                </c:pt>
                <c:pt idx="988">
                  <c:v>0.20169551201078867</c:v>
                </c:pt>
                <c:pt idx="989">
                  <c:v>0.20105711123220099</c:v>
                </c:pt>
                <c:pt idx="990">
                  <c:v>0.20043015168914199</c:v>
                </c:pt>
                <c:pt idx="991">
                  <c:v>0.19981436359666394</c:v>
                </c:pt>
                <c:pt idx="992">
                  <c:v>0.19920939139483446</c:v>
                </c:pt>
                <c:pt idx="993">
                  <c:v>0.198614848939624</c:v>
                </c:pt>
                <c:pt idx="994">
                  <c:v>0.19803026890483788</c:v>
                </c:pt>
                <c:pt idx="995">
                  <c:v>0.19745513658499358</c:v>
                </c:pt>
                <c:pt idx="996">
                  <c:v>0.19688977210231501</c:v>
                </c:pt>
                <c:pt idx="997">
                  <c:v>0.19633706877703899</c:v>
                </c:pt>
                <c:pt idx="998">
                  <c:v>0.19580012850368717</c:v>
                </c:pt>
                <c:pt idx="999">
                  <c:v>0.19528216967352588</c:v>
                </c:pt>
                <c:pt idx="1000">
                  <c:v>0.19478647657550499</c:v>
                </c:pt>
                <c:pt idx="1001">
                  <c:v>0.19431643002221596</c:v>
                </c:pt>
                <c:pt idx="1002">
                  <c:v>0.19387547112851267</c:v>
                </c:pt>
                <c:pt idx="1003">
                  <c:v>0.19346711692665</c:v>
                </c:pt>
                <c:pt idx="1004">
                  <c:v>0.19309493209829512</c:v>
                </c:pt>
                <c:pt idx="1005">
                  <c:v>0.19276253424029499</c:v>
                </c:pt>
                <c:pt idx="1006">
                  <c:v>0.19247357002559187</c:v>
                </c:pt>
                <c:pt idx="1007">
                  <c:v>0.19223171307736686</c:v>
                </c:pt>
                <c:pt idx="1008">
                  <c:v>0.19204064240434299</c:v>
                </c:pt>
                <c:pt idx="1009">
                  <c:v>0.19190403491763341</c:v>
                </c:pt>
                <c:pt idx="1010">
                  <c:v>0.19182554490177287</c:v>
                </c:pt>
                <c:pt idx="1011">
                  <c:v>0.19178393999049892</c:v>
                </c:pt>
                <c:pt idx="1012">
                  <c:v>0.19177248946896699</c:v>
                </c:pt>
                <c:pt idx="1013">
                  <c:v>0.19179223548474386</c:v>
                </c:pt>
                <c:pt idx="1014">
                  <c:v>0.191844423680885</c:v>
                </c:pt>
                <c:pt idx="1015">
                  <c:v>0.19193004733372099</c:v>
                </c:pt>
                <c:pt idx="1016">
                  <c:v>0.192050215651076</c:v>
                </c:pt>
                <c:pt idx="1017">
                  <c:v>0.19220584855762388</c:v>
                </c:pt>
                <c:pt idx="1018">
                  <c:v>0.192397922554532</c:v>
                </c:pt>
                <c:pt idx="1019">
                  <c:v>0.192627266145909</c:v>
                </c:pt>
                <c:pt idx="1020">
                  <c:v>0.19289472338263</c:v>
                </c:pt>
                <c:pt idx="1021">
                  <c:v>0.19320101652951888</c:v>
                </c:pt>
                <c:pt idx="1022">
                  <c:v>0.19354685510898101</c:v>
                </c:pt>
                <c:pt idx="1023">
                  <c:v>0.19393284337848499</c:v>
                </c:pt>
                <c:pt idx="1024">
                  <c:v>0.194359553252897</c:v>
                </c:pt>
                <c:pt idx="1025">
                  <c:v>0.194827461799748</c:v>
                </c:pt>
                <c:pt idx="1026">
                  <c:v>0.19533700020688397</c:v>
                </c:pt>
                <c:pt idx="1027">
                  <c:v>0.19588851151404887</c:v>
                </c:pt>
                <c:pt idx="1028">
                  <c:v>0.19648228370621823</c:v>
                </c:pt>
                <c:pt idx="1029">
                  <c:v>0.19711852119062301</c:v>
                </c:pt>
                <c:pt idx="1030">
                  <c:v>0.19779736739747647</c:v>
                </c:pt>
                <c:pt idx="1031">
                  <c:v>0.19851888567738946</c:v>
                </c:pt>
                <c:pt idx="1032">
                  <c:v>0.199283075000943</c:v>
                </c:pt>
                <c:pt idx="1033">
                  <c:v>0.20008985737992499</c:v>
                </c:pt>
                <c:pt idx="1034">
                  <c:v>0.20093917419277194</c:v>
                </c:pt>
                <c:pt idx="1035">
                  <c:v>0.20183081900908187</c:v>
                </c:pt>
                <c:pt idx="1036">
                  <c:v>0.20276449816412795</c:v>
                </c:pt>
                <c:pt idx="1037">
                  <c:v>0.20373989094413641</c:v>
                </c:pt>
                <c:pt idx="1038">
                  <c:v>0.20475686544631141</c:v>
                </c:pt>
                <c:pt idx="1039">
                  <c:v>0.20581493474017445</c:v>
                </c:pt>
                <c:pt idx="1040">
                  <c:v>0.20691351312393999</c:v>
                </c:pt>
                <c:pt idx="1041">
                  <c:v>0.208051955490652</c:v>
                </c:pt>
                <c:pt idx="1042">
                  <c:v>0.20922987718662303</c:v>
                </c:pt>
                <c:pt idx="1043">
                  <c:v>0.21044649383837949</c:v>
                </c:pt>
                <c:pt idx="1044">
                  <c:v>0.21170097382978501</c:v>
                </c:pt>
                <c:pt idx="1045">
                  <c:v>0.21299243708277926</c:v>
                </c:pt>
                <c:pt idx="1046">
                  <c:v>0.21431996205295509</c:v>
                </c:pt>
                <c:pt idx="1047">
                  <c:v>0.21568258457494699</c:v>
                </c:pt>
                <c:pt idx="1048">
                  <c:v>0.21707930376699344</c:v>
                </c:pt>
                <c:pt idx="1049">
                  <c:v>0.21850908226138488</c:v>
                </c:pt>
                <c:pt idx="1050">
                  <c:v>0.21997085130907801</c:v>
                </c:pt>
                <c:pt idx="1051">
                  <c:v>0.22146351195035388</c:v>
                </c:pt>
                <c:pt idx="1052">
                  <c:v>0.22298593954767545</c:v>
                </c:pt>
                <c:pt idx="1053">
                  <c:v>0.22453700707988</c:v>
                </c:pt>
                <c:pt idx="1054">
                  <c:v>0.22611612625360267</c:v>
                </c:pt>
                <c:pt idx="1055">
                  <c:v>0.227722059353791</c:v>
                </c:pt>
                <c:pt idx="1056">
                  <c:v>0.22935355035742699</c:v>
                </c:pt>
                <c:pt idx="1057">
                  <c:v>0.23100933472357399</c:v>
                </c:pt>
                <c:pt idx="1058">
                  <c:v>0.23268814387233153</c:v>
                </c:pt>
                <c:pt idx="1059">
                  <c:v>0.23438870651429899</c:v>
                </c:pt>
                <c:pt idx="1060">
                  <c:v>0.23610975233870787</c:v>
                </c:pt>
                <c:pt idx="1061">
                  <c:v>0.237850013625903</c:v>
                </c:pt>
                <c:pt idx="1062">
                  <c:v>0.23960822845096699</c:v>
                </c:pt>
                <c:pt idx="1063">
                  <c:v>0.24138314240475001</c:v>
                </c:pt>
                <c:pt idx="1064">
                  <c:v>0.24317351138007987</c:v>
                </c:pt>
                <c:pt idx="1065">
                  <c:v>0.24497810328512809</c:v>
                </c:pt>
                <c:pt idx="1066">
                  <c:v>0.24679570045591809</c:v>
                </c:pt>
                <c:pt idx="1067">
                  <c:v>0.248625101280887</c:v>
                </c:pt>
                <c:pt idx="1068">
                  <c:v>0.25046512227045498</c:v>
                </c:pt>
                <c:pt idx="1069">
                  <c:v>0.2523145995377315</c:v>
                </c:pt>
                <c:pt idx="1070">
                  <c:v>0.25417239054873703</c:v>
                </c:pt>
                <c:pt idx="1071">
                  <c:v>0.25603737542406901</c:v>
                </c:pt>
                <c:pt idx="1072">
                  <c:v>0.25790845838990095</c:v>
                </c:pt>
                <c:pt idx="1073">
                  <c:v>0.25978456888033202</c:v>
                </c:pt>
                <c:pt idx="1074">
                  <c:v>0.261664662708122</c:v>
                </c:pt>
                <c:pt idx="1075">
                  <c:v>0.263547722958969</c:v>
                </c:pt>
                <c:pt idx="1076">
                  <c:v>0.26543276090070284</c:v>
                </c:pt>
                <c:pt idx="1077">
                  <c:v>0.26731881666942525</c:v>
                </c:pt>
                <c:pt idx="1078">
                  <c:v>0.26920495993648402</c:v>
                </c:pt>
                <c:pt idx="1079">
                  <c:v>0.27109029039279497</c:v>
                </c:pt>
                <c:pt idx="1080">
                  <c:v>0.272973938193523</c:v>
                </c:pt>
                <c:pt idx="1081">
                  <c:v>0.27485506425154232</c:v>
                </c:pt>
                <c:pt idx="1082">
                  <c:v>0.27673286048041001</c:v>
                </c:pt>
                <c:pt idx="1083">
                  <c:v>0.278606549911176</c:v>
                </c:pt>
                <c:pt idx="1084">
                  <c:v>0.28047538675444994</c:v>
                </c:pt>
                <c:pt idx="1085">
                  <c:v>0.28233865635689998</c:v>
                </c:pt>
                <c:pt idx="1086">
                  <c:v>0.28419567510329002</c:v>
                </c:pt>
                <c:pt idx="1087">
                  <c:v>0.28604579023023502</c:v>
                </c:pt>
                <c:pt idx="1088">
                  <c:v>0.28788837958862395</c:v>
                </c:pt>
                <c:pt idx="1089">
                  <c:v>0.28972285133275566</c:v>
                </c:pt>
                <c:pt idx="1090">
                  <c:v>0.29154864356305998</c:v>
                </c:pt>
                <c:pt idx="1091">
                  <c:v>0.29336522390859898</c:v>
                </c:pt>
                <c:pt idx="1092">
                  <c:v>0.29517208906903986</c:v>
                </c:pt>
                <c:pt idx="1093">
                  <c:v>0.29696876430796643</c:v>
                </c:pt>
                <c:pt idx="1094">
                  <c:v>0.29875480291213702</c:v>
                </c:pt>
                <c:pt idx="1095">
                  <c:v>0.30052978561225491</c:v>
                </c:pt>
                <c:pt idx="1096">
                  <c:v>0.30229331997608599</c:v>
                </c:pt>
                <c:pt idx="1097">
                  <c:v>0.30404503977223801</c:v>
                </c:pt>
                <c:pt idx="1098">
                  <c:v>0.30578460431265397</c:v>
                </c:pt>
                <c:pt idx="1099">
                  <c:v>0.30751169777350895</c:v>
                </c:pt>
                <c:pt idx="1100">
                  <c:v>0.30922602850112274</c:v>
                </c:pt>
                <c:pt idx="1101">
                  <c:v>0.31092732830303732</c:v>
                </c:pt>
                <c:pt idx="1102">
                  <c:v>0.31261535172965438</c:v>
                </c:pt>
                <c:pt idx="1103">
                  <c:v>0.31428987534719738</c:v>
                </c:pt>
                <c:pt idx="1104">
                  <c:v>0.31595069700620626</c:v>
                </c:pt>
                <c:pt idx="1105">
                  <c:v>0.31759763510658301</c:v>
                </c:pt>
                <c:pt idx="1106">
                  <c:v>0.31923052786258932</c:v>
                </c:pt>
                <c:pt idx="1107">
                  <c:v>0.32084923256889408</c:v>
                </c:pt>
                <c:pt idx="1108">
                  <c:v>0.32245362487041518</c:v>
                </c:pt>
                <c:pt idx="1109">
                  <c:v>0.32404359803701138</c:v>
                </c:pt>
                <c:pt idx="1110">
                  <c:v>0.3256190622452515</c:v>
                </c:pt>
                <c:pt idx="1111">
                  <c:v>0.32717994386812732</c:v>
                </c:pt>
                <c:pt idx="1112">
                  <c:v>0.32872618477466703</c:v>
                </c:pt>
                <c:pt idx="1113">
                  <c:v>0.33025774163998495</c:v>
                </c:pt>
                <c:pt idx="1114">
                  <c:v>0.33177458526750409</c:v>
                </c:pt>
                <c:pt idx="1115">
                  <c:v>0.33327669992368286</c:v>
                </c:pt>
                <c:pt idx="1116">
                  <c:v>0.33476408268659202</c:v>
                </c:pt>
                <c:pt idx="1117">
                  <c:v>0.33623674280874438</c:v>
                </c:pt>
                <c:pt idx="1118">
                  <c:v>0.33769470109491984</c:v>
                </c:pt>
                <c:pt idx="1119">
                  <c:v>0.32004446380127</c:v>
                </c:pt>
                <c:pt idx="1120">
                  <c:v>0.33127734434185652</c:v>
                </c:pt>
                <c:pt idx="1121">
                  <c:v>0.31416276190762443</c:v>
                </c:pt>
                <c:pt idx="1122">
                  <c:v>0.30104649028798125</c:v>
                </c:pt>
                <c:pt idx="1123">
                  <c:v>0.28806656008176995</c:v>
                </c:pt>
                <c:pt idx="1124">
                  <c:v>0.27749839079022998</c:v>
                </c:pt>
                <c:pt idx="1125">
                  <c:v>0.26727081581751538</c:v>
                </c:pt>
                <c:pt idx="1126">
                  <c:v>0.25872042935167938</c:v>
                </c:pt>
                <c:pt idx="1127">
                  <c:v>0.25058257416698498</c:v>
                </c:pt>
                <c:pt idx="1128">
                  <c:v>0.24363744409074894</c:v>
                </c:pt>
                <c:pt idx="1129">
                  <c:v>0.23710896157387701</c:v>
                </c:pt>
                <c:pt idx="1130">
                  <c:v>0.23144735118264495</c:v>
                </c:pt>
                <c:pt idx="1131">
                  <c:v>0.22617291718216601</c:v>
                </c:pt>
                <c:pt idx="1132">
                  <c:v>0.22154117567009701</c:v>
                </c:pt>
                <c:pt idx="1133">
                  <c:v>0.21725276648526526</c:v>
                </c:pt>
                <c:pt idx="1134">
                  <c:v>0.21344913181445471</c:v>
                </c:pt>
                <c:pt idx="1135">
                  <c:v>0.20994114504680653</c:v>
                </c:pt>
                <c:pt idx="1136">
                  <c:v>0.20680406212283009</c:v>
                </c:pt>
                <c:pt idx="1137">
                  <c:v>0.20391656154951099</c:v>
                </c:pt>
                <c:pt idx="1138">
                  <c:v>0.20131601424130399</c:v>
                </c:pt>
                <c:pt idx="1139">
                  <c:v>0.19892315166965288</c:v>
                </c:pt>
                <c:pt idx="1140">
                  <c:v>0.19675408243201509</c:v>
                </c:pt>
                <c:pt idx="1141">
                  <c:v>0.194755899313931</c:v>
                </c:pt>
                <c:pt idx="1142">
                  <c:v>0.19293313310309446</c:v>
                </c:pt>
                <c:pt idx="1143">
                  <c:v>0.19124962581381888</c:v>
                </c:pt>
                <c:pt idx="1144">
                  <c:v>0.18970391063713568</c:v>
                </c:pt>
                <c:pt idx="1145">
                  <c:v>0.18827064943693941</c:v>
                </c:pt>
                <c:pt idx="1146">
                  <c:v>0.18694554305973846</c:v>
                </c:pt>
                <c:pt idx="1147">
                  <c:v>0.18571038209859358</c:v>
                </c:pt>
                <c:pt idx="1148">
                  <c:v>0.18455978915294988</c:v>
                </c:pt>
                <c:pt idx="1149">
                  <c:v>0.18348035898922957</c:v>
                </c:pt>
                <c:pt idx="1150">
                  <c:v>0.18246657312334499</c:v>
                </c:pt>
                <c:pt idx="1151">
                  <c:v>0.18150834539565244</c:v>
                </c:pt>
                <c:pt idx="1152">
                  <c:v>0.18060048660199468</c:v>
                </c:pt>
                <c:pt idx="1153">
                  <c:v>0.17973526437125698</c:v>
                </c:pt>
                <c:pt idx="1154">
                  <c:v>0.17890802743286788</c:v>
                </c:pt>
                <c:pt idx="1155">
                  <c:v>0.17811275714397801</c:v>
                </c:pt>
                <c:pt idx="1156">
                  <c:v>0.17734540630014209</c:v>
                </c:pt>
                <c:pt idx="1157">
                  <c:v>0.17660123606924141</c:v>
                </c:pt>
                <c:pt idx="1158">
                  <c:v>0.175876795444766</c:v>
                </c:pt>
                <c:pt idx="1159">
                  <c:v>0.175168324249065</c:v>
                </c:pt>
                <c:pt idx="1160">
                  <c:v>0.17447292459200844</c:v>
                </c:pt>
                <c:pt idx="1161">
                  <c:v>0.17378760092721501</c:v>
                </c:pt>
                <c:pt idx="1162">
                  <c:v>0.17310995164241041</c:v>
                </c:pt>
                <c:pt idx="1163">
                  <c:v>0.17243759023422686</c:v>
                </c:pt>
                <c:pt idx="1164">
                  <c:v>0.17176855221822701</c:v>
                </c:pt>
                <c:pt idx="1165">
                  <c:v>0.171100944671601</c:v>
                </c:pt>
                <c:pt idx="1166">
                  <c:v>0.17043318451156453</c:v>
                </c:pt>
                <c:pt idx="1167">
                  <c:v>0.16976378517422913</c:v>
                </c:pt>
                <c:pt idx="1168">
                  <c:v>0.16909149521279546</c:v>
                </c:pt>
                <c:pt idx="1169">
                  <c:v>0.1684151675675902</c:v>
                </c:pt>
                <c:pt idx="1170">
                  <c:v>0.16773383941587341</c:v>
                </c:pt>
                <c:pt idx="1171">
                  <c:v>0.16704665137469701</c:v>
                </c:pt>
                <c:pt idx="1172">
                  <c:v>0.16635289287051697</c:v>
                </c:pt>
                <c:pt idx="1173">
                  <c:v>0.165651951681383</c:v>
                </c:pt>
                <c:pt idx="1174">
                  <c:v>0.16494333918851409</c:v>
                </c:pt>
                <c:pt idx="1175">
                  <c:v>0.16422665846965687</c:v>
                </c:pt>
                <c:pt idx="1176">
                  <c:v>0.16350161790898729</c:v>
                </c:pt>
                <c:pt idx="1177">
                  <c:v>0.16276801072179209</c:v>
                </c:pt>
                <c:pt idx="1178">
                  <c:v>0.16202572190428668</c:v>
                </c:pt>
                <c:pt idx="1179">
                  <c:v>0.16127471486588787</c:v>
                </c:pt>
                <c:pt idx="1180">
                  <c:v>0.16051503462755101</c:v>
                </c:pt>
                <c:pt idx="1181">
                  <c:v>0.15974679891564006</c:v>
                </c:pt>
                <c:pt idx="1182">
                  <c:v>0.15897019928928099</c:v>
                </c:pt>
                <c:pt idx="1183">
                  <c:v>0.15818549505919319</c:v>
                </c:pt>
                <c:pt idx="1184">
                  <c:v>0.15740322757773395</c:v>
                </c:pt>
                <c:pt idx="1185">
                  <c:v>0.15663189250018186</c:v>
                </c:pt>
                <c:pt idx="1186">
                  <c:v>0.15587145946969899</c:v>
                </c:pt>
                <c:pt idx="1187">
                  <c:v>0.15512190513013999</c:v>
                </c:pt>
                <c:pt idx="1188">
                  <c:v>0.15438317487213088</c:v>
                </c:pt>
                <c:pt idx="1189">
                  <c:v>0.15365519519965901</c:v>
                </c:pt>
                <c:pt idx="1190">
                  <c:v>0.15293785608174909</c:v>
                </c:pt>
                <c:pt idx="1191">
                  <c:v>0.15223101452433688</c:v>
                </c:pt>
                <c:pt idx="1192">
                  <c:v>0.15153448247743029</c:v>
                </c:pt>
                <c:pt idx="1193">
                  <c:v>0.15084802708512379</c:v>
                </c:pt>
                <c:pt idx="1194">
                  <c:v>0.15017136152933144</c:v>
                </c:pt>
                <c:pt idx="1195">
                  <c:v>0.14950414333273182</c:v>
                </c:pt>
                <c:pt idx="1196">
                  <c:v>0.14884596697145799</c:v>
                </c:pt>
                <c:pt idx="1197">
                  <c:v>0.14819636099768099</c:v>
                </c:pt>
                <c:pt idx="1198">
                  <c:v>0.14755478170372099</c:v>
                </c:pt>
                <c:pt idx="1199">
                  <c:v>0.14692180293157001</c:v>
                </c:pt>
                <c:pt idx="1200">
                  <c:v>0.14630049005508899</c:v>
                </c:pt>
                <c:pt idx="1201">
                  <c:v>0.14569409676468001</c:v>
                </c:pt>
                <c:pt idx="1202">
                  <c:v>0.14510602015378388</c:v>
                </c:pt>
                <c:pt idx="1203">
                  <c:v>0.14453977238268501</c:v>
                </c:pt>
                <c:pt idx="1204">
                  <c:v>0.14399899171024988</c:v>
                </c:pt>
                <c:pt idx="1205">
                  <c:v>0.14348742094139519</c:v>
                </c:pt>
                <c:pt idx="1206">
                  <c:v>0.14300890887209919</c:v>
                </c:pt>
                <c:pt idx="1207">
                  <c:v>0.14256739121386044</c:v>
                </c:pt>
                <c:pt idx="1208">
                  <c:v>0.14216688514244888</c:v>
                </c:pt>
                <c:pt idx="1209">
                  <c:v>0.14181147063194599</c:v>
                </c:pt>
                <c:pt idx="1210">
                  <c:v>0.14150527970788701</c:v>
                </c:pt>
                <c:pt idx="1211">
                  <c:v>0.14125247704406901</c:v>
                </c:pt>
                <c:pt idx="1212">
                  <c:v>0.14105724504443246</c:v>
                </c:pt>
                <c:pt idx="1213">
                  <c:v>0.14089540843111886</c:v>
                </c:pt>
                <c:pt idx="1214">
                  <c:v>0.140763829488776</c:v>
                </c:pt>
                <c:pt idx="1215">
                  <c:v>0.14066369558651001</c:v>
                </c:pt>
                <c:pt idx="1216">
                  <c:v>0.14059646520793986</c:v>
                </c:pt>
                <c:pt idx="1217">
                  <c:v>0.14056331566635499</c:v>
                </c:pt>
                <c:pt idx="1218">
                  <c:v>0.14056556804201301</c:v>
                </c:pt>
                <c:pt idx="1219">
                  <c:v>0.14060434704493599</c:v>
                </c:pt>
                <c:pt idx="1220">
                  <c:v>0.140680843179008</c:v>
                </c:pt>
                <c:pt idx="1221">
                  <c:v>0.14079610019921543</c:v>
                </c:pt>
                <c:pt idx="1222">
                  <c:v>0.14095117678641386</c:v>
                </c:pt>
                <c:pt idx="1223">
                  <c:v>0.14114701327096801</c:v>
                </c:pt>
                <c:pt idx="1224">
                  <c:v>0.141384531195788</c:v>
                </c:pt>
                <c:pt idx="1225">
                  <c:v>0.141664549363479</c:v>
                </c:pt>
                <c:pt idx="1226">
                  <c:v>0.14198784503665501</c:v>
                </c:pt>
                <c:pt idx="1227">
                  <c:v>0.14235510082601099</c:v>
                </c:pt>
                <c:pt idx="1228">
                  <c:v>0.14276694225954001</c:v>
                </c:pt>
                <c:pt idx="1229">
                  <c:v>0.14322390409128041</c:v>
                </c:pt>
                <c:pt idx="1230">
                  <c:v>0.14372645339817999</c:v>
                </c:pt>
                <c:pt idx="1231">
                  <c:v>0.14427496824359187</c:v>
                </c:pt>
                <c:pt idx="1232">
                  <c:v>0.14486975200628599</c:v>
                </c:pt>
                <c:pt idx="1233">
                  <c:v>0.14551102001817801</c:v>
                </c:pt>
                <c:pt idx="1234">
                  <c:v>0.14619890868131999</c:v>
                </c:pt>
                <c:pt idx="1235">
                  <c:v>0.14693346735464299</c:v>
                </c:pt>
                <c:pt idx="1236">
                  <c:v>0.14771466447222206</c:v>
                </c:pt>
                <c:pt idx="1237">
                  <c:v>0.14854238297247943</c:v>
                </c:pt>
                <c:pt idx="1238">
                  <c:v>0.14941647015505319</c:v>
                </c:pt>
                <c:pt idx="1239">
                  <c:v>0.15033671015779745</c:v>
                </c:pt>
                <c:pt idx="1240">
                  <c:v>0.15130281906712703</c:v>
                </c:pt>
                <c:pt idx="1241">
                  <c:v>0.15231477813358787</c:v>
                </c:pt>
                <c:pt idx="1242">
                  <c:v>0.15337203301770999</c:v>
                </c:pt>
                <c:pt idx="1243">
                  <c:v>0.15447393192723219</c:v>
                </c:pt>
                <c:pt idx="1244">
                  <c:v>0.15561975396202482</c:v>
                </c:pt>
                <c:pt idx="1245">
                  <c:v>0.15680904153633063</c:v>
                </c:pt>
                <c:pt idx="1246">
                  <c:v>0.15804093327075641</c:v>
                </c:pt>
                <c:pt idx="1247">
                  <c:v>0.15931448584754895</c:v>
                </c:pt>
                <c:pt idx="1248">
                  <c:v>0.16062869980272201</c:v>
                </c:pt>
                <c:pt idx="1249">
                  <c:v>0.16198252540786201</c:v>
                </c:pt>
                <c:pt idx="1250">
                  <c:v>0.16337486345102301</c:v>
                </c:pt>
                <c:pt idx="1251">
                  <c:v>0.16480457055527301</c:v>
                </c:pt>
                <c:pt idx="1252">
                  <c:v>0.166270461158951</c:v>
                </c:pt>
                <c:pt idx="1253">
                  <c:v>0.16777194032434201</c:v>
                </c:pt>
                <c:pt idx="1254">
                  <c:v>0.16930778355039164</c:v>
                </c:pt>
                <c:pt idx="1255">
                  <c:v>0.17087663735118988</c:v>
                </c:pt>
                <c:pt idx="1256">
                  <c:v>0.172477123648373</c:v>
                </c:pt>
                <c:pt idx="1257">
                  <c:v>0.17410784620664688</c:v>
                </c:pt>
                <c:pt idx="1258">
                  <c:v>0.17576739313933795</c:v>
                </c:pt>
                <c:pt idx="1259">
                  <c:v>0.17745434124451701</c:v>
                </c:pt>
                <c:pt idx="1260">
                  <c:v>0.1791672588212993</c:v>
                </c:pt>
                <c:pt idx="1261">
                  <c:v>0.18090470960597099</c:v>
                </c:pt>
                <c:pt idx="1262">
                  <c:v>0.18266525570019923</c:v>
                </c:pt>
                <c:pt idx="1263">
                  <c:v>0.18444746114938895</c:v>
                </c:pt>
                <c:pt idx="1264">
                  <c:v>0.18624989482868526</c:v>
                </c:pt>
                <c:pt idx="1265">
                  <c:v>0.18807113367751699</c:v>
                </c:pt>
                <c:pt idx="1266">
                  <c:v>0.1899097654361922</c:v>
                </c:pt>
                <c:pt idx="1267">
                  <c:v>0.19176439153765726</c:v>
                </c:pt>
                <c:pt idx="1268">
                  <c:v>0.19363362962165212</c:v>
                </c:pt>
                <c:pt idx="1269">
                  <c:v>0.19551611608103486</c:v>
                </c:pt>
                <c:pt idx="1270">
                  <c:v>0.197410508305845</c:v>
                </c:pt>
                <c:pt idx="1271">
                  <c:v>0.19931548688285919</c:v>
                </c:pt>
                <c:pt idx="1272">
                  <c:v>0.20122975754160399</c:v>
                </c:pt>
                <c:pt idx="1273">
                  <c:v>0.20315205300962788</c:v>
                </c:pt>
                <c:pt idx="1274">
                  <c:v>0.20508113464758601</c:v>
                </c:pt>
                <c:pt idx="1275">
                  <c:v>0.20701579396774741</c:v>
                </c:pt>
                <c:pt idx="1276">
                  <c:v>0.20895485395699326</c:v>
                </c:pt>
                <c:pt idx="1277">
                  <c:v>0.21089717027114999</c:v>
                </c:pt>
                <c:pt idx="1278">
                  <c:v>0.21284163225375888</c:v>
                </c:pt>
                <c:pt idx="1279">
                  <c:v>0.21478716382337545</c:v>
                </c:pt>
                <c:pt idx="1280">
                  <c:v>0.21673272420277701</c:v>
                </c:pt>
                <c:pt idx="1281">
                  <c:v>0.21867730852018999</c:v>
                </c:pt>
                <c:pt idx="1282">
                  <c:v>0.22061994826858367</c:v>
                </c:pt>
                <c:pt idx="1283">
                  <c:v>0.22255971164455723</c:v>
                </c:pt>
                <c:pt idx="1284">
                  <c:v>0.22449570376087141</c:v>
                </c:pt>
                <c:pt idx="1285">
                  <c:v>0.22642706674864987</c:v>
                </c:pt>
                <c:pt idx="1286">
                  <c:v>0.22835297974837288</c:v>
                </c:pt>
                <c:pt idx="1287">
                  <c:v>0.23027265880217099</c:v>
                </c:pt>
                <c:pt idx="1288">
                  <c:v>0.23218535664951867</c:v>
                </c:pt>
                <c:pt idx="1289">
                  <c:v>0.23409036243663944</c:v>
                </c:pt>
                <c:pt idx="1290">
                  <c:v>0.23598700134337044</c:v>
                </c:pt>
                <c:pt idx="1291">
                  <c:v>0.23787463413627399</c:v>
                </c:pt>
                <c:pt idx="1292">
                  <c:v>0.23975265665262699</c:v>
                </c:pt>
                <c:pt idx="1293">
                  <c:v>0.24162049922289899</c:v>
                </c:pt>
                <c:pt idx="1294">
                  <c:v>0.24347762603672901</c:v>
                </c:pt>
                <c:pt idx="1295">
                  <c:v>0.24532353445910099</c:v>
                </c:pt>
                <c:pt idx="1296">
                  <c:v>0.24715775430171</c:v>
                </c:pt>
                <c:pt idx="1297">
                  <c:v>0.24897984705546447</c:v>
                </c:pt>
                <c:pt idx="1298">
                  <c:v>0.25078940508889208</c:v>
                </c:pt>
                <c:pt idx="1299">
                  <c:v>0.25258605081775698</c:v>
                </c:pt>
                <c:pt idx="1300">
                  <c:v>0.25436943585021798</c:v>
                </c:pt>
                <c:pt idx="1301">
                  <c:v>0.25613924011227179</c:v>
                </c:pt>
                <c:pt idx="1302">
                  <c:v>0.25789517095741732</c:v>
                </c:pt>
                <c:pt idx="1303">
                  <c:v>0.25963696226461125</c:v>
                </c:pt>
                <c:pt idx="1304">
                  <c:v>0.26136437352805225</c:v>
                </c:pt>
                <c:pt idx="1305">
                  <c:v>0.26307718894233201</c:v>
                </c:pt>
                <c:pt idx="1306">
                  <c:v>0.26477521648599373</c:v>
                </c:pt>
                <c:pt idx="1307">
                  <c:v>0.26645828700647767</c:v>
                </c:pt>
                <c:pt idx="1308">
                  <c:v>0.26812625330911438</c:v>
                </c:pt>
                <c:pt idx="1309">
                  <c:v>0.26977898925272192</c:v>
                </c:pt>
                <c:pt idx="1310">
                  <c:v>0.27141638885383795</c:v>
                </c:pt>
                <c:pt idx="1311">
                  <c:v>0.27303836540187698</c:v>
                </c:pt>
                <c:pt idx="1312">
                  <c:v>0.27464485058683474</c:v>
                </c:pt>
                <c:pt idx="1313">
                  <c:v>0.27623579364126299</c:v>
                </c:pt>
                <c:pt idx="1314">
                  <c:v>0.27781116049798998</c:v>
                </c:pt>
                <c:pt idx="1315">
                  <c:v>0.2793709329648339</c:v>
                </c:pt>
                <c:pt idx="1316">
                  <c:v>0.2809151079173835</c:v>
                </c:pt>
                <c:pt idx="1317">
                  <c:v>0.28244369651096701</c:v>
                </c:pt>
                <c:pt idx="1318">
                  <c:v>0.28395672341241535</c:v>
                </c:pt>
                <c:pt idx="1319">
                  <c:v>0.28545422605242898</c:v>
                </c:pt>
                <c:pt idx="1320">
                  <c:v>0.26838482013825238</c:v>
                </c:pt>
                <c:pt idx="1321">
                  <c:v>0.27938399796172425</c:v>
                </c:pt>
                <c:pt idx="1322">
                  <c:v>0.26206704532458308</c:v>
                </c:pt>
                <c:pt idx="1323">
                  <c:v>0.24816722803843341</c:v>
                </c:pt>
                <c:pt idx="1324">
                  <c:v>0.235053433253511</c:v>
                </c:pt>
                <c:pt idx="1325">
                  <c:v>0.22385799359456701</c:v>
                </c:pt>
                <c:pt idx="1326">
                  <c:v>0.21344873615466575</c:v>
                </c:pt>
                <c:pt idx="1327">
                  <c:v>0.20439441112194809</c:v>
                </c:pt>
                <c:pt idx="1328">
                  <c:v>0.196048118210636</c:v>
                </c:pt>
                <c:pt idx="1329">
                  <c:v>0.18868800008884101</c:v>
                </c:pt>
                <c:pt idx="1330">
                  <c:v>0.18193792052655541</c:v>
                </c:pt>
                <c:pt idx="1331">
                  <c:v>0.17592457980485687</c:v>
                </c:pt>
                <c:pt idx="1332">
                  <c:v>0.17042392985526394</c:v>
                </c:pt>
                <c:pt idx="1333">
                  <c:v>0.16548534268015441</c:v>
                </c:pt>
                <c:pt idx="1334">
                  <c:v>0.160971148600803</c:v>
                </c:pt>
                <c:pt idx="1335">
                  <c:v>0.15689261443284441</c:v>
                </c:pt>
                <c:pt idx="1336">
                  <c:v>0.15316196560042741</c:v>
                </c:pt>
                <c:pt idx="1337">
                  <c:v>0.14977284709760141</c:v>
                </c:pt>
                <c:pt idx="1338">
                  <c:v>0.14666697549721699</c:v>
                </c:pt>
                <c:pt idx="1339">
                  <c:v>0.143830851389953</c:v>
                </c:pt>
                <c:pt idx="1340">
                  <c:v>0.14122414281560641</c:v>
                </c:pt>
                <c:pt idx="1341">
                  <c:v>0.13883139142738188</c:v>
                </c:pt>
                <c:pt idx="1342">
                  <c:v>0.13662358616450987</c:v>
                </c:pt>
                <c:pt idx="1343">
                  <c:v>0.13458573405730145</c:v>
                </c:pt>
                <c:pt idx="1344">
                  <c:v>0.13269625285247519</c:v>
                </c:pt>
                <c:pt idx="1345">
                  <c:v>0.130941627001847</c:v>
                </c:pt>
                <c:pt idx="1346">
                  <c:v>0.12930535495828788</c:v>
                </c:pt>
                <c:pt idx="1347">
                  <c:v>0.12777571044901087</c:v>
                </c:pt>
                <c:pt idx="1348">
                  <c:v>0.12633980823541588</c:v>
                </c:pt>
                <c:pt idx="1349">
                  <c:v>0.12498769397615619</c:v>
                </c:pt>
                <c:pt idx="1350">
                  <c:v>0.12370915051980802</c:v>
                </c:pt>
                <c:pt idx="1351">
                  <c:v>0.12249583854049502</c:v>
                </c:pt>
                <c:pt idx="1352">
                  <c:v>0.12133957027700402</c:v>
                </c:pt>
                <c:pt idx="1353">
                  <c:v>0.12023341902566199</c:v>
                </c:pt>
                <c:pt idx="1354">
                  <c:v>0.11917077938387041</c:v>
                </c:pt>
                <c:pt idx="1355">
                  <c:v>0.118145933820668</c:v>
                </c:pt>
                <c:pt idx="1356">
                  <c:v>0.117153535402941</c:v>
                </c:pt>
                <c:pt idx="1357">
                  <c:v>0.11618889033546084</c:v>
                </c:pt>
                <c:pt idx="1358">
                  <c:v>0.115247668564538</c:v>
                </c:pt>
                <c:pt idx="1359">
                  <c:v>0.11432603910032495</c:v>
                </c:pt>
                <c:pt idx="1360">
                  <c:v>0.113420504374576</c:v>
                </c:pt>
                <c:pt idx="1361">
                  <c:v>0.112527960325469</c:v>
                </c:pt>
                <c:pt idx="1362">
                  <c:v>0.111645598683904</c:v>
                </c:pt>
                <c:pt idx="1363">
                  <c:v>0.11077092946332399</c:v>
                </c:pt>
                <c:pt idx="1364">
                  <c:v>0.10990172112863666</c:v>
                </c:pt>
                <c:pt idx="1365">
                  <c:v>0.10903600500550679</c:v>
                </c:pt>
                <c:pt idx="1366">
                  <c:v>0.10817203705571522</c:v>
                </c:pt>
                <c:pt idx="1367">
                  <c:v>0.10730829418884801</c:v>
                </c:pt>
                <c:pt idx="1368">
                  <c:v>0.106443448735396</c:v>
                </c:pt>
                <c:pt idx="1369">
                  <c:v>0.10557636165899922</c:v>
                </c:pt>
                <c:pt idx="1370">
                  <c:v>0.10470606477317181</c:v>
                </c:pt>
                <c:pt idx="1371">
                  <c:v>0.1038317532646372</c:v>
                </c:pt>
                <c:pt idx="1372">
                  <c:v>0.10295277283332099</c:v>
                </c:pt>
                <c:pt idx="1373">
                  <c:v>0.102068612608535</c:v>
                </c:pt>
                <c:pt idx="1374">
                  <c:v>0.10117889555239581</c:v>
                </c:pt>
                <c:pt idx="1375">
                  <c:v>0.10029046287063041</c:v>
                </c:pt>
                <c:pt idx="1376">
                  <c:v>9.9413577562312713E-2</c:v>
                </c:pt>
                <c:pt idx="1377">
                  <c:v>9.8547857537935046E-2</c:v>
                </c:pt>
                <c:pt idx="1378">
                  <c:v>9.7693038963297743E-2</c:v>
                </c:pt>
                <c:pt idx="1379">
                  <c:v>9.6848789802869192E-2</c:v>
                </c:pt>
                <c:pt idx="1380">
                  <c:v>9.6014817329576396E-2</c:v>
                </c:pt>
                <c:pt idx="1381">
                  <c:v>9.5190777113616523E-2</c:v>
                </c:pt>
                <c:pt idx="1382">
                  <c:v>9.4376323136995066E-2</c:v>
                </c:pt>
                <c:pt idx="1383">
                  <c:v>9.3571056955983764E-2</c:v>
                </c:pt>
                <c:pt idx="1384">
                  <c:v>9.2774550246707013E-2</c:v>
                </c:pt>
                <c:pt idx="1385">
                  <c:v>9.1986314623149684E-2</c:v>
                </c:pt>
                <c:pt idx="1386">
                  <c:v>9.1205809858665526E-2</c:v>
                </c:pt>
                <c:pt idx="1387">
                  <c:v>9.0432424542219544E-2</c:v>
                </c:pt>
                <c:pt idx="1388">
                  <c:v>8.9665476807848268E-2</c:v>
                </c:pt>
                <c:pt idx="1389">
                  <c:v>8.8904951753754707E-2</c:v>
                </c:pt>
                <c:pt idx="1390">
                  <c:v>8.8153784206592492E-2</c:v>
                </c:pt>
                <c:pt idx="1391">
                  <c:v>8.7415373157053264E-2</c:v>
                </c:pt>
                <c:pt idx="1392">
                  <c:v>8.6693332972414744E-2</c:v>
                </c:pt>
                <c:pt idx="1393">
                  <c:v>8.5991465317965726E-2</c:v>
                </c:pt>
                <c:pt idx="1394">
                  <c:v>8.5313768958351993E-2</c:v>
                </c:pt>
                <c:pt idx="1395">
                  <c:v>8.4664419729361298E-2</c:v>
                </c:pt>
                <c:pt idx="1396">
                  <c:v>8.4047769073379297E-2</c:v>
                </c:pt>
                <c:pt idx="1397">
                  <c:v>8.3468325924116765E-2</c:v>
                </c:pt>
                <c:pt idx="1398">
                  <c:v>8.2930747377700009E-2</c:v>
                </c:pt>
                <c:pt idx="1399">
                  <c:v>8.2439819561740402E-2</c:v>
                </c:pt>
                <c:pt idx="1400">
                  <c:v>8.2000442136645632E-2</c:v>
                </c:pt>
                <c:pt idx="1401">
                  <c:v>8.16176066356573E-2</c:v>
                </c:pt>
                <c:pt idx="1402">
                  <c:v>8.1267826786215705E-2</c:v>
                </c:pt>
                <c:pt idx="1403">
                  <c:v>8.0947594832741485E-2</c:v>
                </c:pt>
                <c:pt idx="1404">
                  <c:v>8.0658452564165067E-2</c:v>
                </c:pt>
                <c:pt idx="1405">
                  <c:v>8.0402114057480101E-2</c:v>
                </c:pt>
                <c:pt idx="1406">
                  <c:v>8.0180133984688692E-2</c:v>
                </c:pt>
                <c:pt idx="1407">
                  <c:v>7.9994136933882534E-2</c:v>
                </c:pt>
                <c:pt idx="1408">
                  <c:v>7.9845642248801599E-2</c:v>
                </c:pt>
                <c:pt idx="1409">
                  <c:v>7.9736181961978986E-2</c:v>
                </c:pt>
                <c:pt idx="1410">
                  <c:v>7.9667206045389113E-2</c:v>
                </c:pt>
                <c:pt idx="1411">
                  <c:v>7.9640141724251198E-2</c:v>
                </c:pt>
                <c:pt idx="1412">
                  <c:v>7.9656341175825998E-2</c:v>
                </c:pt>
                <c:pt idx="1413">
                  <c:v>7.9717110200472133E-2</c:v>
                </c:pt>
                <c:pt idx="1414">
                  <c:v>7.9823678380857604E-2</c:v>
                </c:pt>
                <c:pt idx="1415">
                  <c:v>7.9977211878987195E-2</c:v>
                </c:pt>
                <c:pt idx="1416">
                  <c:v>8.0178795642017506E-2</c:v>
                </c:pt>
                <c:pt idx="1417">
                  <c:v>8.0429438155291744E-2</c:v>
                </c:pt>
                <c:pt idx="1418">
                  <c:v>8.073006030148569E-2</c:v>
                </c:pt>
                <c:pt idx="1419">
                  <c:v>8.1081496249723384E-2</c:v>
                </c:pt>
                <c:pt idx="1420">
                  <c:v>8.1484486199814146E-2</c:v>
                </c:pt>
                <c:pt idx="1421">
                  <c:v>8.1939675659630395E-2</c:v>
                </c:pt>
                <c:pt idx="1422">
                  <c:v>8.2447610670697988E-2</c:v>
                </c:pt>
                <c:pt idx="1423">
                  <c:v>8.3008736698915259E-2</c:v>
                </c:pt>
                <c:pt idx="1424">
                  <c:v>8.3623395638100714E-2</c:v>
                </c:pt>
                <c:pt idx="1425">
                  <c:v>8.4291824982590247E-2</c:v>
                </c:pt>
                <c:pt idx="1426">
                  <c:v>8.5014156255365195E-2</c:v>
                </c:pt>
                <c:pt idx="1427">
                  <c:v>8.5790414820567693E-2</c:v>
                </c:pt>
                <c:pt idx="1428">
                  <c:v>8.6620519548203795E-2</c:v>
                </c:pt>
                <c:pt idx="1429">
                  <c:v>8.7504283443283204E-2</c:v>
                </c:pt>
                <c:pt idx="1430">
                  <c:v>8.8441414428161183E-2</c:v>
                </c:pt>
                <c:pt idx="1431">
                  <c:v>8.9431564603623295E-2</c:v>
                </c:pt>
                <c:pt idx="1432">
                  <c:v>9.0474349944938026E-2</c:v>
                </c:pt>
                <c:pt idx="1433">
                  <c:v>9.1569698911130898E-2</c:v>
                </c:pt>
                <c:pt idx="1434">
                  <c:v>9.2717060584940225E-2</c:v>
                </c:pt>
                <c:pt idx="1435">
                  <c:v>9.3915554391447748E-2</c:v>
                </c:pt>
                <c:pt idx="1436">
                  <c:v>9.5164219304315498E-2</c:v>
                </c:pt>
                <c:pt idx="1437">
                  <c:v>9.6462391686095023E-2</c:v>
                </c:pt>
                <c:pt idx="1438">
                  <c:v>9.7808957481018491E-2</c:v>
                </c:pt>
                <c:pt idx="1439">
                  <c:v>9.9202685761927603E-2</c:v>
                </c:pt>
                <c:pt idx="1440">
                  <c:v>0.10064246547601229</c:v>
                </c:pt>
                <c:pt idx="1441">
                  <c:v>0.10212762588889412</c:v>
                </c:pt>
                <c:pt idx="1442">
                  <c:v>0.10365667890289022</c:v>
                </c:pt>
                <c:pt idx="1443">
                  <c:v>0.10522808031952922</c:v>
                </c:pt>
                <c:pt idx="1444">
                  <c:v>0.10684024387343424</c:v>
                </c:pt>
                <c:pt idx="1445">
                  <c:v>0.10849154784023285</c:v>
                </c:pt>
                <c:pt idx="1446">
                  <c:v>0.110180338661131</c:v>
                </c:pt>
                <c:pt idx="1447">
                  <c:v>0.11190493664330795</c:v>
                </c:pt>
                <c:pt idx="1448">
                  <c:v>0.11366364022485141</c:v>
                </c:pt>
                <c:pt idx="1449">
                  <c:v>0.11545473126521817</c:v>
                </c:pt>
                <c:pt idx="1450">
                  <c:v>0.11727647953155369</c:v>
                </c:pt>
                <c:pt idx="1451">
                  <c:v>0.11912714764416002</c:v>
                </c:pt>
                <c:pt idx="1452">
                  <c:v>0.12100499552299</c:v>
                </c:pt>
                <c:pt idx="1453">
                  <c:v>0.12290828498004502</c:v>
                </c:pt>
                <c:pt idx="1454">
                  <c:v>0.12483528395463099</c:v>
                </c:pt>
                <c:pt idx="1455">
                  <c:v>0.12678427071829099</c:v>
                </c:pt>
                <c:pt idx="1456">
                  <c:v>0.12875353778481588</c:v>
                </c:pt>
                <c:pt idx="1457">
                  <c:v>0.13074139568991699</c:v>
                </c:pt>
                <c:pt idx="1458">
                  <c:v>0.13274617650164541</c:v>
                </c:pt>
                <c:pt idx="1459">
                  <c:v>0.13476623714455699</c:v>
                </c:pt>
                <c:pt idx="1460">
                  <c:v>0.13679996246560144</c:v>
                </c:pt>
                <c:pt idx="1461">
                  <c:v>0.13884576808454788</c:v>
                </c:pt>
                <c:pt idx="1462">
                  <c:v>0.14090210299312841</c:v>
                </c:pt>
                <c:pt idx="1463">
                  <c:v>0.14296745192661744</c:v>
                </c:pt>
                <c:pt idx="1464">
                  <c:v>0.14504033749200615</c:v>
                </c:pt>
                <c:pt idx="1465">
                  <c:v>0.14711932206793582</c:v>
                </c:pt>
                <c:pt idx="1466">
                  <c:v>0.14920300947192619</c:v>
                </c:pt>
                <c:pt idx="1467">
                  <c:v>0.15129004640654686</c:v>
                </c:pt>
                <c:pt idx="1468">
                  <c:v>0.15337912368668988</c:v>
                </c:pt>
                <c:pt idx="1469">
                  <c:v>0.15546897725852199</c:v>
                </c:pt>
                <c:pt idx="1470">
                  <c:v>0.15755838901607819</c:v>
                </c:pt>
                <c:pt idx="1471">
                  <c:v>0.15964618742596401</c:v>
                </c:pt>
                <c:pt idx="1472">
                  <c:v>0.16173124796840199</c:v>
                </c:pt>
                <c:pt idx="1473">
                  <c:v>0.16381249340517517</c:v>
                </c:pt>
                <c:pt idx="1474">
                  <c:v>0.16588889388388001</c:v>
                </c:pt>
                <c:pt idx="1475">
                  <c:v>0.16795946688923419</c:v>
                </c:pt>
                <c:pt idx="1476">
                  <c:v>0.17002327705130199</c:v>
                </c:pt>
                <c:pt idx="1477">
                  <c:v>0.17207943582131399</c:v>
                </c:pt>
                <c:pt idx="1478">
                  <c:v>0.17412710102501697</c:v>
                </c:pt>
                <c:pt idx="1479">
                  <c:v>0.17616547630393101</c:v>
                </c:pt>
                <c:pt idx="1480">
                  <c:v>0.17819381045421001</c:v>
                </c:pt>
                <c:pt idx="1481">
                  <c:v>0.18021139667294944</c:v>
                </c:pt>
                <c:pt idx="1482">
                  <c:v>0.18221757172121344</c:v>
                </c:pt>
                <c:pt idx="1483">
                  <c:v>0.18421171501297046</c:v>
                </c:pt>
                <c:pt idx="1484">
                  <c:v>0.18619320314321541</c:v>
                </c:pt>
                <c:pt idx="1485">
                  <c:v>0.18816113954518454</c:v>
                </c:pt>
                <c:pt idx="1486">
                  <c:v>0.19011514854293743</c:v>
                </c:pt>
                <c:pt idx="1487">
                  <c:v>0.19205476661215787</c:v>
                </c:pt>
                <c:pt idx="1488">
                  <c:v>0.19397965388381597</c:v>
                </c:pt>
                <c:pt idx="1489">
                  <c:v>0.19588943097900799</c:v>
                </c:pt>
                <c:pt idx="1490">
                  <c:v>0.197783800668767</c:v>
                </c:pt>
                <c:pt idx="1491">
                  <c:v>0.19966245876147709</c:v>
                </c:pt>
                <c:pt idx="1492">
                  <c:v>0.20152515614250999</c:v>
                </c:pt>
                <c:pt idx="1493">
                  <c:v>0.20337165354287201</c:v>
                </c:pt>
                <c:pt idx="1494">
                  <c:v>0.20520175167399901</c:v>
                </c:pt>
                <c:pt idx="1495">
                  <c:v>0.20701526852533653</c:v>
                </c:pt>
                <c:pt idx="1496">
                  <c:v>0.20881205354035046</c:v>
                </c:pt>
                <c:pt idx="1497">
                  <c:v>0.21059197605170299</c:v>
                </c:pt>
                <c:pt idx="1498">
                  <c:v>0.21235493163027241</c:v>
                </c:pt>
                <c:pt idx="1499">
                  <c:v>0.21410083596941701</c:v>
                </c:pt>
                <c:pt idx="1500">
                  <c:v>0.21582962743248599</c:v>
                </c:pt>
                <c:pt idx="1501">
                  <c:v>0.21754126359774953</c:v>
                </c:pt>
                <c:pt idx="1502">
                  <c:v>0.21923572197991001</c:v>
                </c:pt>
                <c:pt idx="1503">
                  <c:v>0.22091299788030902</c:v>
                </c:pt>
                <c:pt idx="1504">
                  <c:v>0.22257310424834087</c:v>
                </c:pt>
                <c:pt idx="1505">
                  <c:v>0.22421607018265299</c:v>
                </c:pt>
                <c:pt idx="1506">
                  <c:v>0.225841940403744</c:v>
                </c:pt>
                <c:pt idx="1507">
                  <c:v>0.227450774092636</c:v>
                </c:pt>
                <c:pt idx="1508">
                  <c:v>0.21085331948531899</c:v>
                </c:pt>
                <c:pt idx="1509">
                  <c:v>0.221780905251</c:v>
                </c:pt>
                <c:pt idx="1510">
                  <c:v>0.203789730949585</c:v>
                </c:pt>
                <c:pt idx="1511">
                  <c:v>0.18887252499166388</c:v>
                </c:pt>
                <c:pt idx="1512">
                  <c:v>0.17526159051152343</c:v>
                </c:pt>
                <c:pt idx="1513">
                  <c:v>0.16326005529677001</c:v>
                </c:pt>
                <c:pt idx="1514">
                  <c:v>0.15237856904809488</c:v>
                </c:pt>
                <c:pt idx="1515">
                  <c:v>0.142680270503933</c:v>
                </c:pt>
                <c:pt idx="1516">
                  <c:v>0.13389499830830201</c:v>
                </c:pt>
                <c:pt idx="1517">
                  <c:v>0.12600556877057087</c:v>
                </c:pt>
                <c:pt idx="1518">
                  <c:v>0.118851714753547</c:v>
                </c:pt>
                <c:pt idx="1519">
                  <c:v>0.11239054133632602</c:v>
                </c:pt>
                <c:pt idx="1520">
                  <c:v>0.10651956190180202</c:v>
                </c:pt>
                <c:pt idx="1521">
                  <c:v>0.10119186663126202</c:v>
                </c:pt>
                <c:pt idx="1522">
                  <c:v>9.6337195174621706E-2</c:v>
                </c:pt>
                <c:pt idx="1523">
                  <c:v>9.1912553204339789E-2</c:v>
                </c:pt>
                <c:pt idx="1524">
                  <c:v>8.786699818508914E-2</c:v>
                </c:pt>
                <c:pt idx="1525">
                  <c:v>8.4163701991787299E-2</c:v>
                </c:pt>
                <c:pt idx="1526">
                  <c:v>8.0764190118486665E-2</c:v>
                </c:pt>
                <c:pt idx="1527">
                  <c:v>7.7637839894900904E-2</c:v>
                </c:pt>
                <c:pt idx="1528">
                  <c:v>7.4754771813917612E-2</c:v>
                </c:pt>
                <c:pt idx="1529">
                  <c:v>7.2089856055919999E-2</c:v>
                </c:pt>
                <c:pt idx="1530">
                  <c:v>6.9619457045944924E-2</c:v>
                </c:pt>
                <c:pt idx="1531">
                  <c:v>6.7323062052539434E-2</c:v>
                </c:pt>
                <c:pt idx="1532">
                  <c:v>6.518174951204718E-2</c:v>
                </c:pt>
                <c:pt idx="1533">
                  <c:v>6.3178802728198966E-2</c:v>
                </c:pt>
                <c:pt idx="1534">
                  <c:v>6.1298956903423914E-2</c:v>
                </c:pt>
                <c:pt idx="1535">
                  <c:v>5.9528590126295904E-2</c:v>
                </c:pt>
                <c:pt idx="1536">
                  <c:v>5.7855328691248001E-2</c:v>
                </c:pt>
                <c:pt idx="1537">
                  <c:v>5.6268069887468304E-2</c:v>
                </c:pt>
                <c:pt idx="1538">
                  <c:v>5.4756757436477524E-2</c:v>
                </c:pt>
                <c:pt idx="1539">
                  <c:v>5.3312343611050202E-2</c:v>
                </c:pt>
                <c:pt idx="1540">
                  <c:v>5.1926649535944398E-2</c:v>
                </c:pt>
                <c:pt idx="1541">
                  <c:v>5.0592310734181932E-2</c:v>
                </c:pt>
                <c:pt idx="1542">
                  <c:v>4.9302682810267714E-2</c:v>
                </c:pt>
                <c:pt idx="1543">
                  <c:v>4.8051787495961597E-2</c:v>
                </c:pt>
                <c:pt idx="1544">
                  <c:v>4.6834244759484001E-2</c:v>
                </c:pt>
                <c:pt idx="1545">
                  <c:v>4.5645225145652696E-2</c:v>
                </c:pt>
                <c:pt idx="1546">
                  <c:v>4.44803986966971E-2</c:v>
                </c:pt>
                <c:pt idx="1547">
                  <c:v>4.3335894846764901E-2</c:v>
                </c:pt>
                <c:pt idx="1548">
                  <c:v>4.2208262902684798E-2</c:v>
                </c:pt>
                <c:pt idx="1549">
                  <c:v>4.1094439059129698E-2</c:v>
                </c:pt>
                <c:pt idx="1550">
                  <c:v>3.9991715308644898E-2</c:v>
                </c:pt>
                <c:pt idx="1551">
                  <c:v>3.8897712615686766E-2</c:v>
                </c:pt>
                <c:pt idx="1552">
                  <c:v>3.7810356217305406E-2</c:v>
                </c:pt>
                <c:pt idx="1553">
                  <c:v>3.6732862911515118E-2</c:v>
                </c:pt>
                <c:pt idx="1554">
                  <c:v>3.5675107587797739E-2</c:v>
                </c:pt>
                <c:pt idx="1555">
                  <c:v>3.4635646965334811E-2</c:v>
                </c:pt>
                <c:pt idx="1556">
                  <c:v>3.3613253560335697E-2</c:v>
                </c:pt>
                <c:pt idx="1557">
                  <c:v>3.2606716806110596E-2</c:v>
                </c:pt>
                <c:pt idx="1558">
                  <c:v>3.1614927648954252E-2</c:v>
                </c:pt>
                <c:pt idx="1559">
                  <c:v>3.0636795775633486E-2</c:v>
                </c:pt>
                <c:pt idx="1560">
                  <c:v>2.9671274064518638E-2</c:v>
                </c:pt>
                <c:pt idx="1561">
                  <c:v>2.8717315470245686E-2</c:v>
                </c:pt>
                <c:pt idx="1562">
                  <c:v>2.7773874918975809E-2</c:v>
                </c:pt>
                <c:pt idx="1563">
                  <c:v>2.6839883028372348E-2</c:v>
                </c:pt>
                <c:pt idx="1564">
                  <c:v>2.5914238961500899E-2</c:v>
                </c:pt>
                <c:pt idx="1565">
                  <c:v>2.4995791563572511E-2</c:v>
                </c:pt>
                <c:pt idx="1566">
                  <c:v>2.4083674679306812E-2</c:v>
                </c:pt>
                <c:pt idx="1567">
                  <c:v>2.3180161287591788E-2</c:v>
                </c:pt>
                <c:pt idx="1568">
                  <c:v>2.2288526884518801E-2</c:v>
                </c:pt>
                <c:pt idx="1569">
                  <c:v>2.1412367392057142E-2</c:v>
                </c:pt>
                <c:pt idx="1570">
                  <c:v>2.05555841859296E-2</c:v>
                </c:pt>
                <c:pt idx="1571">
                  <c:v>1.9722384057202332E-2</c:v>
                </c:pt>
                <c:pt idx="1572">
                  <c:v>1.8917266474255397E-2</c:v>
                </c:pt>
                <c:pt idx="1573">
                  <c:v>1.8145015765451702E-2</c:v>
                </c:pt>
                <c:pt idx="1574">
                  <c:v>1.7410686350610001E-2</c:v>
                </c:pt>
                <c:pt idx="1575">
                  <c:v>1.6719588408210258E-2</c:v>
                </c:pt>
                <c:pt idx="1576">
                  <c:v>1.6077268863362401E-2</c:v>
                </c:pt>
                <c:pt idx="1577">
                  <c:v>1.5489490746984805E-2</c:v>
                </c:pt>
                <c:pt idx="1578">
                  <c:v>1.4938274543225799E-2</c:v>
                </c:pt>
                <c:pt idx="1579">
                  <c:v>1.4415372287844399E-2</c:v>
                </c:pt>
                <c:pt idx="1580">
                  <c:v>1.3922685745675595E-2</c:v>
                </c:pt>
                <c:pt idx="1581">
                  <c:v>1.3462157486176901E-2</c:v>
                </c:pt>
                <c:pt idx="1582">
                  <c:v>1.3035725737932921E-2</c:v>
                </c:pt>
                <c:pt idx="1583">
                  <c:v>1.26453471793176E-2</c:v>
                </c:pt>
                <c:pt idx="1584">
                  <c:v>1.2292967413951096E-2</c:v>
                </c:pt>
                <c:pt idx="1585">
                  <c:v>1.1980527330238298E-2</c:v>
                </c:pt>
                <c:pt idx="1586">
                  <c:v>1.1709945381616021E-2</c:v>
                </c:pt>
                <c:pt idx="1587">
                  <c:v>1.1483115216748505E-2</c:v>
                </c:pt>
                <c:pt idx="1588">
                  <c:v>1.1301893187123701E-2</c:v>
                </c:pt>
                <c:pt idx="1589">
                  <c:v>1.1168092281704799E-2</c:v>
                </c:pt>
                <c:pt idx="1590">
                  <c:v>1.1083471886520705E-2</c:v>
                </c:pt>
                <c:pt idx="1591">
                  <c:v>1.1049730309441001E-2</c:v>
                </c:pt>
                <c:pt idx="1592">
                  <c:v>1.1068495688777833E-2</c:v>
                </c:pt>
                <c:pt idx="1593">
                  <c:v>1.1141318216451482E-2</c:v>
                </c:pt>
                <c:pt idx="1594">
                  <c:v>1.12696618894517E-2</c:v>
                </c:pt>
                <c:pt idx="1595">
                  <c:v>1.1454897047966109E-2</c:v>
                </c:pt>
                <c:pt idx="1596">
                  <c:v>1.1698292993423716E-2</c:v>
                </c:pt>
                <c:pt idx="1597">
                  <c:v>1.2001011245011505E-2</c:v>
                </c:pt>
                <c:pt idx="1598">
                  <c:v>1.2364099173206499E-2</c:v>
                </c:pt>
                <c:pt idx="1599">
                  <c:v>1.2788484272198501E-2</c:v>
                </c:pt>
                <c:pt idx="1600">
                  <c:v>1.3274968988715901E-2</c:v>
                </c:pt>
                <c:pt idx="1601">
                  <c:v>1.3824226238445501E-2</c:v>
                </c:pt>
                <c:pt idx="1602">
                  <c:v>1.4436795593972599E-2</c:v>
                </c:pt>
                <c:pt idx="1603">
                  <c:v>1.5113080212431221E-2</c:v>
                </c:pt>
                <c:pt idx="1604">
                  <c:v>1.5853344505244397E-2</c:v>
                </c:pt>
                <c:pt idx="1605">
                  <c:v>1.6657712582507801E-2</c:v>
                </c:pt>
                <c:pt idx="1606">
                  <c:v>1.7526167472441297E-2</c:v>
                </c:pt>
                <c:pt idx="1607">
                  <c:v>1.8458551124068901E-2</c:v>
                </c:pt>
                <c:pt idx="1608">
                  <c:v>1.9454565183328901E-2</c:v>
                </c:pt>
                <c:pt idx="1609">
                  <c:v>2.0513772531586399E-2</c:v>
                </c:pt>
                <c:pt idx="1610">
                  <c:v>2.1635680508227756E-2</c:v>
                </c:pt>
                <c:pt idx="1611">
                  <c:v>2.2820097457646012E-2</c:v>
                </c:pt>
                <c:pt idx="1612">
                  <c:v>2.4066816165060699E-2</c:v>
                </c:pt>
                <c:pt idx="1613">
                  <c:v>2.5374722061331997E-2</c:v>
                </c:pt>
                <c:pt idx="1614">
                  <c:v>2.6742609716010952E-2</c:v>
                </c:pt>
                <c:pt idx="1615">
                  <c:v>2.8169560444773201E-2</c:v>
                </c:pt>
                <c:pt idx="1616">
                  <c:v>2.9654264451078601E-2</c:v>
                </c:pt>
                <c:pt idx="1617">
                  <c:v>3.1195946021925901E-2</c:v>
                </c:pt>
                <c:pt idx="1618">
                  <c:v>3.2793199105251906E-2</c:v>
                </c:pt>
                <c:pt idx="1619">
                  <c:v>3.4444194400609605E-2</c:v>
                </c:pt>
                <c:pt idx="1620">
                  <c:v>3.6147030671861216E-2</c:v>
                </c:pt>
                <c:pt idx="1621">
                  <c:v>3.7899748044969914E-2</c:v>
                </c:pt>
                <c:pt idx="1622">
                  <c:v>3.9700334074752201E-2</c:v>
                </c:pt>
                <c:pt idx="1623">
                  <c:v>4.1546731064731814E-2</c:v>
                </c:pt>
                <c:pt idx="1624">
                  <c:v>4.3436842715569267E-2</c:v>
                </c:pt>
                <c:pt idx="1625">
                  <c:v>4.5368541304224512E-2</c:v>
                </c:pt>
                <c:pt idx="1626">
                  <c:v>4.733967452743211E-2</c:v>
                </c:pt>
                <c:pt idx="1627">
                  <c:v>4.9348072472223801E-2</c:v>
                </c:pt>
                <c:pt idx="1628">
                  <c:v>5.1391554334761412E-2</c:v>
                </c:pt>
                <c:pt idx="1629">
                  <c:v>5.3467935053408487E-2</c:v>
                </c:pt>
                <c:pt idx="1630">
                  <c:v>5.5575031682502087E-2</c:v>
                </c:pt>
                <c:pt idx="1631">
                  <c:v>5.7710669557588336E-2</c:v>
                </c:pt>
                <c:pt idx="1632">
                  <c:v>5.9872688167792724E-2</c:v>
                </c:pt>
                <c:pt idx="1633">
                  <c:v>6.2058946670675387E-2</c:v>
                </c:pt>
                <c:pt idx="1634">
                  <c:v>6.4267327123075924E-2</c:v>
                </c:pt>
                <c:pt idx="1635">
                  <c:v>6.6495741508397793E-2</c:v>
                </c:pt>
                <c:pt idx="1636">
                  <c:v>6.8742136728403333E-2</c:v>
                </c:pt>
                <c:pt idx="1637">
                  <c:v>7.1004499031764506E-2</c:v>
                </c:pt>
                <c:pt idx="1638">
                  <c:v>7.3280857621297005E-2</c:v>
                </c:pt>
                <c:pt idx="1639">
                  <c:v>7.5569288216692093E-2</c:v>
                </c:pt>
                <c:pt idx="1640">
                  <c:v>7.7867916082692112E-2</c:v>
                </c:pt>
                <c:pt idx="1641">
                  <c:v>8.0174918823523303E-2</c:v>
                </c:pt>
                <c:pt idx="1642">
                  <c:v>8.2488528762904481E-2</c:v>
                </c:pt>
                <c:pt idx="1643">
                  <c:v>8.4807035033148001E-2</c:v>
                </c:pt>
                <c:pt idx="1644">
                  <c:v>8.7128785310811002E-2</c:v>
                </c:pt>
                <c:pt idx="1645">
                  <c:v>8.9452187256103349E-2</c:v>
                </c:pt>
                <c:pt idx="1646">
                  <c:v>9.1775709640425904E-2</c:v>
                </c:pt>
                <c:pt idx="1647">
                  <c:v>9.409788319423508E-2</c:v>
                </c:pt>
                <c:pt idx="1648">
                  <c:v>9.6417301178838302E-2</c:v>
                </c:pt>
                <c:pt idx="1649">
                  <c:v>9.8732619704964303E-2</c:v>
                </c:pt>
                <c:pt idx="1650">
                  <c:v>0.10104255780959</c:v>
                </c:pt>
                <c:pt idx="1651">
                  <c:v>0.10334589731027398</c:v>
                </c:pt>
                <c:pt idx="1652">
                  <c:v>0.10564148245159523</c:v>
                </c:pt>
                <c:pt idx="1653">
                  <c:v>0.10792821936120309</c:v>
                </c:pt>
                <c:pt idx="1654">
                  <c:v>0.11020507533101052</c:v>
                </c:pt>
                <c:pt idx="1655">
                  <c:v>0.11247107793984798</c:v>
                </c:pt>
                <c:pt idx="1656">
                  <c:v>0.114725314032895</c:v>
                </c:pt>
                <c:pt idx="1657">
                  <c:v>0.11696692857307329</c:v>
                </c:pt>
                <c:pt idx="1658">
                  <c:v>0.11919512337890599</c:v>
                </c:pt>
                <c:pt idx="1659">
                  <c:v>0.121409155762796</c:v>
                </c:pt>
                <c:pt idx="1660">
                  <c:v>0.12360833708308212</c:v>
                </c:pt>
                <c:pt idx="1661">
                  <c:v>0.12579203122247709</c:v>
                </c:pt>
                <c:pt idx="1662">
                  <c:v>0.12795965300489501</c:v>
                </c:pt>
                <c:pt idx="1663">
                  <c:v>0.130110666561953</c:v>
                </c:pt>
                <c:pt idx="1664">
                  <c:v>0.13224458365964301</c:v>
                </c:pt>
                <c:pt idx="1665">
                  <c:v>0.13436096199507797</c:v>
                </c:pt>
                <c:pt idx="1666">
                  <c:v>0.1364594034724157</c:v>
                </c:pt>
                <c:pt idx="1667">
                  <c:v>0.13853955246640146</c:v>
                </c:pt>
                <c:pt idx="1668">
                  <c:v>0.14060109408133309</c:v>
                </c:pt>
                <c:pt idx="1669">
                  <c:v>0.14264375241246988</c:v>
                </c:pt>
                <c:pt idx="1670">
                  <c:v>0.14466728881640295</c:v>
                </c:pt>
                <c:pt idx="1671">
                  <c:v>0.14667150019619499</c:v>
                </c:pt>
                <c:pt idx="1672">
                  <c:v>0.148656217306567</c:v>
                </c:pt>
                <c:pt idx="1673">
                  <c:v>0.150621303083744</c:v>
                </c:pt>
                <c:pt idx="1674">
                  <c:v>0.15256665100419309</c:v>
                </c:pt>
                <c:pt idx="1675">
                  <c:v>0.15449218347583085</c:v>
                </c:pt>
                <c:pt idx="1676">
                  <c:v>0.15639785026488301</c:v>
                </c:pt>
                <c:pt idx="1677">
                  <c:v>0.15828362696114401</c:v>
                </c:pt>
                <c:pt idx="1678">
                  <c:v>0.16014951348383988</c:v>
                </c:pt>
                <c:pt idx="1679">
                  <c:v>0.16199553263012309</c:v>
                </c:pt>
                <c:pt idx="1680">
                  <c:v>0.16382172866764214</c:v>
                </c:pt>
                <c:pt idx="1681">
                  <c:v>0.16562816597250787</c:v>
                </c:pt>
                <c:pt idx="1682">
                  <c:v>0.14946717298697074</c:v>
                </c:pt>
                <c:pt idx="1683">
                  <c:v>0.16046530535877801</c:v>
                </c:pt>
                <c:pt idx="1684">
                  <c:v>0.14161079304827101</c:v>
                </c:pt>
                <c:pt idx="1685">
                  <c:v>0.12577539439208801</c:v>
                </c:pt>
                <c:pt idx="1686">
                  <c:v>0.111519565703516</c:v>
                </c:pt>
                <c:pt idx="1687">
                  <c:v>9.8792876104378091E-2</c:v>
                </c:pt>
                <c:pt idx="1688">
                  <c:v>8.7352409722880206E-2</c:v>
                </c:pt>
                <c:pt idx="1689">
                  <c:v>7.7079580677619497E-2</c:v>
                </c:pt>
                <c:pt idx="1690">
                  <c:v>6.7816894610822784E-2</c:v>
                </c:pt>
                <c:pt idx="1691">
                  <c:v>5.9460464556090498E-2</c:v>
                </c:pt>
                <c:pt idx="1692">
                  <c:v>5.1899887614199898E-2</c:v>
                </c:pt>
                <c:pt idx="1693">
                  <c:v>4.5050684265347904E-2</c:v>
                </c:pt>
                <c:pt idx="1694">
                  <c:v>3.8831524423012055E-2</c:v>
                </c:pt>
                <c:pt idx="1695">
                  <c:v>3.3175164337901998E-2</c:v>
                </c:pt>
                <c:pt idx="1696">
                  <c:v>2.80196339268582E-2</c:v>
                </c:pt>
                <c:pt idx="1697">
                  <c:v>2.3311622129816606E-2</c:v>
                </c:pt>
                <c:pt idx="1698">
                  <c:v>1.90028759983146E-2</c:v>
                </c:pt>
                <c:pt idx="1699">
                  <c:v>1.50510219036644E-2</c:v>
                </c:pt>
                <c:pt idx="1700">
                  <c:v>1.1417950976045694E-2</c:v>
                </c:pt>
                <c:pt idx="1701">
                  <c:v>8.0698245146418913E-3</c:v>
                </c:pt>
                <c:pt idx="1702">
                  <c:v>4.9762520490455953E-3</c:v>
                </c:pt>
                <c:pt idx="1703">
                  <c:v>2.1100772145007402E-3</c:v>
                </c:pt>
                <c:pt idx="1704">
                  <c:v>-5.531020072077281E-4</c:v>
                </c:pt>
                <c:pt idx="1705">
                  <c:v>-3.0351740189028236E-3</c:v>
                </c:pt>
                <c:pt idx="1706">
                  <c:v>-5.3558279561732799E-3</c:v>
                </c:pt>
                <c:pt idx="1707">
                  <c:v>-7.5327660047457444E-3</c:v>
                </c:pt>
                <c:pt idx="1708">
                  <c:v>-9.5819265243761095E-3</c:v>
                </c:pt>
                <c:pt idx="1709">
                  <c:v>-1.1517658010882921E-2</c:v>
                </c:pt>
                <c:pt idx="1710">
                  <c:v>-1.335288538733231E-2</c:v>
                </c:pt>
                <c:pt idx="1711">
                  <c:v>-1.5099248967046217E-2</c:v>
                </c:pt>
                <c:pt idx="1712">
                  <c:v>-1.6767231935770403E-2</c:v>
                </c:pt>
                <c:pt idx="1713">
                  <c:v>-1.83662705197719E-2</c:v>
                </c:pt>
                <c:pt idx="1714">
                  <c:v>-1.9904853331586484E-2</c:v>
                </c:pt>
                <c:pt idx="1715">
                  <c:v>-2.1390608650689199E-2</c:v>
                </c:pt>
                <c:pt idx="1716">
                  <c:v>-2.2830382612132893E-2</c:v>
                </c:pt>
                <c:pt idx="1717">
                  <c:v>-2.4230308476880513E-2</c:v>
                </c:pt>
                <c:pt idx="1718">
                  <c:v>-2.5595868556563602E-2</c:v>
                </c:pt>
                <c:pt idx="1719">
                  <c:v>-2.6931949321197652E-2</c:v>
                </c:pt>
                <c:pt idx="1720">
                  <c:v>-2.8228820278765093E-2</c:v>
                </c:pt>
                <c:pt idx="1721">
                  <c:v>-2.948920268863079E-2</c:v>
                </c:pt>
                <c:pt idx="1722">
                  <c:v>-3.07163924744446E-2</c:v>
                </c:pt>
                <c:pt idx="1723">
                  <c:v>-3.1913475644753615E-2</c:v>
                </c:pt>
                <c:pt idx="1724">
                  <c:v>-3.3083273564018252E-2</c:v>
                </c:pt>
                <c:pt idx="1725">
                  <c:v>-3.4228432473837202E-2</c:v>
                </c:pt>
                <c:pt idx="1726">
                  <c:v>-3.5351426227254901E-2</c:v>
                </c:pt>
                <c:pt idx="1727">
                  <c:v>-3.6454605842022716E-2</c:v>
                </c:pt>
                <c:pt idx="1728">
                  <c:v>-3.7540218375485011E-2</c:v>
                </c:pt>
                <c:pt idx="1729">
                  <c:v>-3.8610441047516098E-2</c:v>
                </c:pt>
                <c:pt idx="1730">
                  <c:v>-3.9667404049885301E-2</c:v>
                </c:pt>
                <c:pt idx="1731">
                  <c:v>-4.0713218009099023E-2</c:v>
                </c:pt>
                <c:pt idx="1732">
                  <c:v>-4.1749130003624298E-2</c:v>
                </c:pt>
                <c:pt idx="1733">
                  <c:v>-4.2773052903503903E-2</c:v>
                </c:pt>
                <c:pt idx="1734">
                  <c:v>-4.3782179880327433E-2</c:v>
                </c:pt>
                <c:pt idx="1735">
                  <c:v>-4.4773243336781933E-2</c:v>
                </c:pt>
                <c:pt idx="1736">
                  <c:v>-4.5742530870766906E-2</c:v>
                </c:pt>
                <c:pt idx="1737">
                  <c:v>-4.6685888627251745E-2</c:v>
                </c:pt>
                <c:pt idx="1738">
                  <c:v>-4.7598734306729534E-2</c:v>
                </c:pt>
                <c:pt idx="1739">
                  <c:v>-4.8476067859094134E-2</c:v>
                </c:pt>
                <c:pt idx="1740">
                  <c:v>-4.9312487446368458E-2</c:v>
                </c:pt>
                <c:pt idx="1741">
                  <c:v>-5.0102206838611316E-2</c:v>
                </c:pt>
                <c:pt idx="1742">
                  <c:v>-5.0839077079922912E-2</c:v>
                </c:pt>
                <c:pt idx="1743">
                  <c:v>-5.1539581221097197E-2</c:v>
                </c:pt>
                <c:pt idx="1744">
                  <c:v>-5.2213041147870912E-2</c:v>
                </c:pt>
                <c:pt idx="1745">
                  <c:v>-5.2857481618237875E-2</c:v>
                </c:pt>
                <c:pt idx="1746">
                  <c:v>-5.3470865304829446E-2</c:v>
                </c:pt>
                <c:pt idx="1747">
                  <c:v>-5.4051084930564132E-2</c:v>
                </c:pt>
                <c:pt idx="1748">
                  <c:v>-5.4595976688826132E-2</c:v>
                </c:pt>
                <c:pt idx="1749">
                  <c:v>-5.5103331426317133E-2</c:v>
                </c:pt>
                <c:pt idx="1750">
                  <c:v>-5.5570905108609896E-2</c:v>
                </c:pt>
                <c:pt idx="1751">
                  <c:v>-5.5996430793512089E-2</c:v>
                </c:pt>
                <c:pt idx="1752">
                  <c:v>-5.6377630130972113E-2</c:v>
                </c:pt>
                <c:pt idx="1753">
                  <c:v>-5.6712225588077224E-2</c:v>
                </c:pt>
                <c:pt idx="1754">
                  <c:v>-5.6997952606253177E-2</c:v>
                </c:pt>
                <c:pt idx="1755">
                  <c:v>-5.7232572075315999E-2</c:v>
                </c:pt>
                <c:pt idx="1756">
                  <c:v>-5.74138827981375E-2</c:v>
                </c:pt>
                <c:pt idx="1757">
                  <c:v>-5.7539734024397923E-2</c:v>
                </c:pt>
                <c:pt idx="1758">
                  <c:v>-5.7608037882367513E-2</c:v>
                </c:pt>
                <c:pt idx="1759">
                  <c:v>-5.7616781673776533E-2</c:v>
                </c:pt>
                <c:pt idx="1760">
                  <c:v>-5.7564039909006784E-2</c:v>
                </c:pt>
                <c:pt idx="1761">
                  <c:v>-5.7447986005456884E-2</c:v>
                </c:pt>
                <c:pt idx="1762">
                  <c:v>-5.7266903541927899E-2</c:v>
                </c:pt>
                <c:pt idx="1763">
                  <c:v>-5.7019196978666434E-2</c:v>
                </c:pt>
                <c:pt idx="1764">
                  <c:v>-5.6703401744892523E-2</c:v>
                </c:pt>
                <c:pt idx="1765">
                  <c:v>-5.6318193604836933E-2</c:v>
                </c:pt>
                <c:pt idx="1766">
                  <c:v>-5.5862397215276249E-2</c:v>
                </c:pt>
                <c:pt idx="1767">
                  <c:v>-5.5334993796293114E-2</c:v>
                </c:pt>
                <c:pt idx="1768">
                  <c:v>-5.4735127844167182E-2</c:v>
                </c:pt>
                <c:pt idx="1769">
                  <c:v>-5.4062112825513986E-2</c:v>
                </c:pt>
                <c:pt idx="1770">
                  <c:v>-5.3315435802199114E-2</c:v>
                </c:pt>
                <c:pt idx="1771">
                  <c:v>-5.2494760948324976E-2</c:v>
                </c:pt>
                <c:pt idx="1772">
                  <c:v>-5.1599931932793774E-2</c:v>
                </c:pt>
                <c:pt idx="1773">
                  <c:v>-5.0630973153758814E-2</c:v>
                </c:pt>
                <c:pt idx="1774">
                  <c:v>-4.9588089824072104E-2</c:v>
                </c:pt>
                <c:pt idx="1775">
                  <c:v>-4.8471666919684096E-2</c:v>
                </c:pt>
                <c:pt idx="1776">
                  <c:v>-4.7282267015410932E-2</c:v>
                </c:pt>
                <c:pt idx="1777">
                  <c:v>-4.6020429665838899E-2</c:v>
                </c:pt>
                <c:pt idx="1778">
                  <c:v>-4.4686145784994656E-2</c:v>
                </c:pt>
                <c:pt idx="1779">
                  <c:v>-4.3280046737589346E-2</c:v>
                </c:pt>
                <c:pt idx="1780">
                  <c:v>-4.1803549578504365E-2</c:v>
                </c:pt>
                <c:pt idx="1781">
                  <c:v>-4.0258105903236197E-2</c:v>
                </c:pt>
                <c:pt idx="1782">
                  <c:v>-3.8644534688750405E-2</c:v>
                </c:pt>
                <c:pt idx="1783">
                  <c:v>-3.6963692350226E-2</c:v>
                </c:pt>
                <c:pt idx="1784">
                  <c:v>-3.5217681499008197E-2</c:v>
                </c:pt>
                <c:pt idx="1785">
                  <c:v>-3.34087203713603E-2</c:v>
                </c:pt>
                <c:pt idx="1786">
                  <c:v>-3.15391128061802E-2</c:v>
                </c:pt>
                <c:pt idx="1787">
                  <c:v>-2.9611240571926184E-2</c:v>
                </c:pt>
                <c:pt idx="1788">
                  <c:v>-2.7627553271263802E-2</c:v>
                </c:pt>
                <c:pt idx="1789">
                  <c:v>-2.5590559494498177E-2</c:v>
                </c:pt>
                <c:pt idx="1790">
                  <c:v>-2.350281697487621E-2</c:v>
                </c:pt>
                <c:pt idx="1791">
                  <c:v>-2.1366923212749502E-2</c:v>
                </c:pt>
                <c:pt idx="1792">
                  <c:v>-1.9185505855505717E-2</c:v>
                </c:pt>
                <c:pt idx="1793">
                  <c:v>-1.6961213378120499E-2</c:v>
                </c:pt>
                <c:pt idx="1794">
                  <c:v>-1.4696705866926899E-2</c:v>
                </c:pt>
                <c:pt idx="1795">
                  <c:v>-1.2394646127476254E-2</c:v>
                </c:pt>
                <c:pt idx="1796">
                  <c:v>-1.0057691082796078E-2</c:v>
                </c:pt>
                <c:pt idx="1797">
                  <c:v>-7.6884835634182499E-3</c:v>
                </c:pt>
                <c:pt idx="1798">
                  <c:v>-5.2896445003168813E-3</c:v>
                </c:pt>
                <c:pt idx="1799">
                  <c:v>-2.8637655722583955E-3</c:v>
                </c:pt>
                <c:pt idx="1800">
                  <c:v>-4.1340232438757702E-4</c:v>
                </c:pt>
                <c:pt idx="1801">
                  <c:v>2.0589322159128092E-3</c:v>
                </c:pt>
                <c:pt idx="1802">
                  <c:v>4.5507734153479133E-3</c:v>
                </c:pt>
                <c:pt idx="1803">
                  <c:v>7.0597103932176714E-3</c:v>
                </c:pt>
                <c:pt idx="1804">
                  <c:v>9.5833908605180047E-3</c:v>
                </c:pt>
                <c:pt idx="1805">
                  <c:v>1.2119525441141201E-2</c:v>
                </c:pt>
                <c:pt idx="1806">
                  <c:v>1.46658914820447E-2</c:v>
                </c:pt>
                <c:pt idx="1807">
                  <c:v>1.72203363625144E-2</c:v>
                </c:pt>
                <c:pt idx="1808">
                  <c:v>1.9780780316331018E-2</c:v>
                </c:pt>
                <c:pt idx="1809">
                  <c:v>2.2345218783312151E-2</c:v>
                </c:pt>
                <c:pt idx="1810">
                  <c:v>2.4911724309224399E-2</c:v>
                </c:pt>
                <c:pt idx="1811">
                  <c:v>2.7478448014952812E-2</c:v>
                </c:pt>
                <c:pt idx="1812">
                  <c:v>3.0043620657400412E-2</c:v>
                </c:pt>
                <c:pt idx="1813">
                  <c:v>3.2605553305766498E-2</c:v>
                </c:pt>
                <c:pt idx="1814">
                  <c:v>3.5162637657665502E-2</c:v>
                </c:pt>
                <c:pt idx="1815">
                  <c:v>3.7713140434347252E-2</c:v>
                </c:pt>
                <c:pt idx="1816">
                  <c:v>4.0255335066202685E-2</c:v>
                </c:pt>
                <c:pt idx="1817">
                  <c:v>4.2787941666803504E-2</c:v>
                </c:pt>
                <c:pt idx="1818">
                  <c:v>4.5309683450323497E-2</c:v>
                </c:pt>
                <c:pt idx="1819">
                  <c:v>4.7819397969966933E-2</c:v>
                </c:pt>
                <c:pt idx="1820">
                  <c:v>5.0315963030934933E-2</c:v>
                </c:pt>
                <c:pt idx="1821">
                  <c:v>5.2798347303455999E-2</c:v>
                </c:pt>
                <c:pt idx="1822">
                  <c:v>5.5265577795112299E-2</c:v>
                </c:pt>
                <c:pt idx="1823">
                  <c:v>5.7716757623373166E-2</c:v>
                </c:pt>
                <c:pt idx="1824">
                  <c:v>6.0151053050222898E-2</c:v>
                </c:pt>
                <c:pt idx="1825">
                  <c:v>6.2567698252163934E-2</c:v>
                </c:pt>
                <c:pt idx="1826">
                  <c:v>6.4965989563688903E-2</c:v>
                </c:pt>
                <c:pt idx="1827">
                  <c:v>6.7345285620217701E-2</c:v>
                </c:pt>
                <c:pt idx="1828">
                  <c:v>6.9705003993983522E-2</c:v>
                </c:pt>
                <c:pt idx="1829">
                  <c:v>7.2044619737354001E-2</c:v>
                </c:pt>
                <c:pt idx="1830">
                  <c:v>7.4363662768790834E-2</c:v>
                </c:pt>
                <c:pt idx="1831">
                  <c:v>7.6661715869204089E-2</c:v>
                </c:pt>
                <c:pt idx="1832">
                  <c:v>7.8938412303737909E-2</c:v>
                </c:pt>
                <c:pt idx="1833">
                  <c:v>8.1193433646563604E-2</c:v>
                </c:pt>
                <c:pt idx="1834">
                  <c:v>8.3426507497526295E-2</c:v>
                </c:pt>
                <c:pt idx="1835">
                  <c:v>8.5637405281764764E-2</c:v>
                </c:pt>
                <c:pt idx="1836">
                  <c:v>8.7825940037327244E-2</c:v>
                </c:pt>
                <c:pt idx="1837">
                  <c:v>8.9991964256224743E-2</c:v>
                </c:pt>
                <c:pt idx="1838">
                  <c:v>9.2135367752271588E-2</c:v>
                </c:pt>
                <c:pt idx="1839">
                  <c:v>9.4256075579743012E-2</c:v>
                </c:pt>
                <c:pt idx="1840">
                  <c:v>9.6354045997091783E-2</c:v>
                </c:pt>
                <c:pt idx="1841">
                  <c:v>9.8429268485565727E-2</c:v>
                </c:pt>
                <c:pt idx="1842">
                  <c:v>0.10048176182277301</c:v>
                </c:pt>
                <c:pt idx="1843">
                  <c:v>8.4732231071587102E-2</c:v>
                </c:pt>
                <c:pt idx="1844">
                  <c:v>9.5884227085455895E-2</c:v>
                </c:pt>
                <c:pt idx="1845">
                  <c:v>7.6156481851169133E-2</c:v>
                </c:pt>
                <c:pt idx="1846">
                  <c:v>5.9566985820900108E-2</c:v>
                </c:pt>
                <c:pt idx="1847">
                  <c:v>4.4684035400786623E-2</c:v>
                </c:pt>
                <c:pt idx="1848">
                  <c:v>3.1349718240534202E-2</c:v>
                </c:pt>
                <c:pt idx="1849">
                  <c:v>1.9388235226030451E-2</c:v>
                </c:pt>
                <c:pt idx="1850">
                  <c:v>8.6299664366473773E-3</c:v>
                </c:pt>
                <c:pt idx="1851">
                  <c:v>-1.0623761130468781E-3</c:v>
                </c:pt>
                <c:pt idx="1852">
                  <c:v>-9.8134731836167794E-3</c:v>
                </c:pt>
                <c:pt idx="1853">
                  <c:v>-1.7729389027499199E-2</c:v>
                </c:pt>
                <c:pt idx="1854">
                  <c:v>-2.4904207516139809E-2</c:v>
                </c:pt>
                <c:pt idx="1855">
                  <c:v>-3.1419798777485415E-2</c:v>
                </c:pt>
                <c:pt idx="1856">
                  <c:v>-3.7348610903391699E-2</c:v>
                </c:pt>
                <c:pt idx="1857">
                  <c:v>-4.2754426221062999E-2</c:v>
                </c:pt>
                <c:pt idx="1858">
                  <c:v>-4.7693835111590512E-2</c:v>
                </c:pt>
                <c:pt idx="1859">
                  <c:v>-5.2217017701106434E-2</c:v>
                </c:pt>
                <c:pt idx="1860">
                  <c:v>-5.6368653816078966E-2</c:v>
                </c:pt>
                <c:pt idx="1861">
                  <c:v>-6.0188558397306885E-2</c:v>
                </c:pt>
                <c:pt idx="1862">
                  <c:v>-6.3712299367862824E-2</c:v>
                </c:pt>
                <c:pt idx="1863">
                  <c:v>-6.6971685666591702E-2</c:v>
                </c:pt>
                <c:pt idx="1864">
                  <c:v>-6.9995210569555405E-2</c:v>
                </c:pt>
                <c:pt idx="1865">
                  <c:v>-7.2808422279669202E-2</c:v>
                </c:pt>
                <c:pt idx="1866">
                  <c:v>-7.5434252565302604E-2</c:v>
                </c:pt>
                <c:pt idx="1867">
                  <c:v>-7.789329905524689E-2</c:v>
                </c:pt>
                <c:pt idx="1868">
                  <c:v>-8.0204073950348023E-2</c:v>
                </c:pt>
                <c:pt idx="1869">
                  <c:v>-8.2383220692956532E-2</c:v>
                </c:pt>
                <c:pt idx="1870">
                  <c:v>-8.4445704878453404E-2</c:v>
                </c:pt>
                <c:pt idx="1871">
                  <c:v>-8.6404981924863594E-2</c:v>
                </c:pt>
                <c:pt idx="1872">
                  <c:v>-8.8273145143594564E-2</c:v>
                </c:pt>
                <c:pt idx="1873">
                  <c:v>-9.0061056460938579E-2</c:v>
                </c:pt>
                <c:pt idx="1874">
                  <c:v>-9.1778462167914521E-2</c:v>
                </c:pt>
                <c:pt idx="1875">
                  <c:v>-9.3420938796581268E-2</c:v>
                </c:pt>
                <c:pt idx="1876">
                  <c:v>-9.4995390490590234E-2</c:v>
                </c:pt>
                <c:pt idx="1877">
                  <c:v>-9.6508513938063548E-2</c:v>
                </c:pt>
                <c:pt idx="1878">
                  <c:v>-9.7966460265173763E-2</c:v>
                </c:pt>
                <c:pt idx="1879">
                  <c:v>-9.9374846620451054E-2</c:v>
                </c:pt>
                <c:pt idx="1880">
                  <c:v>-0.10073885463940598</c:v>
                </c:pt>
                <c:pt idx="1881">
                  <c:v>-0.10206327506186923</c:v>
                </c:pt>
                <c:pt idx="1882">
                  <c:v>-0.10335257309544001</c:v>
                </c:pt>
                <c:pt idx="1883">
                  <c:v>-0.10461093571185802</c:v>
                </c:pt>
                <c:pt idx="1884">
                  <c:v>-0.105842322804409</c:v>
                </c:pt>
                <c:pt idx="1885">
                  <c:v>-0.10705051114138002</c:v>
                </c:pt>
                <c:pt idx="1886">
                  <c:v>-0.10823911038450409</c:v>
                </c:pt>
                <c:pt idx="1887">
                  <c:v>-0.10940896484354902</c:v>
                </c:pt>
                <c:pt idx="1888">
                  <c:v>-0.11055869548840598</c:v>
                </c:pt>
                <c:pt idx="1889">
                  <c:v>-0.1116862825406381</c:v>
                </c:pt>
                <c:pt idx="1890">
                  <c:v>-0.112789072896178</c:v>
                </c:pt>
                <c:pt idx="1891">
                  <c:v>-0.11386379377041612</c:v>
                </c:pt>
                <c:pt idx="1892">
                  <c:v>-0.114906565044815</c:v>
                </c:pt>
                <c:pt idx="1893">
                  <c:v>-0.115912913924429</c:v>
                </c:pt>
                <c:pt idx="1894">
                  <c:v>-0.11687779124278801</c:v>
                </c:pt>
                <c:pt idx="1895">
                  <c:v>-0.11779559066305421</c:v>
                </c:pt>
                <c:pt idx="1896">
                  <c:v>-0.11866017105981441</c:v>
                </c:pt>
                <c:pt idx="1897">
                  <c:v>-0.11948926734168402</c:v>
                </c:pt>
                <c:pt idx="1898">
                  <c:v>-0.1202911786230563</c:v>
                </c:pt>
                <c:pt idx="1899">
                  <c:v>-0.12106413490827481</c:v>
                </c:pt>
                <c:pt idx="1900">
                  <c:v>-0.12180622187747307</c:v>
                </c:pt>
                <c:pt idx="1901">
                  <c:v>-0.122515385159916</c:v>
                </c:pt>
                <c:pt idx="1902">
                  <c:v>-0.123189443903367</c:v>
                </c:pt>
                <c:pt idx="1903">
                  <c:v>-0.12382610707706602</c:v>
                </c:pt>
                <c:pt idx="1904">
                  <c:v>-0.12442298699794202</c:v>
                </c:pt>
                <c:pt idx="1905">
                  <c:v>-0.12497761536668023</c:v>
                </c:pt>
                <c:pt idx="1906">
                  <c:v>-0.12548745848185044</c:v>
                </c:pt>
                <c:pt idx="1907">
                  <c:v>-0.12594993351322395</c:v>
                </c:pt>
                <c:pt idx="1908">
                  <c:v>-0.12636242476526999</c:v>
                </c:pt>
                <c:pt idx="1909">
                  <c:v>-0.12672230046107041</c:v>
                </c:pt>
                <c:pt idx="1910">
                  <c:v>-0.127026929676096</c:v>
                </c:pt>
                <c:pt idx="1911">
                  <c:v>-0.12727369951739609</c:v>
                </c:pt>
                <c:pt idx="1912">
                  <c:v>-0.12746003236653541</c:v>
                </c:pt>
                <c:pt idx="1913">
                  <c:v>-0.127583403133715</c:v>
                </c:pt>
                <c:pt idx="1914">
                  <c:v>-0.12764135638123444</c:v>
                </c:pt>
                <c:pt idx="1915">
                  <c:v>-0.12763152320668436</c:v>
                </c:pt>
                <c:pt idx="1916">
                  <c:v>-0.12755163774585188</c:v>
                </c:pt>
                <c:pt idx="1917">
                  <c:v>-0.12739955316242688</c:v>
                </c:pt>
                <c:pt idx="1918">
                  <c:v>-0.12717325698260387</c:v>
                </c:pt>
                <c:pt idx="1919">
                  <c:v>-0.12687088563636401</c:v>
                </c:pt>
                <c:pt idx="1920">
                  <c:v>-0.12649073806839309</c:v>
                </c:pt>
                <c:pt idx="1921">
                  <c:v>-0.12603128828858687</c:v>
                </c:pt>
                <c:pt idx="1922">
                  <c:v>-0.12549119674007109</c:v>
                </c:pt>
                <c:pt idx="1923">
                  <c:v>-0.12486932037403912</c:v>
                </c:pt>
                <c:pt idx="1924">
                  <c:v>-0.12416472176383563</c:v>
                </c:pt>
                <c:pt idx="1925">
                  <c:v>-0.12337668250971399</c:v>
                </c:pt>
                <c:pt idx="1926">
                  <c:v>-0.12250470217571226</c:v>
                </c:pt>
                <c:pt idx="1927">
                  <c:v>-0.121548502181465</c:v>
                </c:pt>
                <c:pt idx="1928">
                  <c:v>-0.12050802741268522</c:v>
                </c:pt>
                <c:pt idx="1929">
                  <c:v>-0.11938344790688422</c:v>
                </c:pt>
                <c:pt idx="1930">
                  <c:v>-0.11817515784678423</c:v>
                </c:pt>
                <c:pt idx="1931">
                  <c:v>-0.11688377353522122</c:v>
                </c:pt>
                <c:pt idx="1932">
                  <c:v>-0.11550966276379902</c:v>
                </c:pt>
                <c:pt idx="1933">
                  <c:v>-0.11405248263602398</c:v>
                </c:pt>
                <c:pt idx="1934">
                  <c:v>-0.112513432308749</c:v>
                </c:pt>
                <c:pt idx="1935">
                  <c:v>-0.11089418624227509</c:v>
                </c:pt>
                <c:pt idx="1936">
                  <c:v>-0.10919626616621463</c:v>
                </c:pt>
                <c:pt idx="1937">
                  <c:v>-0.107420709290828</c:v>
                </c:pt>
                <c:pt idx="1938">
                  <c:v>-0.1055687450432975</c:v>
                </c:pt>
                <c:pt idx="1939">
                  <c:v>-0.10364291233504698</c:v>
                </c:pt>
                <c:pt idx="1940">
                  <c:v>-0.101645887628943</c:v>
                </c:pt>
                <c:pt idx="1941">
                  <c:v>-9.9580452702780264E-2</c:v>
                </c:pt>
                <c:pt idx="1942">
                  <c:v>-9.7449482765450596E-2</c:v>
                </c:pt>
                <c:pt idx="1943">
                  <c:v>-9.5255934000839745E-2</c:v>
                </c:pt>
                <c:pt idx="1944">
                  <c:v>-9.3002831193184227E-2</c:v>
                </c:pt>
                <c:pt idx="1945">
                  <c:v>-9.0693255059134906E-2</c:v>
                </c:pt>
                <c:pt idx="1946">
                  <c:v>-8.8330329698100701E-2</c:v>
                </c:pt>
                <c:pt idx="1947">
                  <c:v>-8.5917210128855781E-2</c:v>
                </c:pt>
                <c:pt idx="1948">
                  <c:v>-8.3457070103625228E-2</c:v>
                </c:pt>
                <c:pt idx="1949">
                  <c:v>-8.0953090252415996E-2</c:v>
                </c:pt>
                <c:pt idx="1950">
                  <c:v>-7.84084466666055E-2</c:v>
                </c:pt>
                <c:pt idx="1951">
                  <c:v>-7.5826299982242842E-2</c:v>
                </c:pt>
                <c:pt idx="1952">
                  <c:v>-7.3209785031541713E-2</c:v>
                </c:pt>
                <c:pt idx="1953">
                  <c:v>-7.0562001109141251E-2</c:v>
                </c:pt>
                <c:pt idx="1954">
                  <c:v>-6.7886002894454109E-2</c:v>
                </c:pt>
                <c:pt idx="1955">
                  <c:v>-6.5184792058249022E-2</c:v>
                </c:pt>
                <c:pt idx="1956">
                  <c:v>-6.2461309573506714E-2</c:v>
                </c:pt>
                <c:pt idx="1957">
                  <c:v>-5.9718428741022976E-2</c:v>
                </c:pt>
                <c:pt idx="1958">
                  <c:v>-5.6958948932511598E-2</c:v>
                </c:pt>
                <c:pt idx="1959">
                  <c:v>-5.4185590046586934E-2</c:v>
                </c:pt>
                <c:pt idx="1960">
                  <c:v>-5.1400987666592797E-2</c:v>
                </c:pt>
                <c:pt idx="1961">
                  <c:v>-4.8607688903676123E-2</c:v>
                </c:pt>
                <c:pt idx="1962">
                  <c:v>-4.5808148903614385E-2</c:v>
                </c:pt>
                <c:pt idx="1963">
                  <c:v>-4.3004727991900513E-2</c:v>
                </c:pt>
                <c:pt idx="1964">
                  <c:v>-4.0199689428214197E-2</c:v>
                </c:pt>
                <c:pt idx="1965">
                  <c:v>-3.7395197738770612E-2</c:v>
                </c:pt>
                <c:pt idx="1966">
                  <c:v>-3.4593317592993979E-2</c:v>
                </c:pt>
                <c:pt idx="1967">
                  <c:v>-3.1796013189526212E-2</c:v>
                </c:pt>
                <c:pt idx="1968">
                  <c:v>-2.9005148115648402E-2</c:v>
                </c:pt>
                <c:pt idx="1969">
                  <c:v>-2.6222485643730978E-2</c:v>
                </c:pt>
                <c:pt idx="1970">
                  <c:v>-2.3449689428305002E-2</c:v>
                </c:pt>
                <c:pt idx="1971">
                  <c:v>-2.0688324567660402E-2</c:v>
                </c:pt>
                <c:pt idx="1972">
                  <c:v>-1.7939858994526998E-2</c:v>
                </c:pt>
                <c:pt idx="1973">
                  <c:v>-1.52056651612978E-2</c:v>
                </c:pt>
                <c:pt idx="1974">
                  <c:v>-1.24870219863914E-2</c:v>
                </c:pt>
                <c:pt idx="1975">
                  <c:v>-9.7851170296663747E-3</c:v>
                </c:pt>
                <c:pt idx="1976">
                  <c:v>-7.1010488662570101E-3</c:v>
                </c:pt>
                <c:pt idx="1977">
                  <c:v>-4.4358296297762924E-3</c:v>
                </c:pt>
                <c:pt idx="1978">
                  <c:v>-1.7903876974760871E-3</c:v>
                </c:pt>
                <c:pt idx="1979">
                  <c:v>8.3442950833645E-4</c:v>
                </c:pt>
                <c:pt idx="1980">
                  <c:v>3.4378526266017301E-3</c:v>
                </c:pt>
                <c:pt idx="1981">
                  <c:v>6.0191873937664314E-3</c:v>
                </c:pt>
                <c:pt idx="1982">
                  <c:v>8.5778116305093768E-3</c:v>
                </c:pt>
                <c:pt idx="1983">
                  <c:v>1.1113172197749401E-2</c:v>
                </c:pt>
                <c:pt idx="1984">
                  <c:v>1.3624781939091201E-2</c:v>
                </c:pt>
                <c:pt idx="1985">
                  <c:v>1.6112216625260099E-2</c:v>
                </c:pt>
                <c:pt idx="1986">
                  <c:v>1.8575111914529499E-2</c:v>
                </c:pt>
                <c:pt idx="1987">
                  <c:v>2.1013160341666552E-2</c:v>
                </c:pt>
                <c:pt idx="1988">
                  <c:v>2.3426108346512473E-2</c:v>
                </c:pt>
                <c:pt idx="1989">
                  <c:v>2.5813753351983399E-2</c:v>
                </c:pt>
                <c:pt idx="1990">
                  <c:v>2.8175940900020856E-2</c:v>
                </c:pt>
                <c:pt idx="1991">
                  <c:v>3.0512561852849597E-2</c:v>
                </c:pt>
                <c:pt idx="1992">
                  <c:v>3.2823549665804135E-2</c:v>
                </c:pt>
                <c:pt idx="1993">
                  <c:v>3.5108877736959442E-2</c:v>
                </c:pt>
                <c:pt idx="1994">
                  <c:v>3.7368556837885668E-2</c:v>
                </c:pt>
                <c:pt idx="1995">
                  <c:v>2.1947296423202686E-2</c:v>
                </c:pt>
                <c:pt idx="1996">
                  <c:v>3.32365908042613E-2</c:v>
                </c:pt>
                <c:pt idx="1997">
                  <c:v>1.2663670690313645E-2</c:v>
                </c:pt>
                <c:pt idx="1998">
                  <c:v>-4.5923235450024413E-3</c:v>
                </c:pt>
                <c:pt idx="1999">
                  <c:v>-2.0082075521550294E-2</c:v>
                </c:pt>
              </c:numCache>
            </c:numRef>
          </c:val>
        </c:ser>
        <c:ser>
          <c:idx val="5"/>
          <c:order val="5"/>
          <c:marker>
            <c:symbol val="none"/>
          </c:marker>
          <c:val>
            <c:numRef>
              <c:f>population!$Y$1:$Y$2000</c:f>
              <c:numCache>
                <c:formatCode>_(* #,##0.00_);_(* \(#,##0.00\);_(* "-"??_);_(@_)</c:formatCode>
                <c:ptCount val="2000"/>
                <c:pt idx="0">
                  <c:v>0.96050134494884398</c:v>
                </c:pt>
                <c:pt idx="1">
                  <c:v>0.94665789110053389</c:v>
                </c:pt>
                <c:pt idx="2">
                  <c:v>0.90738654318607459</c:v>
                </c:pt>
                <c:pt idx="3">
                  <c:v>0.87051196297157762</c:v>
                </c:pt>
                <c:pt idx="4">
                  <c:v>0.8355765951706543</c:v>
                </c:pt>
                <c:pt idx="5">
                  <c:v>0.80253520929341604</c:v>
                </c:pt>
                <c:pt idx="6">
                  <c:v>0.77124870087156905</c:v>
                </c:pt>
                <c:pt idx="7">
                  <c:v>0.74159944483697404</c:v>
                </c:pt>
                <c:pt idx="8">
                  <c:v>0.71347800909258863</c:v>
                </c:pt>
                <c:pt idx="9">
                  <c:v>0.68678366736756102</c:v>
                </c:pt>
                <c:pt idx="10">
                  <c:v>0.66142325030054916</c:v>
                </c:pt>
                <c:pt idx="11">
                  <c:v>0.63731042233364465</c:v>
                </c:pt>
                <c:pt idx="12">
                  <c:v>0.61436504836861605</c:v>
                </c:pt>
                <c:pt idx="13">
                  <c:v>0.59251264824332417</c:v>
                </c:pt>
                <c:pt idx="14">
                  <c:v>0.57168391597405299</c:v>
                </c:pt>
                <c:pt idx="15">
                  <c:v>0.55181429250368552</c:v>
                </c:pt>
                <c:pt idx="16">
                  <c:v>0.53284358359932604</c:v>
                </c:pt>
                <c:pt idx="17">
                  <c:v>0.51471561657761833</c:v>
                </c:pt>
                <c:pt idx="18">
                  <c:v>0.49737793079075426</c:v>
                </c:pt>
                <c:pt idx="19">
                  <c:v>0.48078149770143802</c:v>
                </c:pt>
                <c:pt idx="20">
                  <c:v>0.4648804670465479</c:v>
                </c:pt>
                <c:pt idx="21">
                  <c:v>0.44963193611697505</c:v>
                </c:pt>
                <c:pt idx="22">
                  <c:v>0.43499573960603699</c:v>
                </c:pt>
                <c:pt idx="23">
                  <c:v>0.42093425782676108</c:v>
                </c:pt>
                <c:pt idx="24">
                  <c:v>0.40741224138906396</c:v>
                </c:pt>
                <c:pt idx="25">
                  <c:v>0.39439665067040597</c:v>
                </c:pt>
                <c:pt idx="26">
                  <c:v>0.38185650862014825</c:v>
                </c:pt>
                <c:pt idx="27">
                  <c:v>0.36976276561275095</c:v>
                </c:pt>
                <c:pt idx="28">
                  <c:v>0.35808817521557895</c:v>
                </c:pt>
                <c:pt idx="29">
                  <c:v>0.34680717986604742</c:v>
                </c:pt>
                <c:pt idx="30">
                  <c:v>0.33589580556451626</c:v>
                </c:pt>
                <c:pt idx="31">
                  <c:v>0.32533156478606201</c:v>
                </c:pt>
                <c:pt idx="32">
                  <c:v>0.31509336689845452</c:v>
                </c:pt>
                <c:pt idx="33">
                  <c:v>0.30516143544688901</c:v>
                </c:pt>
                <c:pt idx="34">
                  <c:v>0.29551723173041738</c:v>
                </c:pt>
                <c:pt idx="35">
                  <c:v>0.28614338415100199</c:v>
                </c:pt>
                <c:pt idx="36">
                  <c:v>0.27702362286582338</c:v>
                </c:pt>
                <c:pt idx="37">
                  <c:v>0.26814271931669997</c:v>
                </c:pt>
                <c:pt idx="38">
                  <c:v>0.25948643024898332</c:v>
                </c:pt>
                <c:pt idx="39">
                  <c:v>0.25104144586602573</c:v>
                </c:pt>
                <c:pt idx="40">
                  <c:v>0.24279534179528295</c:v>
                </c:pt>
                <c:pt idx="41">
                  <c:v>0.23473653456840188</c:v>
                </c:pt>
                <c:pt idx="42">
                  <c:v>0.22685424034128099</c:v>
                </c:pt>
                <c:pt idx="43">
                  <c:v>0.21913843660046753</c:v>
                </c:pt>
                <c:pt idx="44">
                  <c:v>0.21157982662076688</c:v>
                </c:pt>
                <c:pt idx="45">
                  <c:v>0.20416980645519486</c:v>
                </c:pt>
                <c:pt idx="46">
                  <c:v>0.19690043425247547</c:v>
                </c:pt>
                <c:pt idx="47">
                  <c:v>0.18978620834383941</c:v>
                </c:pt>
                <c:pt idx="48">
                  <c:v>0.18284770451788088</c:v>
                </c:pt>
                <c:pt idx="49">
                  <c:v>0.17607849915593188</c:v>
                </c:pt>
                <c:pt idx="50">
                  <c:v>0.16947235341241157</c:v>
                </c:pt>
                <c:pt idx="51">
                  <c:v>0.16302316702208</c:v>
                </c:pt>
                <c:pt idx="52">
                  <c:v>0.15672495833284941</c:v>
                </c:pt>
                <c:pt idx="53">
                  <c:v>0.15057183572392999</c:v>
                </c:pt>
                <c:pt idx="54">
                  <c:v>0.144557972220963</c:v>
                </c:pt>
                <c:pt idx="55">
                  <c:v>0.13867758099967087</c:v>
                </c:pt>
                <c:pt idx="56">
                  <c:v>0.13292489185314199</c:v>
                </c:pt>
                <c:pt idx="57">
                  <c:v>0.12729412849055</c:v>
                </c:pt>
                <c:pt idx="58">
                  <c:v>0.12177948658160809</c:v>
                </c:pt>
                <c:pt idx="59">
                  <c:v>0.11637511246612121</c:v>
                </c:pt>
                <c:pt idx="60">
                  <c:v>0.11107508245617879</c:v>
                </c:pt>
                <c:pt idx="61">
                  <c:v>0.10587533916449098</c:v>
                </c:pt>
                <c:pt idx="62">
                  <c:v>0.10078044363300102</c:v>
                </c:pt>
                <c:pt idx="63">
                  <c:v>9.5796664334405243E-2</c:v>
                </c:pt>
                <c:pt idx="64">
                  <c:v>9.0931033921921381E-2</c:v>
                </c:pt>
                <c:pt idx="65">
                  <c:v>8.6191320447275468E-2</c:v>
                </c:pt>
                <c:pt idx="66">
                  <c:v>8.1585997380078268E-2</c:v>
                </c:pt>
                <c:pt idx="67">
                  <c:v>7.71242091986621E-2</c:v>
                </c:pt>
                <c:pt idx="68">
                  <c:v>7.2815732517465384E-2</c:v>
                </c:pt>
                <c:pt idx="69">
                  <c:v>6.8670932534970502E-2</c:v>
                </c:pt>
                <c:pt idx="70">
                  <c:v>6.4700714607302034E-2</c:v>
                </c:pt>
                <c:pt idx="71">
                  <c:v>6.091647080200914E-2</c:v>
                </c:pt>
                <c:pt idx="72">
                  <c:v>5.7330021347528175E-2</c:v>
                </c:pt>
                <c:pt idx="73">
                  <c:v>5.3953550962888598E-2</c:v>
                </c:pt>
                <c:pt idx="74">
                  <c:v>5.0724424843935717E-2</c:v>
                </c:pt>
                <c:pt idx="75">
                  <c:v>4.7624063670113785E-2</c:v>
                </c:pt>
                <c:pt idx="76">
                  <c:v>4.4655130851810124E-2</c:v>
                </c:pt>
                <c:pt idx="77">
                  <c:v>4.18203811099669E-2</c:v>
                </c:pt>
                <c:pt idx="78">
                  <c:v>3.9122622079101201E-2</c:v>
                </c:pt>
                <c:pt idx="79">
                  <c:v>3.6564690914192795E-2</c:v>
                </c:pt>
                <c:pt idx="80">
                  <c:v>3.4149434822237798E-2</c:v>
                </c:pt>
                <c:pt idx="81">
                  <c:v>3.1879690092514117E-2</c:v>
                </c:pt>
                <c:pt idx="82">
                  <c:v>2.9758261207098569E-2</c:v>
                </c:pt>
                <c:pt idx="83">
                  <c:v>2.7787900053336652E-2</c:v>
                </c:pt>
                <c:pt idx="84">
                  <c:v>2.5971285371713615E-2</c:v>
                </c:pt>
                <c:pt idx="85">
                  <c:v>2.4311002554107806E-2</c:v>
                </c:pt>
                <c:pt idx="86">
                  <c:v>2.2809523912894411E-2</c:v>
                </c:pt>
                <c:pt idx="87">
                  <c:v>2.1469189543195901E-2</c:v>
                </c:pt>
                <c:pt idx="88">
                  <c:v>2.0292188901084793E-2</c:v>
                </c:pt>
                <c:pt idx="89">
                  <c:v>1.9280543219191364E-2</c:v>
                </c:pt>
                <c:pt idx="90">
                  <c:v>1.8436088878059999E-2</c:v>
                </c:pt>
                <c:pt idx="91">
                  <c:v>1.7760461846676463E-2</c:v>
                </c:pt>
                <c:pt idx="92">
                  <c:v>1.7255083298911802E-2</c:v>
                </c:pt>
                <c:pt idx="93">
                  <c:v>1.6921146504327605E-2</c:v>
                </c:pt>
                <c:pt idx="94">
                  <c:v>1.6759605081912723E-2</c:v>
                </c:pt>
                <c:pt idx="95">
                  <c:v>1.6771162694097601E-2</c:v>
                </c:pt>
                <c:pt idx="96">
                  <c:v>1.6956264245958041E-2</c:v>
                </c:pt>
                <c:pt idx="97">
                  <c:v>1.7315088641098205E-2</c:v>
                </c:pt>
                <c:pt idx="98">
                  <c:v>1.78475431315443E-2</c:v>
                </c:pt>
                <c:pt idx="99">
                  <c:v>1.8553259284275161E-2</c:v>
                </c:pt>
                <c:pt idx="100">
                  <c:v>1.94315905720896E-2</c:v>
                </c:pt>
                <c:pt idx="101">
                  <c:v>2.0481611581544289E-2</c:v>
                </c:pt>
                <c:pt idx="102">
                  <c:v>2.1702118815978211E-2</c:v>
                </c:pt>
                <c:pt idx="103">
                  <c:v>2.3091633057420201E-2</c:v>
                </c:pt>
                <c:pt idx="104">
                  <c:v>2.4648403237604678E-2</c:v>
                </c:pt>
                <c:pt idx="105">
                  <c:v>2.6370411755712999E-2</c:v>
                </c:pt>
                <c:pt idx="106">
                  <c:v>2.8255381168867111E-2</c:v>
                </c:pt>
                <c:pt idx="107">
                  <c:v>3.0300782171065552E-2</c:v>
                </c:pt>
                <c:pt idx="108">
                  <c:v>3.2503842767242448E-2</c:v>
                </c:pt>
                <c:pt idx="109">
                  <c:v>3.48615585415432E-2</c:v>
                </c:pt>
                <c:pt idx="110">
                  <c:v>3.7370703912816806E-2</c:v>
                </c:pt>
                <c:pt idx="111">
                  <c:v>4.0028675289439798E-2</c:v>
                </c:pt>
                <c:pt idx="112">
                  <c:v>4.2833222895468134E-2</c:v>
                </c:pt>
                <c:pt idx="113">
                  <c:v>4.5780374821835841E-2</c:v>
                </c:pt>
                <c:pt idx="114">
                  <c:v>4.8865972114471502E-2</c:v>
                </c:pt>
                <c:pt idx="115">
                  <c:v>5.2085708278500085E-2</c:v>
                </c:pt>
                <c:pt idx="116">
                  <c:v>5.5435144470952345E-2</c:v>
                </c:pt>
                <c:pt idx="117">
                  <c:v>5.8909724418074585E-2</c:v>
                </c:pt>
                <c:pt idx="118">
                  <c:v>6.2504789413118794E-2</c:v>
                </c:pt>
                <c:pt idx="119">
                  <c:v>6.6215593293608099E-2</c:v>
                </c:pt>
                <c:pt idx="120">
                  <c:v>7.0037317303247124E-2</c:v>
                </c:pt>
                <c:pt idx="121">
                  <c:v>7.3965084749260904E-2</c:v>
                </c:pt>
                <c:pt idx="122">
                  <c:v>7.7993975373344404E-2</c:v>
                </c:pt>
                <c:pt idx="123">
                  <c:v>8.2119039362015589E-2</c:v>
                </c:pt>
                <c:pt idx="124">
                  <c:v>8.6335310930008805E-2</c:v>
                </c:pt>
                <c:pt idx="125">
                  <c:v>9.0637821418220743E-2</c:v>
                </c:pt>
                <c:pt idx="126">
                  <c:v>9.5021611855588009E-2</c:v>
                </c:pt>
                <c:pt idx="127">
                  <c:v>9.948174494200758E-2</c:v>
                </c:pt>
                <c:pt idx="128">
                  <c:v>0.104013316416873</c:v>
                </c:pt>
                <c:pt idx="129">
                  <c:v>0.10861146578509009</c:v>
                </c:pt>
                <c:pt idx="130">
                  <c:v>0.11327138637923102</c:v>
                </c:pt>
                <c:pt idx="131">
                  <c:v>0.11798833474304098</c:v>
                </c:pt>
                <c:pt idx="132">
                  <c:v>0.122757639327484</c:v>
                </c:pt>
                <c:pt idx="133">
                  <c:v>0.12757470849618197</c:v>
                </c:pt>
                <c:pt idx="134">
                  <c:v>0.13243503784216243</c:v>
                </c:pt>
                <c:pt idx="135">
                  <c:v>0.13733421682245694</c:v>
                </c:pt>
                <c:pt idx="136">
                  <c:v>0.14226793472136073</c:v>
                </c:pt>
                <c:pt idx="137">
                  <c:v>0.1472319859566</c:v>
                </c:pt>
                <c:pt idx="138">
                  <c:v>0.15222227474614344</c:v>
                </c:pt>
                <c:pt idx="139">
                  <c:v>0.15723481915590531</c:v>
                </c:pt>
                <c:pt idx="140">
                  <c:v>0.16226575455104186</c:v>
                </c:pt>
                <c:pt idx="141">
                  <c:v>0.16731133647544319</c:v>
                </c:pt>
                <c:pt idx="142">
                  <c:v>0.17236794298547786</c:v>
                </c:pt>
                <c:pt idx="143">
                  <c:v>0.17743207646534045</c:v>
                </c:pt>
                <c:pt idx="144">
                  <c:v>0.18250036495206245</c:v>
                </c:pt>
                <c:pt idx="145">
                  <c:v>0.18756956299892324</c:v>
                </c:pt>
                <c:pt idx="146">
                  <c:v>0.19263655210618888</c:v>
                </c:pt>
                <c:pt idx="147">
                  <c:v>0.19769834074814499</c:v>
                </c:pt>
                <c:pt idx="148">
                  <c:v>0.202752064025252</c:v>
                </c:pt>
                <c:pt idx="149">
                  <c:v>0.20779498296983909</c:v>
                </c:pt>
                <c:pt idx="150">
                  <c:v>0.21282448353319164</c:v>
                </c:pt>
                <c:pt idx="151">
                  <c:v>0.21783807528128399</c:v>
                </c:pt>
                <c:pt idx="152">
                  <c:v>0.22283338982552586</c:v>
                </c:pt>
                <c:pt idx="153">
                  <c:v>0.227808179013991</c:v>
                </c:pt>
                <c:pt idx="154">
                  <c:v>0.23276031290774901</c:v>
                </c:pt>
                <c:pt idx="155">
                  <c:v>0.23768777756565287</c:v>
                </c:pt>
                <c:pt idx="156">
                  <c:v>0.242588672660074</c:v>
                </c:pt>
                <c:pt idx="157">
                  <c:v>0.24746120894478099</c:v>
                </c:pt>
                <c:pt idx="158">
                  <c:v>0.25230370559512999</c:v>
                </c:pt>
                <c:pt idx="159">
                  <c:v>0.25711458743950638</c:v>
                </c:pt>
                <c:pt idx="160">
                  <c:v>0.26189238209985938</c:v>
                </c:pt>
                <c:pt idx="161">
                  <c:v>0.26663571705797101</c:v>
                </c:pt>
                <c:pt idx="162">
                  <c:v>0.2713433166631245</c:v>
                </c:pt>
                <c:pt idx="163">
                  <c:v>0.27601399909544938</c:v>
                </c:pt>
                <c:pt idx="164">
                  <c:v>0.28064667329843795</c:v>
                </c:pt>
                <c:pt idx="165">
                  <c:v>0.28524033589305198</c:v>
                </c:pt>
                <c:pt idx="166">
                  <c:v>0.28979406808455532</c:v>
                </c:pt>
                <c:pt idx="167">
                  <c:v>0.29430703257259999</c:v>
                </c:pt>
                <c:pt idx="168">
                  <c:v>0.29877847047398598</c:v>
                </c:pt>
                <c:pt idx="169">
                  <c:v>0.30320769826664595</c:v>
                </c:pt>
                <c:pt idx="170">
                  <c:v>0.30759410476258098</c:v>
                </c:pt>
                <c:pt idx="171">
                  <c:v>0.31193714811676493</c:v>
                </c:pt>
                <c:pt idx="172">
                  <c:v>0.316236352878077</c:v>
                </c:pt>
                <c:pt idx="173">
                  <c:v>0.32049130708789625</c:v>
                </c:pt>
                <c:pt idx="174">
                  <c:v>0.32470165943106299</c:v>
                </c:pt>
                <c:pt idx="175">
                  <c:v>0.32886711644355132</c:v>
                </c:pt>
                <c:pt idx="176">
                  <c:v>0.33298743978030998</c:v>
                </c:pt>
                <c:pt idx="177">
                  <c:v>0.33706244354650688</c:v>
                </c:pt>
                <c:pt idx="178">
                  <c:v>0.34109199169476595</c:v>
                </c:pt>
                <c:pt idx="179">
                  <c:v>0.34507599549039297</c:v>
                </c:pt>
                <c:pt idx="180">
                  <c:v>0.34901441104649938</c:v>
                </c:pt>
                <c:pt idx="181">
                  <c:v>0.35290723693014808</c:v>
                </c:pt>
                <c:pt idx="182">
                  <c:v>0.35675451184063095</c:v>
                </c:pt>
                <c:pt idx="183">
                  <c:v>0.36055631236040625</c:v>
                </c:pt>
                <c:pt idx="184">
                  <c:v>0.36431275077910025</c:v>
                </c:pt>
                <c:pt idx="185">
                  <c:v>0.36802397299057626</c:v>
                </c:pt>
                <c:pt idx="186">
                  <c:v>0.37169015646291675</c:v>
                </c:pt>
                <c:pt idx="187">
                  <c:v>0.37531150828095061</c:v>
                </c:pt>
                <c:pt idx="188">
                  <c:v>0.3788882632605865</c:v>
                </c:pt>
                <c:pt idx="189">
                  <c:v>0.3824206821343949</c:v>
                </c:pt>
                <c:pt idx="190">
                  <c:v>0.35774553842356605</c:v>
                </c:pt>
                <c:pt idx="191">
                  <c:v>0.37527084647665498</c:v>
                </c:pt>
                <c:pt idx="192">
                  <c:v>0.35972327020417738</c:v>
                </c:pt>
                <c:pt idx="193">
                  <c:v>0.34718157463204852</c:v>
                </c:pt>
                <c:pt idx="194">
                  <c:v>0.3349736139606912</c:v>
                </c:pt>
                <c:pt idx="195">
                  <c:v>0.32454311190553198</c:v>
                </c:pt>
                <c:pt idx="196">
                  <c:v>0.31546509420861152</c:v>
                </c:pt>
                <c:pt idx="197">
                  <c:v>0.30767647016056138</c:v>
                </c:pt>
                <c:pt idx="198">
                  <c:v>0.30099094104543556</c:v>
                </c:pt>
                <c:pt idx="199">
                  <c:v>0.29527575947732793</c:v>
                </c:pt>
                <c:pt idx="200">
                  <c:v>0.29040612795179432</c:v>
                </c:pt>
                <c:pt idx="201">
                  <c:v>0.28627678118346089</c:v>
                </c:pt>
                <c:pt idx="202">
                  <c:v>0.28279553786706402</c:v>
                </c:pt>
                <c:pt idx="203">
                  <c:v>0.27988231528889096</c:v>
                </c:pt>
                <c:pt idx="204">
                  <c:v>0.27746699370159938</c:v>
                </c:pt>
                <c:pt idx="205">
                  <c:v>0.27548805197894938</c:v>
                </c:pt>
                <c:pt idx="206">
                  <c:v>0.27389133022186501</c:v>
                </c:pt>
                <c:pt idx="207">
                  <c:v>0.27262903730261595</c:v>
                </c:pt>
                <c:pt idx="208">
                  <c:v>0.27165890998691788</c:v>
                </c:pt>
                <c:pt idx="209">
                  <c:v>0.27094350659559474</c:v>
                </c:pt>
                <c:pt idx="210">
                  <c:v>0.27044960583545652</c:v>
                </c:pt>
                <c:pt idx="211">
                  <c:v>0.27014769294775198</c:v>
                </c:pt>
                <c:pt idx="212">
                  <c:v>0.27001151767593601</c:v>
                </c:pt>
                <c:pt idx="213">
                  <c:v>0.27001771220998338</c:v>
                </c:pt>
                <c:pt idx="214">
                  <c:v>0.27014545946930879</c:v>
                </c:pt>
                <c:pt idx="215">
                  <c:v>0.27037620396019652</c:v>
                </c:pt>
                <c:pt idx="216">
                  <c:v>0.27069339884891475</c:v>
                </c:pt>
                <c:pt idx="217">
                  <c:v>0.27108228401500495</c:v>
                </c:pt>
                <c:pt idx="218">
                  <c:v>0.27152969073660432</c:v>
                </c:pt>
                <c:pt idx="219">
                  <c:v>0.27202386937408396</c:v>
                </c:pt>
                <c:pt idx="220">
                  <c:v>0.27255433699489995</c:v>
                </c:pt>
                <c:pt idx="221">
                  <c:v>0.27311174235400798</c:v>
                </c:pt>
                <c:pt idx="222">
                  <c:v>0.27368774603032575</c:v>
                </c:pt>
                <c:pt idx="223">
                  <c:v>0.27427491383999725</c:v>
                </c:pt>
                <c:pt idx="224">
                  <c:v>0.27486662191311395</c:v>
                </c:pt>
                <c:pt idx="225">
                  <c:v>0.27545697204342695</c:v>
                </c:pt>
                <c:pt idx="226">
                  <c:v>0.27604071610784925</c:v>
                </c:pt>
                <c:pt idx="227">
                  <c:v>0.27661318851130873</c:v>
                </c:pt>
                <c:pt idx="228">
                  <c:v>0.27717024574711902</c:v>
                </c:pt>
                <c:pt idx="229">
                  <c:v>0.27770821227792508</c:v>
                </c:pt>
                <c:pt idx="230">
                  <c:v>0.27822383204102979</c:v>
                </c:pt>
                <c:pt idx="231">
                  <c:v>0.27871422496647602</c:v>
                </c:pt>
                <c:pt idx="232">
                  <c:v>0.27917684796951425</c:v>
                </c:pt>
                <c:pt idx="233">
                  <c:v>0.27960945994245295</c:v>
                </c:pt>
                <c:pt idx="234">
                  <c:v>0.28001009032602597</c:v>
                </c:pt>
                <c:pt idx="235">
                  <c:v>0.28037701088828698</c:v>
                </c:pt>
                <c:pt idx="236">
                  <c:v>0.28070871038105438</c:v>
                </c:pt>
                <c:pt idx="237">
                  <c:v>0.28100387178071795</c:v>
                </c:pt>
                <c:pt idx="238">
                  <c:v>0.28126135185234902</c:v>
                </c:pt>
                <c:pt idx="239">
                  <c:v>0.2814801628046405</c:v>
                </c:pt>
                <c:pt idx="240">
                  <c:v>0.28165945582794638</c:v>
                </c:pt>
                <c:pt idx="241">
                  <c:v>0.28179850633030901</c:v>
                </c:pt>
                <c:pt idx="242">
                  <c:v>0.28189670070532402</c:v>
                </c:pt>
                <c:pt idx="243">
                  <c:v>0.28195352448369693</c:v>
                </c:pt>
                <c:pt idx="244">
                  <c:v>0.28196855173533097</c:v>
                </c:pt>
                <c:pt idx="245">
                  <c:v>0.28194143560273499</c:v>
                </c:pt>
                <c:pt idx="246">
                  <c:v>0.28187189985871425</c:v>
                </c:pt>
                <c:pt idx="247">
                  <c:v>0.28175973139217197</c:v>
                </c:pt>
                <c:pt idx="248">
                  <c:v>0.28160477353577312</c:v>
                </c:pt>
                <c:pt idx="249">
                  <c:v>0.28140692015754798</c:v>
                </c:pt>
                <c:pt idx="250">
                  <c:v>0.281166110446817</c:v>
                </c:pt>
                <c:pt idx="251">
                  <c:v>0.28088232433134758</c:v>
                </c:pt>
                <c:pt idx="252">
                  <c:v>0.28055557846906298</c:v>
                </c:pt>
                <c:pt idx="253">
                  <c:v>0.28018592276339799</c:v>
                </c:pt>
                <c:pt idx="254">
                  <c:v>0.27977343735603599</c:v>
                </c:pt>
                <c:pt idx="255">
                  <c:v>0.27931823005565326</c:v>
                </c:pt>
                <c:pt idx="256">
                  <c:v>0.27882043416503038</c:v>
                </c:pt>
                <c:pt idx="257">
                  <c:v>0.27828020667280595</c:v>
                </c:pt>
                <c:pt idx="258">
                  <c:v>0.27769772677895799</c:v>
                </c:pt>
                <c:pt idx="259">
                  <c:v>0.27707319472657099</c:v>
                </c:pt>
                <c:pt idx="260">
                  <c:v>0.27640683091447726</c:v>
                </c:pt>
                <c:pt idx="261">
                  <c:v>0.27569887526804626</c:v>
                </c:pt>
                <c:pt idx="262">
                  <c:v>0.27494958684736998</c:v>
                </c:pt>
                <c:pt idx="263">
                  <c:v>0.27415924367378403</c:v>
                </c:pt>
                <c:pt idx="264">
                  <c:v>0.27332814275742395</c:v>
                </c:pt>
                <c:pt idx="265">
                  <c:v>0.27245660030992025</c:v>
                </c:pt>
                <c:pt idx="266">
                  <c:v>0.27154495212754298</c:v>
                </c:pt>
                <c:pt idx="267">
                  <c:v>0.27059355413116848</c:v>
                </c:pt>
                <c:pt idx="268">
                  <c:v>0.26960278305040625</c:v>
                </c:pt>
                <c:pt idx="269">
                  <c:v>0.26857303723994752</c:v>
                </c:pt>
                <c:pt idx="270">
                  <c:v>0.26750473761706095</c:v>
                </c:pt>
                <c:pt idx="271">
                  <c:v>0.26639832870929708</c:v>
                </c:pt>
                <c:pt idx="272">
                  <c:v>0.26525427980230498</c:v>
                </c:pt>
                <c:pt idx="273">
                  <c:v>0.26407308617766989</c:v>
                </c:pt>
                <c:pt idx="274">
                  <c:v>0.26285527043108903</c:v>
                </c:pt>
                <c:pt idx="275">
                  <c:v>0.26163038516522102</c:v>
                </c:pt>
                <c:pt idx="276">
                  <c:v>0.26040124878745802</c:v>
                </c:pt>
                <c:pt idx="277">
                  <c:v>0.25916714406422175</c:v>
                </c:pt>
                <c:pt idx="278">
                  <c:v>0.25792708533999198</c:v>
                </c:pt>
                <c:pt idx="279">
                  <c:v>0.25668011880582198</c:v>
                </c:pt>
                <c:pt idx="280">
                  <c:v>0.25542519767695132</c:v>
                </c:pt>
                <c:pt idx="281">
                  <c:v>0.25416122911939776</c:v>
                </c:pt>
                <c:pt idx="282">
                  <c:v>0.25288704301876602</c:v>
                </c:pt>
                <c:pt idx="283">
                  <c:v>0.251601393061477</c:v>
                </c:pt>
                <c:pt idx="284">
                  <c:v>0.25030294245860202</c:v>
                </c:pt>
                <c:pt idx="285">
                  <c:v>0.24899025569225253</c:v>
                </c:pt>
                <c:pt idx="286">
                  <c:v>0.24766178692089999</c:v>
                </c:pt>
                <c:pt idx="287">
                  <c:v>0.24631586923499699</c:v>
                </c:pt>
                <c:pt idx="288">
                  <c:v>0.24495070285387899</c:v>
                </c:pt>
                <c:pt idx="289">
                  <c:v>0.24356568160707046</c:v>
                </c:pt>
                <c:pt idx="290">
                  <c:v>0.24216552074421488</c:v>
                </c:pt>
                <c:pt idx="291">
                  <c:v>0.24075567488245941</c:v>
                </c:pt>
                <c:pt idx="292">
                  <c:v>0.23934188488001809</c:v>
                </c:pt>
                <c:pt idx="293">
                  <c:v>0.23793014891291744</c:v>
                </c:pt>
                <c:pt idx="294">
                  <c:v>0.23652674486863201</c:v>
                </c:pt>
                <c:pt idx="295">
                  <c:v>0.23513822953753899</c:v>
                </c:pt>
                <c:pt idx="296">
                  <c:v>0.23377144754368401</c:v>
                </c:pt>
                <c:pt idx="297">
                  <c:v>0.23243353329946806</c:v>
                </c:pt>
                <c:pt idx="298">
                  <c:v>0.23113191341341288</c:v>
                </c:pt>
                <c:pt idx="299">
                  <c:v>0.22987430542968687</c:v>
                </c:pt>
                <c:pt idx="300">
                  <c:v>0.22866871448784301</c:v>
                </c:pt>
                <c:pt idx="301">
                  <c:v>0.22752342671400497</c:v>
                </c:pt>
                <c:pt idx="302">
                  <c:v>0.226390223460634</c:v>
                </c:pt>
                <c:pt idx="303">
                  <c:v>0.22526449674468799</c:v>
                </c:pt>
                <c:pt idx="304">
                  <c:v>0.224148594103278</c:v>
                </c:pt>
                <c:pt idx="305">
                  <c:v>0.22304528749351499</c:v>
                </c:pt>
                <c:pt idx="306">
                  <c:v>0.22195719168283809</c:v>
                </c:pt>
                <c:pt idx="307">
                  <c:v>0.220887026154101</c:v>
                </c:pt>
                <c:pt idx="308">
                  <c:v>0.21983747053705119</c:v>
                </c:pt>
                <c:pt idx="309">
                  <c:v>0.21881122886525844</c:v>
                </c:pt>
                <c:pt idx="310">
                  <c:v>0.21781098875264188</c:v>
                </c:pt>
                <c:pt idx="311">
                  <c:v>0.2168394351347713</c:v>
                </c:pt>
                <c:pt idx="312">
                  <c:v>0.21589923583503495</c:v>
                </c:pt>
                <c:pt idx="313">
                  <c:v>0.21499304142456488</c:v>
                </c:pt>
                <c:pt idx="314">
                  <c:v>0.21412347719397501</c:v>
                </c:pt>
                <c:pt idx="315">
                  <c:v>0.21329313878048575</c:v>
                </c:pt>
                <c:pt idx="316">
                  <c:v>0.21250458541330541</c:v>
                </c:pt>
                <c:pt idx="317">
                  <c:v>0.21176033399940453</c:v>
                </c:pt>
                <c:pt idx="318">
                  <c:v>0.21106285240177641</c:v>
                </c:pt>
                <c:pt idx="319">
                  <c:v>0.21041455285344468</c:v>
                </c:pt>
                <c:pt idx="320">
                  <c:v>0.20981778507736243</c:v>
                </c:pt>
                <c:pt idx="321">
                  <c:v>0.209274829421598</c:v>
                </c:pt>
                <c:pt idx="322">
                  <c:v>0.20878788992562244</c:v>
                </c:pt>
                <c:pt idx="323">
                  <c:v>0.20835908744822343</c:v>
                </c:pt>
                <c:pt idx="324">
                  <c:v>0.20799045287292828</c:v>
                </c:pt>
                <c:pt idx="325">
                  <c:v>0.20768392046968787</c:v>
                </c:pt>
                <c:pt idx="326">
                  <c:v>0.20744132145697153</c:v>
                </c:pt>
                <c:pt idx="327">
                  <c:v>0.20726437782595941</c:v>
                </c:pt>
                <c:pt idx="328">
                  <c:v>0.207154696476856</c:v>
                </c:pt>
                <c:pt idx="329">
                  <c:v>0.20711376372033799</c:v>
                </c:pt>
                <c:pt idx="330">
                  <c:v>0.20714294019145008</c:v>
                </c:pt>
                <c:pt idx="331">
                  <c:v>0.20724345622135446</c:v>
                </c:pt>
                <c:pt idx="332">
                  <c:v>0.20741640770746922</c:v>
                </c:pt>
                <c:pt idx="333">
                  <c:v>0.20766275251847799</c:v>
                </c:pt>
                <c:pt idx="334">
                  <c:v>0.20798330746569588</c:v>
                </c:pt>
                <c:pt idx="335">
                  <c:v>0.20837874586686195</c:v>
                </c:pt>
                <c:pt idx="336">
                  <c:v>0.20884959572319209</c:v>
                </c:pt>
                <c:pt idx="337">
                  <c:v>0.20939623852442832</c:v>
                </c:pt>
                <c:pt idx="338">
                  <c:v>0.21001890869100331</c:v>
                </c:pt>
                <c:pt idx="339">
                  <c:v>0.21071769365644608</c:v>
                </c:pt>
                <c:pt idx="340">
                  <c:v>0.21149253458720549</c:v>
                </c:pt>
                <c:pt idx="341">
                  <c:v>0.21234322773151401</c:v>
                </c:pt>
                <c:pt idx="342">
                  <c:v>0.21326942638324844</c:v>
                </c:pt>
                <c:pt idx="343">
                  <c:v>0.21427064344149488</c:v>
                </c:pt>
                <c:pt idx="344">
                  <c:v>0.21534625454177941</c:v>
                </c:pt>
                <c:pt idx="345">
                  <c:v>0.21649550173025586</c:v>
                </c:pt>
                <c:pt idx="346">
                  <c:v>0.21771749764821888</c:v>
                </c:pt>
                <c:pt idx="347">
                  <c:v>0.21901123019070495</c:v>
                </c:pt>
                <c:pt idx="348">
                  <c:v>0.22037556760000435</c:v>
                </c:pt>
                <c:pt idx="349">
                  <c:v>0.22180926395239309</c:v>
                </c:pt>
                <c:pt idx="350">
                  <c:v>0.22331096499435887</c:v>
                </c:pt>
                <c:pt idx="351">
                  <c:v>0.22487921428356714</c:v>
                </c:pt>
                <c:pt idx="352">
                  <c:v>0.22651245958854699</c:v>
                </c:pt>
                <c:pt idx="353">
                  <c:v>0.22820905950113646</c:v>
                </c:pt>
                <c:pt idx="354">
                  <c:v>0.22996729021577544</c:v>
                </c:pt>
                <c:pt idx="355">
                  <c:v>0.23178535243043988</c:v>
                </c:pt>
                <c:pt idx="356">
                  <c:v>0.23366137832506401</c:v>
                </c:pt>
                <c:pt idx="357">
                  <c:v>0.23559343857494819</c:v>
                </c:pt>
                <c:pt idx="358">
                  <c:v>0.237579549358234</c:v>
                </c:pt>
                <c:pt idx="359">
                  <c:v>0.23961767931898767</c:v>
                </c:pt>
                <c:pt idx="360">
                  <c:v>0.24170575644948294</c:v>
                </c:pt>
                <c:pt idx="361">
                  <c:v>0.24384167485814801</c:v>
                </c:pt>
                <c:pt idx="362">
                  <c:v>0.24602330139222564</c:v>
                </c:pt>
                <c:pt idx="363">
                  <c:v>0.24824848208707492</c:v>
                </c:pt>
                <c:pt idx="364">
                  <c:v>0.25051504841702404</c:v>
                </c:pt>
                <c:pt idx="365">
                  <c:v>0.25282082332563444</c:v>
                </c:pt>
                <c:pt idx="366">
                  <c:v>0.25516362701591599</c:v>
                </c:pt>
                <c:pt idx="367">
                  <c:v>0.25754128248455799</c:v>
                </c:pt>
                <c:pt idx="368">
                  <c:v>0.25995162078620976</c:v>
                </c:pt>
                <c:pt idx="369">
                  <c:v>0.262392486017337</c:v>
                </c:pt>
                <c:pt idx="370">
                  <c:v>0.26486174001131479</c:v>
                </c:pt>
                <c:pt idx="371">
                  <c:v>0.26735726673908738</c:v>
                </c:pt>
                <c:pt idx="372">
                  <c:v>0.26987697641196196</c:v>
                </c:pt>
                <c:pt idx="373">
                  <c:v>0.27241880928530238</c:v>
                </c:pt>
                <c:pt idx="374">
                  <c:v>0.27498073916384336</c:v>
                </c:pt>
                <c:pt idx="375">
                  <c:v>0.27756077661115902</c:v>
                </c:pt>
                <c:pt idx="376">
                  <c:v>0.28015697186748095</c:v>
                </c:pt>
                <c:pt idx="377">
                  <c:v>0.28276741748136874</c:v>
                </c:pt>
                <c:pt idx="378">
                  <c:v>0.28539025066241502</c:v>
                </c:pt>
                <c:pt idx="379">
                  <c:v>0.28802365536264896</c:v>
                </c:pt>
                <c:pt idx="380">
                  <c:v>0.29066586409588652</c:v>
                </c:pt>
                <c:pt idx="381">
                  <c:v>0.29331515950476938</c:v>
                </c:pt>
                <c:pt idx="382">
                  <c:v>0.29596987568579874</c:v>
                </c:pt>
                <c:pt idx="383">
                  <c:v>0.29862754955342202</c:v>
                </c:pt>
                <c:pt idx="384">
                  <c:v>0.30128474194972138</c:v>
                </c:pt>
                <c:pt idx="385">
                  <c:v>0.30394038642249332</c:v>
                </c:pt>
                <c:pt idx="386">
                  <c:v>0.30659325843589574</c:v>
                </c:pt>
                <c:pt idx="387">
                  <c:v>0.30924222547229901</c:v>
                </c:pt>
                <c:pt idx="388">
                  <c:v>0.31188611805924049</c:v>
                </c:pt>
                <c:pt idx="389">
                  <c:v>0.31452382598865269</c:v>
                </c:pt>
                <c:pt idx="390">
                  <c:v>0.31715424870256698</c:v>
                </c:pt>
                <c:pt idx="391">
                  <c:v>0.31977633291111601</c:v>
                </c:pt>
                <c:pt idx="392">
                  <c:v>0.32238905431562737</c:v>
                </c:pt>
                <c:pt idx="393">
                  <c:v>0.324991432457509</c:v>
                </c:pt>
                <c:pt idx="394">
                  <c:v>0.32758252411879918</c:v>
                </c:pt>
                <c:pt idx="395">
                  <c:v>0.33016142920512598</c:v>
                </c:pt>
                <c:pt idx="396">
                  <c:v>0.33272728832702025</c:v>
                </c:pt>
                <c:pt idx="397">
                  <c:v>0.33527928502147125</c:v>
                </c:pt>
                <c:pt idx="398">
                  <c:v>0.33781664470425843</c:v>
                </c:pt>
                <c:pt idx="399">
                  <c:v>0.34033863529698338</c:v>
                </c:pt>
                <c:pt idx="400">
                  <c:v>0.34284456652451495</c:v>
                </c:pt>
                <c:pt idx="401">
                  <c:v>0.34533378977715595</c:v>
                </c:pt>
                <c:pt idx="402">
                  <c:v>0.34780569740164452</c:v>
                </c:pt>
                <c:pt idx="403">
                  <c:v>0.35025972215149875</c:v>
                </c:pt>
                <c:pt idx="404">
                  <c:v>0.35269533637151879</c:v>
                </c:pt>
                <c:pt idx="405">
                  <c:v>0.3551120512020885</c:v>
                </c:pt>
                <c:pt idx="406">
                  <c:v>0.35750941564781286</c:v>
                </c:pt>
                <c:pt idx="407">
                  <c:v>0.35988701562536995</c:v>
                </c:pt>
                <c:pt idx="408">
                  <c:v>0.36224447293676298</c:v>
                </c:pt>
                <c:pt idx="409">
                  <c:v>0.36458144421675398</c:v>
                </c:pt>
                <c:pt idx="410">
                  <c:v>0.36689761983846725</c:v>
                </c:pt>
                <c:pt idx="411">
                  <c:v>0.36919272279982701</c:v>
                </c:pt>
                <c:pt idx="412">
                  <c:v>0.37146650758846633</c:v>
                </c:pt>
                <c:pt idx="413">
                  <c:v>0.37371875903689838</c:v>
                </c:pt>
                <c:pt idx="414">
                  <c:v>0.37594929117017689</c:v>
                </c:pt>
                <c:pt idx="415">
                  <c:v>0.37815794605300701</c:v>
                </c:pt>
                <c:pt idx="416">
                  <c:v>0.3803445926396522</c:v>
                </c:pt>
                <c:pt idx="417">
                  <c:v>0.382509125631185</c:v>
                </c:pt>
                <c:pt idx="418">
                  <c:v>0.38465146434341652</c:v>
                </c:pt>
                <c:pt idx="419">
                  <c:v>0.38677155158849102</c:v>
                </c:pt>
                <c:pt idx="420">
                  <c:v>0.388869352573112</c:v>
                </c:pt>
                <c:pt idx="421">
                  <c:v>0.39094485381554189</c:v>
                </c:pt>
                <c:pt idx="422">
                  <c:v>0.39299806208350752</c:v>
                </c:pt>
                <c:pt idx="423">
                  <c:v>0.3950290033548135</c:v>
                </c:pt>
                <c:pt idx="424">
                  <c:v>0.39703772180195995</c:v>
                </c:pt>
                <c:pt idx="425">
                  <c:v>0.39902427880225944</c:v>
                </c:pt>
                <c:pt idx="426">
                  <c:v>0.40098875197411438</c:v>
                </c:pt>
                <c:pt idx="427">
                  <c:v>0.40293123424063593</c:v>
                </c:pt>
                <c:pt idx="428">
                  <c:v>0.40485183292091798</c:v>
                </c:pt>
                <c:pt idx="429">
                  <c:v>0.40675066884953798</c:v>
                </c:pt>
                <c:pt idx="430">
                  <c:v>0.40862787552463725</c:v>
                </c:pt>
                <c:pt idx="431">
                  <c:v>0.41048359828462677</c:v>
                </c:pt>
                <c:pt idx="432">
                  <c:v>0.41231799351368287</c:v>
                </c:pt>
                <c:pt idx="433">
                  <c:v>0.41413122787587398</c:v>
                </c:pt>
                <c:pt idx="434">
                  <c:v>0.41592347757784359</c:v>
                </c:pt>
                <c:pt idx="435">
                  <c:v>0.41769492765968214</c:v>
                </c:pt>
                <c:pt idx="436">
                  <c:v>0.39602924421807795</c:v>
                </c:pt>
                <c:pt idx="437">
                  <c:v>0.40970816756098088</c:v>
                </c:pt>
                <c:pt idx="438">
                  <c:v>0.39219684926744186</c:v>
                </c:pt>
                <c:pt idx="439">
                  <c:v>0.3808724475052549</c:v>
                </c:pt>
                <c:pt idx="440">
                  <c:v>0.36850834319441089</c:v>
                </c:pt>
                <c:pt idx="441">
                  <c:v>0.3590914333352645</c:v>
                </c:pt>
                <c:pt idx="442">
                  <c:v>0.35002808497747689</c:v>
                </c:pt>
                <c:pt idx="443">
                  <c:v>0.34256571317233397</c:v>
                </c:pt>
                <c:pt idx="444">
                  <c:v>0.33575374918581452</c:v>
                </c:pt>
                <c:pt idx="445">
                  <c:v>0.32995325803247738</c:v>
                </c:pt>
                <c:pt idx="446">
                  <c:v>0.32478765938786786</c:v>
                </c:pt>
                <c:pt idx="447">
                  <c:v>0.32033227136539294</c:v>
                </c:pt>
                <c:pt idx="448">
                  <c:v>0.31641700079159502</c:v>
                </c:pt>
                <c:pt idx="449">
                  <c:v>0.31303061008171401</c:v>
                </c:pt>
                <c:pt idx="450">
                  <c:v>0.31008224408218432</c:v>
                </c:pt>
                <c:pt idx="451">
                  <c:v>0.3075390836830475</c:v>
                </c:pt>
                <c:pt idx="452">
                  <c:v>0.30534421842054632</c:v>
                </c:pt>
                <c:pt idx="453">
                  <c:v>0.30346350922991305</c:v>
                </c:pt>
                <c:pt idx="454">
                  <c:v>0.30185700542135102</c:v>
                </c:pt>
                <c:pt idx="455">
                  <c:v>0.30049481313267096</c:v>
                </c:pt>
                <c:pt idx="456">
                  <c:v>0.29934696905499547</c:v>
                </c:pt>
                <c:pt idx="457">
                  <c:v>0.29838871827818625</c:v>
                </c:pt>
                <c:pt idx="458">
                  <c:v>0.29759680850255732</c:v>
                </c:pt>
                <c:pt idx="459">
                  <c:v>0.29695115939784528</c:v>
                </c:pt>
                <c:pt idx="460">
                  <c:v>0.29643342300708297</c:v>
                </c:pt>
                <c:pt idx="461">
                  <c:v>0.29602743786653002</c:v>
                </c:pt>
                <c:pt idx="462">
                  <c:v>0.29571860991093352</c:v>
                </c:pt>
                <c:pt idx="463">
                  <c:v>0.29549397073113576</c:v>
                </c:pt>
                <c:pt idx="464">
                  <c:v>0.29534186962635395</c:v>
                </c:pt>
                <c:pt idx="465">
                  <c:v>0.29525191440717674</c:v>
                </c:pt>
                <c:pt idx="466">
                  <c:v>0.29521479139990087</c:v>
                </c:pt>
                <c:pt idx="467">
                  <c:v>0.29522218126810695</c:v>
                </c:pt>
                <c:pt idx="468">
                  <c:v>0.29526663863212299</c:v>
                </c:pt>
                <c:pt idx="469">
                  <c:v>0.29534151178943452</c:v>
                </c:pt>
                <c:pt idx="470">
                  <c:v>0.29544085476595738</c:v>
                </c:pt>
                <c:pt idx="471">
                  <c:v>0.29555935841098074</c:v>
                </c:pt>
                <c:pt idx="472">
                  <c:v>0.29569228288571597</c:v>
                </c:pt>
                <c:pt idx="473">
                  <c:v>0.29583540070625508</c:v>
                </c:pt>
                <c:pt idx="474">
                  <c:v>0.29598494357726091</c:v>
                </c:pt>
                <c:pt idx="475">
                  <c:v>0.29613755598226132</c:v>
                </c:pt>
                <c:pt idx="476">
                  <c:v>0.29629025276811205</c:v>
                </c:pt>
                <c:pt idx="477">
                  <c:v>0.2964403815303755</c:v>
                </c:pt>
                <c:pt idx="478">
                  <c:v>0.29658558854965705</c:v>
                </c:pt>
                <c:pt idx="479">
                  <c:v>0.29672378836006952</c:v>
                </c:pt>
                <c:pt idx="480">
                  <c:v>0.29685313630000132</c:v>
                </c:pt>
                <c:pt idx="481">
                  <c:v>0.29697200390565609</c:v>
                </c:pt>
                <c:pt idx="482">
                  <c:v>0.29707895675609097</c:v>
                </c:pt>
                <c:pt idx="483">
                  <c:v>0.29717273458357801</c:v>
                </c:pt>
                <c:pt idx="484">
                  <c:v>0.29725223338315598</c:v>
                </c:pt>
                <c:pt idx="485">
                  <c:v>0.2973164893447755</c:v>
                </c:pt>
                <c:pt idx="486">
                  <c:v>0.29736466441222115</c:v>
                </c:pt>
                <c:pt idx="487">
                  <c:v>0.29739603331662107</c:v>
                </c:pt>
                <c:pt idx="488">
                  <c:v>0.2974099719336229</c:v>
                </c:pt>
                <c:pt idx="489">
                  <c:v>0.29740594683779997</c:v>
                </c:pt>
                <c:pt idx="490">
                  <c:v>0.29738350593530094</c:v>
                </c:pt>
                <c:pt idx="491">
                  <c:v>0.29734227007083502</c:v>
                </c:pt>
                <c:pt idx="492">
                  <c:v>0.29728192551406918</c:v>
                </c:pt>
                <c:pt idx="493">
                  <c:v>0.29720221724066398</c:v>
                </c:pt>
                <c:pt idx="494">
                  <c:v>0.29710294293130501</c:v>
                </c:pt>
                <c:pt idx="495">
                  <c:v>0.29698394762000552</c:v>
                </c:pt>
                <c:pt idx="496">
                  <c:v>0.29684511892933202</c:v>
                </c:pt>
                <c:pt idx="497">
                  <c:v>0.29668638283685089</c:v>
                </c:pt>
                <c:pt idx="498">
                  <c:v>0.29650769992196851</c:v>
                </c:pt>
                <c:pt idx="499">
                  <c:v>0.29630906204791851</c:v>
                </c:pt>
                <c:pt idx="500">
                  <c:v>0.29609048943742688</c:v>
                </c:pt>
                <c:pt idx="501">
                  <c:v>0.29585202810511502</c:v>
                </c:pt>
                <c:pt idx="502">
                  <c:v>0.29559374761292201</c:v>
                </c:pt>
                <c:pt idx="503">
                  <c:v>0.29531573911819697</c:v>
                </c:pt>
                <c:pt idx="504">
                  <c:v>0.29501811368699898</c:v>
                </c:pt>
                <c:pt idx="505">
                  <c:v>0.29470100084769002</c:v>
                </c:pt>
                <c:pt idx="506">
                  <c:v>0.29436454736229289</c:v>
                </c:pt>
                <c:pt idx="507">
                  <c:v>0.29400891619511998</c:v>
                </c:pt>
                <c:pt idx="508">
                  <c:v>0.29363428566027538</c:v>
                </c:pt>
                <c:pt idx="509">
                  <c:v>0.29324084873086997</c:v>
                </c:pt>
                <c:pt idx="510">
                  <c:v>0.29282881249492526</c:v>
                </c:pt>
                <c:pt idx="511">
                  <c:v>0.29239839774370951</c:v>
                </c:pt>
                <c:pt idx="512">
                  <c:v>0.29194983867994395</c:v>
                </c:pt>
                <c:pt idx="513">
                  <c:v>0.29148338273398638</c:v>
                </c:pt>
                <c:pt idx="514">
                  <c:v>0.29099929047741702</c:v>
                </c:pt>
                <c:pt idx="515">
                  <c:v>0.2904978356240715</c:v>
                </c:pt>
                <c:pt idx="516">
                  <c:v>0.28997930510942238</c:v>
                </c:pt>
                <c:pt idx="517">
                  <c:v>0.28944399923989628</c:v>
                </c:pt>
                <c:pt idx="518">
                  <c:v>0.28889223190423174</c:v>
                </c:pt>
                <c:pt idx="519">
                  <c:v>0.28832433083956344</c:v>
                </c:pt>
                <c:pt idx="520">
                  <c:v>0.28774063794529098</c:v>
                </c:pt>
                <c:pt idx="521">
                  <c:v>0.28714150963834201</c:v>
                </c:pt>
                <c:pt idx="522">
                  <c:v>0.28652731724347386</c:v>
                </c:pt>
                <c:pt idx="523">
                  <c:v>0.28589844741287995</c:v>
                </c:pt>
                <c:pt idx="524">
                  <c:v>0.28525530256939274</c:v>
                </c:pt>
                <c:pt idx="525">
                  <c:v>0.28459830136777625</c:v>
                </c:pt>
                <c:pt idx="526">
                  <c:v>0.28392787916880996</c:v>
                </c:pt>
                <c:pt idx="527">
                  <c:v>0.28324448852106693</c:v>
                </c:pt>
                <c:pt idx="528">
                  <c:v>0.28254859964525325</c:v>
                </c:pt>
                <c:pt idx="529">
                  <c:v>0.28184070091598795</c:v>
                </c:pt>
                <c:pt idx="530">
                  <c:v>0.28112129933632801</c:v>
                </c:pt>
                <c:pt idx="531">
                  <c:v>0.28039092099989138</c:v>
                </c:pt>
                <c:pt idx="532">
                  <c:v>0.27965011153573099</c:v>
                </c:pt>
                <c:pt idx="533">
                  <c:v>0.27889943653124799</c:v>
                </c:pt>
                <c:pt idx="534">
                  <c:v>0.27813948192797638</c:v>
                </c:pt>
                <c:pt idx="535">
                  <c:v>0.27738311272288652</c:v>
                </c:pt>
                <c:pt idx="536">
                  <c:v>0.27664174789042201</c:v>
                </c:pt>
                <c:pt idx="537">
                  <c:v>0.27591494136078426</c:v>
                </c:pt>
                <c:pt idx="538">
                  <c:v>0.275202360339941</c:v>
                </c:pt>
                <c:pt idx="539">
                  <c:v>0.27450358968314098</c:v>
                </c:pt>
                <c:pt idx="540">
                  <c:v>0.27381826280235488</c:v>
                </c:pt>
                <c:pt idx="541">
                  <c:v>0.27314596613140102</c:v>
                </c:pt>
                <c:pt idx="542">
                  <c:v>0.27248629695970988</c:v>
                </c:pt>
                <c:pt idx="543">
                  <c:v>0.27183881580488289</c:v>
                </c:pt>
                <c:pt idx="544">
                  <c:v>0.27120307227317703</c:v>
                </c:pt>
                <c:pt idx="545">
                  <c:v>0.27057857985501438</c:v>
                </c:pt>
                <c:pt idx="546">
                  <c:v>0.26996482661191401</c:v>
                </c:pt>
                <c:pt idx="547">
                  <c:v>0.26936126087648432</c:v>
                </c:pt>
                <c:pt idx="548">
                  <c:v>0.268767294658804</c:v>
                </c:pt>
                <c:pt idx="549">
                  <c:v>0.26818229472048438</c:v>
                </c:pt>
                <c:pt idx="550">
                  <c:v>0.26760558247049299</c:v>
                </c:pt>
                <c:pt idx="551">
                  <c:v>0.26703642772348302</c:v>
                </c:pt>
                <c:pt idx="552">
                  <c:v>0.26647554921025635</c:v>
                </c:pt>
                <c:pt idx="553">
                  <c:v>0.26592608617944791</c:v>
                </c:pt>
                <c:pt idx="554">
                  <c:v>0.265391245113757</c:v>
                </c:pt>
                <c:pt idx="555">
                  <c:v>0.26487430767462333</c:v>
                </c:pt>
                <c:pt idx="556">
                  <c:v>0.26437859804505026</c:v>
                </c:pt>
                <c:pt idx="557">
                  <c:v>0.26390750167962052</c:v>
                </c:pt>
                <c:pt idx="558">
                  <c:v>0.26346444611617775</c:v>
                </c:pt>
                <c:pt idx="559">
                  <c:v>0.26305290763558697</c:v>
                </c:pt>
                <c:pt idx="560">
                  <c:v>0.26267639749096056</c:v>
                </c:pt>
                <c:pt idx="561">
                  <c:v>0.26233846148139001</c:v>
                </c:pt>
                <c:pt idx="562">
                  <c:v>0.2620426681471445</c:v>
                </c:pt>
                <c:pt idx="563">
                  <c:v>0.26179260376983032</c:v>
                </c:pt>
                <c:pt idx="564">
                  <c:v>0.26159186083274932</c:v>
                </c:pt>
                <c:pt idx="565">
                  <c:v>0.26144402984662701</c:v>
                </c:pt>
                <c:pt idx="566">
                  <c:v>0.26135268728160926</c:v>
                </c:pt>
                <c:pt idx="567">
                  <c:v>0.2613213850735725</c:v>
                </c:pt>
                <c:pt idx="568">
                  <c:v>0.26131753969403698</c:v>
                </c:pt>
                <c:pt idx="569">
                  <c:v>0.26134062429221488</c:v>
                </c:pt>
                <c:pt idx="570">
                  <c:v>0.26139144497172973</c:v>
                </c:pt>
                <c:pt idx="571">
                  <c:v>0.26147148080206595</c:v>
                </c:pt>
                <c:pt idx="572">
                  <c:v>0.26158163425963632</c:v>
                </c:pt>
                <c:pt idx="573">
                  <c:v>0.2617231471346545</c:v>
                </c:pt>
                <c:pt idx="574">
                  <c:v>0.26189691512743452</c:v>
                </c:pt>
                <c:pt idx="575">
                  <c:v>0.2621040001898885</c:v>
                </c:pt>
                <c:pt idx="576">
                  <c:v>0.26234524328541098</c:v>
                </c:pt>
                <c:pt idx="577">
                  <c:v>0.262621554404664</c:v>
                </c:pt>
                <c:pt idx="578">
                  <c:v>0.262933691771499</c:v>
                </c:pt>
                <c:pt idx="579">
                  <c:v>0.26328242711968791</c:v>
                </c:pt>
                <c:pt idx="580">
                  <c:v>0.26366841871585661</c:v>
                </c:pt>
                <c:pt idx="581">
                  <c:v>0.26409230615256601</c:v>
                </c:pt>
                <c:pt idx="582">
                  <c:v>0.26455463672635199</c:v>
                </c:pt>
                <c:pt idx="583">
                  <c:v>0.26505592016504498</c:v>
                </c:pt>
                <c:pt idx="584">
                  <c:v>0.2655965856397165</c:v>
                </c:pt>
                <c:pt idx="585">
                  <c:v>0.26617701361299601</c:v>
                </c:pt>
                <c:pt idx="586">
                  <c:v>0.26679751063155605</c:v>
                </c:pt>
                <c:pt idx="587">
                  <c:v>0.26745832808127501</c:v>
                </c:pt>
                <c:pt idx="588">
                  <c:v>0.26815964743656573</c:v>
                </c:pt>
                <c:pt idx="589">
                  <c:v>0.26890159153526838</c:v>
                </c:pt>
                <c:pt idx="590">
                  <c:v>0.26968421608108301</c:v>
                </c:pt>
                <c:pt idx="591">
                  <c:v>0.270507516678412</c:v>
                </c:pt>
                <c:pt idx="592">
                  <c:v>0.271371424155117</c:v>
                </c:pt>
                <c:pt idx="593">
                  <c:v>0.27227464392665895</c:v>
                </c:pt>
                <c:pt idx="594">
                  <c:v>0.27321662068032493</c:v>
                </c:pt>
                <c:pt idx="595">
                  <c:v>0.274197288654004</c:v>
                </c:pt>
                <c:pt idx="596">
                  <c:v>0.27521655364565595</c:v>
                </c:pt>
                <c:pt idx="597">
                  <c:v>0.2762742051568185</c:v>
                </c:pt>
                <c:pt idx="598">
                  <c:v>0.27736999092605458</c:v>
                </c:pt>
                <c:pt idx="599">
                  <c:v>0.27850356427817902</c:v>
                </c:pt>
                <c:pt idx="600">
                  <c:v>0.27967463680552401</c:v>
                </c:pt>
                <c:pt idx="601">
                  <c:v>0.28088275186391026</c:v>
                </c:pt>
                <c:pt idx="602">
                  <c:v>0.28212737187314552</c:v>
                </c:pt>
                <c:pt idx="603">
                  <c:v>0.28340789326979826</c:v>
                </c:pt>
                <c:pt idx="604">
                  <c:v>0.28472366604833699</c:v>
                </c:pt>
                <c:pt idx="605">
                  <c:v>0.28607398317696225</c:v>
                </c:pt>
                <c:pt idx="606">
                  <c:v>0.28745809444889908</c:v>
                </c:pt>
                <c:pt idx="607">
                  <c:v>0.28887520110570025</c:v>
                </c:pt>
                <c:pt idx="608">
                  <c:v>0.29032446568100195</c:v>
                </c:pt>
                <c:pt idx="609">
                  <c:v>0.29180500982362095</c:v>
                </c:pt>
                <c:pt idx="610">
                  <c:v>0.29331592163357195</c:v>
                </c:pt>
                <c:pt idx="611">
                  <c:v>0.29485625544233302</c:v>
                </c:pt>
                <c:pt idx="612">
                  <c:v>0.29642503754947402</c:v>
                </c:pt>
                <c:pt idx="613">
                  <c:v>0.29802126718023908</c:v>
                </c:pt>
                <c:pt idx="614">
                  <c:v>0.29964392117200472</c:v>
                </c:pt>
                <c:pt idx="615">
                  <c:v>0.30129195561362399</c:v>
                </c:pt>
                <c:pt idx="616">
                  <c:v>0.30296430981186989</c:v>
                </c:pt>
                <c:pt idx="617">
                  <c:v>0.30465990829383532</c:v>
                </c:pt>
                <c:pt idx="618">
                  <c:v>0.30637766425037838</c:v>
                </c:pt>
                <c:pt idx="619">
                  <c:v>0.30811648169437444</c:v>
                </c:pt>
                <c:pt idx="620">
                  <c:v>0.30987525849742698</c:v>
                </c:pt>
                <c:pt idx="621">
                  <c:v>0.31165313198624756</c:v>
                </c:pt>
                <c:pt idx="622">
                  <c:v>0.31344900753909088</c:v>
                </c:pt>
                <c:pt idx="623">
                  <c:v>0.31526175009004498</c:v>
                </c:pt>
                <c:pt idx="624">
                  <c:v>0.3170902297870285</c:v>
                </c:pt>
                <c:pt idx="625">
                  <c:v>0.31893332459757201</c:v>
                </c:pt>
                <c:pt idx="626">
                  <c:v>0.32078992120627153</c:v>
                </c:pt>
                <c:pt idx="627">
                  <c:v>0.32265891758807952</c:v>
                </c:pt>
                <c:pt idx="628">
                  <c:v>0.32453922405739699</c:v>
                </c:pt>
                <c:pt idx="629">
                  <c:v>0.32643017379918626</c:v>
                </c:pt>
                <c:pt idx="630">
                  <c:v>0.32833071046090195</c:v>
                </c:pt>
                <c:pt idx="631">
                  <c:v>0.33023974917743298</c:v>
                </c:pt>
                <c:pt idx="632">
                  <c:v>0.33215622508695625</c:v>
                </c:pt>
                <c:pt idx="633">
                  <c:v>0.33407909606816188</c:v>
                </c:pt>
                <c:pt idx="634">
                  <c:v>0.33600734282462652</c:v>
                </c:pt>
                <c:pt idx="635">
                  <c:v>0.33793997035047696</c:v>
                </c:pt>
                <c:pt idx="636">
                  <c:v>0.33987600812853225</c:v>
                </c:pt>
                <c:pt idx="637">
                  <c:v>0.34181451119273892</c:v>
                </c:pt>
                <c:pt idx="638">
                  <c:v>0.34375456034278995</c:v>
                </c:pt>
                <c:pt idx="639">
                  <c:v>0.34569526289221508</c:v>
                </c:pt>
                <c:pt idx="640">
                  <c:v>0.34763575284225001</c:v>
                </c:pt>
                <c:pt idx="641">
                  <c:v>0.34957519137793686</c:v>
                </c:pt>
                <c:pt idx="642">
                  <c:v>0.35151276696955785</c:v>
                </c:pt>
                <c:pt idx="643">
                  <c:v>0.35344769566219097</c:v>
                </c:pt>
                <c:pt idx="644">
                  <c:v>0.35537922108946796</c:v>
                </c:pt>
                <c:pt idx="645">
                  <c:v>0.35730661459096386</c:v>
                </c:pt>
                <c:pt idx="646">
                  <c:v>0.35922917513351532</c:v>
                </c:pt>
                <c:pt idx="647">
                  <c:v>0.3611462292839705</c:v>
                </c:pt>
                <c:pt idx="648">
                  <c:v>0.36305713103979498</c:v>
                </c:pt>
                <c:pt idx="649">
                  <c:v>0.36496126167984166</c:v>
                </c:pt>
                <c:pt idx="650">
                  <c:v>0.36685802951032298</c:v>
                </c:pt>
                <c:pt idx="651">
                  <c:v>0.36874686961287095</c:v>
                </c:pt>
                <c:pt idx="652">
                  <c:v>0.37062724351428172</c:v>
                </c:pt>
                <c:pt idx="653">
                  <c:v>0.37249863884873102</c:v>
                </c:pt>
                <c:pt idx="654">
                  <c:v>0.37436056896106196</c:v>
                </c:pt>
                <c:pt idx="655">
                  <c:v>0.37621257249801598</c:v>
                </c:pt>
                <c:pt idx="656">
                  <c:v>0.37805421295527325</c:v>
                </c:pt>
                <c:pt idx="657">
                  <c:v>0.37988507821120726</c:v>
                </c:pt>
                <c:pt idx="658">
                  <c:v>0.38170478002759856</c:v>
                </c:pt>
                <c:pt idx="659">
                  <c:v>0.38351295353815401</c:v>
                </c:pt>
                <c:pt idx="660">
                  <c:v>0.38530925671255195</c:v>
                </c:pt>
                <c:pt idx="661">
                  <c:v>0.38709336981048725</c:v>
                </c:pt>
                <c:pt idx="662">
                  <c:v>0.38886499481827397</c:v>
                </c:pt>
                <c:pt idx="663">
                  <c:v>0.39062385487802698</c:v>
                </c:pt>
                <c:pt idx="664">
                  <c:v>0.39236969370527069</c:v>
                </c:pt>
                <c:pt idx="665">
                  <c:v>0.39410227500179318</c:v>
                </c:pt>
                <c:pt idx="666">
                  <c:v>0.3958213818618625</c:v>
                </c:pt>
                <c:pt idx="667">
                  <c:v>0.39752681617639996</c:v>
                </c:pt>
                <c:pt idx="668">
                  <c:v>0.39921839803450726</c:v>
                </c:pt>
                <c:pt idx="669">
                  <c:v>0.40089596512559988</c:v>
                </c:pt>
                <c:pt idx="670">
                  <c:v>0.40255937214218201</c:v>
                </c:pt>
                <c:pt idx="671">
                  <c:v>0.40420849018569138</c:v>
                </c:pt>
                <c:pt idx="672">
                  <c:v>0.40584320617565489</c:v>
                </c:pt>
                <c:pt idx="673">
                  <c:v>0.40746342226409832</c:v>
                </c:pt>
                <c:pt idx="674">
                  <c:v>0.40906905525556198</c:v>
                </c:pt>
                <c:pt idx="675">
                  <c:v>0.41066003603413576</c:v>
                </c:pt>
                <c:pt idx="676">
                  <c:v>0.41223630899799002</c:v>
                </c:pt>
                <c:pt idx="677">
                  <c:v>0.413797831502492</c:v>
                </c:pt>
                <c:pt idx="678">
                  <c:v>0.41534457331229896</c:v>
                </c:pt>
                <c:pt idx="679">
                  <c:v>0.416876516063243</c:v>
                </c:pt>
                <c:pt idx="680">
                  <c:v>0.41839365273448398</c:v>
                </c:pt>
                <c:pt idx="681">
                  <c:v>0.41989598713137932</c:v>
                </c:pt>
                <c:pt idx="682">
                  <c:v>0.42138353337948797</c:v>
                </c:pt>
                <c:pt idx="683">
                  <c:v>0.4228563154300955</c:v>
                </c:pt>
                <c:pt idx="684">
                  <c:v>0.42431436657759886</c:v>
                </c:pt>
                <c:pt idx="685">
                  <c:v>0.42575772898882802</c:v>
                </c:pt>
                <c:pt idx="686">
                  <c:v>0.40616421711530132</c:v>
                </c:pt>
                <c:pt idx="687">
                  <c:v>0.41834960849726932</c:v>
                </c:pt>
                <c:pt idx="688">
                  <c:v>0.40066551701299102</c:v>
                </c:pt>
                <c:pt idx="689">
                  <c:v>0.38880116029886996</c:v>
                </c:pt>
                <c:pt idx="690">
                  <c:v>0.37561078952801652</c:v>
                </c:pt>
                <c:pt idx="691">
                  <c:v>0.36585660862159097</c:v>
                </c:pt>
                <c:pt idx="692">
                  <c:v>0.35575014013934297</c:v>
                </c:pt>
                <c:pt idx="693">
                  <c:v>0.34779922399295732</c:v>
                </c:pt>
                <c:pt idx="694">
                  <c:v>0.33994136056124852</c:v>
                </c:pt>
                <c:pt idx="695">
                  <c:v>0.33349154911702089</c:v>
                </c:pt>
                <c:pt idx="696">
                  <c:v>0.3273177812166021</c:v>
                </c:pt>
                <c:pt idx="697">
                  <c:v>0.32210228273960789</c:v>
                </c:pt>
                <c:pt idx="698">
                  <c:v>0.31721634317708608</c:v>
                </c:pt>
                <c:pt idx="699">
                  <c:v>0.31300779294679798</c:v>
                </c:pt>
                <c:pt idx="700">
                  <c:v>0.30912177603645452</c:v>
                </c:pt>
                <c:pt idx="701">
                  <c:v>0.30573042570332493</c:v>
                </c:pt>
                <c:pt idx="702">
                  <c:v>0.30262912505556838</c:v>
                </c:pt>
                <c:pt idx="703">
                  <c:v>0.29989854853439102</c:v>
                </c:pt>
                <c:pt idx="704">
                  <c:v>0.29741742739155752</c:v>
                </c:pt>
                <c:pt idx="705">
                  <c:v>0.29521955420170876</c:v>
                </c:pt>
                <c:pt idx="706">
                  <c:v>0.29323060017055602</c:v>
                </c:pt>
                <c:pt idx="707">
                  <c:v>0.29146094674413098</c:v>
                </c:pt>
                <c:pt idx="708">
                  <c:v>0.28986323295296695</c:v>
                </c:pt>
                <c:pt idx="709">
                  <c:v>0.28843668525713795</c:v>
                </c:pt>
                <c:pt idx="710">
                  <c:v>0.28714983904547198</c:v>
                </c:pt>
                <c:pt idx="711">
                  <c:v>0.28599707893277232</c:v>
                </c:pt>
                <c:pt idx="712">
                  <c:v>0.28495661251086551</c:v>
                </c:pt>
                <c:pt idx="713">
                  <c:v>0.28402116034256425</c:v>
                </c:pt>
                <c:pt idx="714">
                  <c:v>0.28317503768211999</c:v>
                </c:pt>
                <c:pt idx="715">
                  <c:v>0.28241083695372698</c:v>
                </c:pt>
                <c:pt idx="716">
                  <c:v>0.28171689034950465</c:v>
                </c:pt>
                <c:pt idx="717">
                  <c:v>0.28108634876167032</c:v>
                </c:pt>
                <c:pt idx="718">
                  <c:v>0.28051029814123002</c:v>
                </c:pt>
                <c:pt idx="719">
                  <c:v>0.27998270407916404</c:v>
                </c:pt>
                <c:pt idx="720">
                  <c:v>0.27949661590394825</c:v>
                </c:pt>
                <c:pt idx="721">
                  <c:v>0.27904685971600002</c:v>
                </c:pt>
                <c:pt idx="722">
                  <c:v>0.27862793407254038</c:v>
                </c:pt>
                <c:pt idx="723">
                  <c:v>0.27823547518956132</c:v>
                </c:pt>
                <c:pt idx="724">
                  <c:v>0.27786508266373799</c:v>
                </c:pt>
                <c:pt idx="725">
                  <c:v>0.27751311445451793</c:v>
                </c:pt>
                <c:pt idx="726">
                  <c:v>0.27717602609482561</c:v>
                </c:pt>
                <c:pt idx="727">
                  <c:v>0.27685079969809895</c:v>
                </c:pt>
                <c:pt idx="728">
                  <c:v>0.27653456811387295</c:v>
                </c:pt>
                <c:pt idx="729">
                  <c:v>0.27622484421282595</c:v>
                </c:pt>
                <c:pt idx="730">
                  <c:v>0.27591930415475152</c:v>
                </c:pt>
                <c:pt idx="731">
                  <c:v>0.27561590790819801</c:v>
                </c:pt>
                <c:pt idx="732">
                  <c:v>0.2753127720681125</c:v>
                </c:pt>
                <c:pt idx="733">
                  <c:v>0.27500823140605801</c:v>
                </c:pt>
                <c:pt idx="734">
                  <c:v>0.27470076259630599</c:v>
                </c:pt>
                <c:pt idx="735">
                  <c:v>0.27438901405521798</c:v>
                </c:pt>
                <c:pt idx="736">
                  <c:v>0.27407175898511799</c:v>
                </c:pt>
                <c:pt idx="737">
                  <c:v>0.27374790840388674</c:v>
                </c:pt>
                <c:pt idx="738">
                  <c:v>0.27341648135513114</c:v>
                </c:pt>
                <c:pt idx="739">
                  <c:v>0.27307660924669758</c:v>
                </c:pt>
                <c:pt idx="740">
                  <c:v>0.27272751632519993</c:v>
                </c:pt>
                <c:pt idx="741">
                  <c:v>0.27236851971882825</c:v>
                </c:pt>
                <c:pt idx="742">
                  <c:v>0.27199901620978401</c:v>
                </c:pt>
                <c:pt idx="743">
                  <c:v>0.27161848033415287</c:v>
                </c:pt>
                <c:pt idx="744">
                  <c:v>0.27122645513858301</c:v>
                </c:pt>
                <c:pt idx="745">
                  <c:v>0.2708225495718985</c:v>
                </c:pt>
                <c:pt idx="746">
                  <c:v>0.27040643185052698</c:v>
                </c:pt>
                <c:pt idx="747">
                  <c:v>0.26997761569277595</c:v>
                </c:pt>
                <c:pt idx="748">
                  <c:v>0.26953549926501202</c:v>
                </c:pt>
                <c:pt idx="749">
                  <c:v>0.26908000310743152</c:v>
                </c:pt>
                <c:pt idx="750">
                  <c:v>0.26861103987371299</c:v>
                </c:pt>
                <c:pt idx="751">
                  <c:v>0.26812859902277814</c:v>
                </c:pt>
                <c:pt idx="752">
                  <c:v>0.26763267791213602</c:v>
                </c:pt>
                <c:pt idx="753">
                  <c:v>0.26712333207469702</c:v>
                </c:pt>
                <c:pt idx="754">
                  <c:v>0.26660063348853374</c:v>
                </c:pt>
                <c:pt idx="755">
                  <c:v>0.26606470009810401</c:v>
                </c:pt>
                <c:pt idx="756">
                  <c:v>0.26551567101699308</c:v>
                </c:pt>
                <c:pt idx="757">
                  <c:v>0.26495372369473902</c:v>
                </c:pt>
                <c:pt idx="758">
                  <c:v>0.26437905913409032</c:v>
                </c:pt>
                <c:pt idx="759">
                  <c:v>0.26379191189789097</c:v>
                </c:pt>
                <c:pt idx="760">
                  <c:v>0.26319254125295632</c:v>
                </c:pt>
                <c:pt idx="761">
                  <c:v>0.26258123703130093</c:v>
                </c:pt>
                <c:pt idx="762">
                  <c:v>0.26195831430349698</c:v>
                </c:pt>
                <c:pt idx="763">
                  <c:v>0.26132411683482126</c:v>
                </c:pt>
                <c:pt idx="764">
                  <c:v>0.26067901387257508</c:v>
                </c:pt>
                <c:pt idx="765">
                  <c:v>0.26002340220082698</c:v>
                </c:pt>
                <c:pt idx="766">
                  <c:v>0.25935770419726295</c:v>
                </c:pt>
                <c:pt idx="767">
                  <c:v>0.25868236906260994</c:v>
                </c:pt>
                <c:pt idx="768">
                  <c:v>0.25799787163641902</c:v>
                </c:pt>
                <c:pt idx="769">
                  <c:v>0.25730471312868325</c:v>
                </c:pt>
                <c:pt idx="770">
                  <c:v>0.25660342037982797</c:v>
                </c:pt>
                <c:pt idx="771">
                  <c:v>0.25589454627685598</c:v>
                </c:pt>
                <c:pt idx="772">
                  <c:v>0.25517866925894822</c:v>
                </c:pt>
                <c:pt idx="773">
                  <c:v>0.25445639351540938</c:v>
                </c:pt>
                <c:pt idx="774">
                  <c:v>0.25374584214643409</c:v>
                </c:pt>
                <c:pt idx="775">
                  <c:v>0.2530496354913635</c:v>
                </c:pt>
                <c:pt idx="776">
                  <c:v>0.25236789731441472</c:v>
                </c:pt>
                <c:pt idx="777">
                  <c:v>0.25170034699552379</c:v>
                </c:pt>
                <c:pt idx="778">
                  <c:v>0.25104700115508199</c:v>
                </c:pt>
                <c:pt idx="779">
                  <c:v>0.25040761680471502</c:v>
                </c:pt>
                <c:pt idx="780">
                  <c:v>0.24978212418613396</c:v>
                </c:pt>
                <c:pt idx="781">
                  <c:v>0.24917027749850088</c:v>
                </c:pt>
                <c:pt idx="782">
                  <c:v>0.24857192557582841</c:v>
                </c:pt>
                <c:pt idx="783">
                  <c:v>0.24798679104152388</c:v>
                </c:pt>
                <c:pt idx="784">
                  <c:v>0.24741464007804509</c:v>
                </c:pt>
                <c:pt idx="785">
                  <c:v>0.24685514170021144</c:v>
                </c:pt>
                <c:pt idx="786">
                  <c:v>0.246307974483989</c:v>
                </c:pt>
                <c:pt idx="787">
                  <c:v>0.24577273609756589</c:v>
                </c:pt>
                <c:pt idx="788">
                  <c:v>0.24524901044830796</c:v>
                </c:pt>
                <c:pt idx="789">
                  <c:v>0.24473630891133125</c:v>
                </c:pt>
                <c:pt idx="790">
                  <c:v>0.24423428443048775</c:v>
                </c:pt>
                <c:pt idx="791">
                  <c:v>0.24374496623293646</c:v>
                </c:pt>
                <c:pt idx="792">
                  <c:v>0.24327118144835341</c:v>
                </c:pt>
                <c:pt idx="793">
                  <c:v>0.24281581700000801</c:v>
                </c:pt>
                <c:pt idx="794">
                  <c:v>0.24238180151656499</c:v>
                </c:pt>
                <c:pt idx="795">
                  <c:v>0.24197211275613209</c:v>
                </c:pt>
                <c:pt idx="796">
                  <c:v>0.24158976316859199</c:v>
                </c:pt>
                <c:pt idx="797">
                  <c:v>0.24123780183740695</c:v>
                </c:pt>
                <c:pt idx="798">
                  <c:v>0.24091930152925195</c:v>
                </c:pt>
                <c:pt idx="799">
                  <c:v>0.24063735648327444</c:v>
                </c:pt>
                <c:pt idx="800">
                  <c:v>0.24039507002745941</c:v>
                </c:pt>
                <c:pt idx="801">
                  <c:v>0.24019554920373287</c:v>
                </c:pt>
                <c:pt idx="802">
                  <c:v>0.24004189238023019</c:v>
                </c:pt>
                <c:pt idx="803">
                  <c:v>0.23993718145183346</c:v>
                </c:pt>
                <c:pt idx="804">
                  <c:v>0.23988446918101441</c:v>
                </c:pt>
                <c:pt idx="805">
                  <c:v>0.23988676957540744</c:v>
                </c:pt>
                <c:pt idx="806">
                  <c:v>0.23993973163204288</c:v>
                </c:pt>
                <c:pt idx="807">
                  <c:v>0.24002084754435499</c:v>
                </c:pt>
                <c:pt idx="808">
                  <c:v>0.24013146307185801</c:v>
                </c:pt>
                <c:pt idx="809">
                  <c:v>0.24027228634856901</c:v>
                </c:pt>
                <c:pt idx="810">
                  <c:v>0.24044444666771181</c:v>
                </c:pt>
                <c:pt idx="811">
                  <c:v>0.24064863771193046</c:v>
                </c:pt>
                <c:pt idx="812">
                  <c:v>0.24088581433343101</c:v>
                </c:pt>
                <c:pt idx="813">
                  <c:v>0.24115661558073001</c:v>
                </c:pt>
                <c:pt idx="814">
                  <c:v>0.24146184250001831</c:v>
                </c:pt>
                <c:pt idx="815">
                  <c:v>0.24180205868909499</c:v>
                </c:pt>
                <c:pt idx="816">
                  <c:v>0.24217792173867814</c:v>
                </c:pt>
                <c:pt idx="817">
                  <c:v>0.24258990505569286</c:v>
                </c:pt>
                <c:pt idx="818">
                  <c:v>0.24303852902301787</c:v>
                </c:pt>
                <c:pt idx="819">
                  <c:v>0.24352416634743082</c:v>
                </c:pt>
                <c:pt idx="820">
                  <c:v>0.24404720414764536</c:v>
                </c:pt>
                <c:pt idx="821">
                  <c:v>0.24460790716845299</c:v>
                </c:pt>
                <c:pt idx="822">
                  <c:v>0.24520653208867599</c:v>
                </c:pt>
                <c:pt idx="823">
                  <c:v>0.24584323106258846</c:v>
                </c:pt>
                <c:pt idx="824">
                  <c:v>0.24651813284627522</c:v>
                </c:pt>
                <c:pt idx="825">
                  <c:v>0.24723127461409194</c:v>
                </c:pt>
                <c:pt idx="826">
                  <c:v>0.24798265996032431</c:v>
                </c:pt>
                <c:pt idx="827">
                  <c:v>0.248772210663712</c:v>
                </c:pt>
                <c:pt idx="828">
                  <c:v>0.24959980852297853</c:v>
                </c:pt>
                <c:pt idx="829">
                  <c:v>0.25046535349625793</c:v>
                </c:pt>
                <c:pt idx="830">
                  <c:v>0.25136861340959132</c:v>
                </c:pt>
                <c:pt idx="831">
                  <c:v>0.25230927489473998</c:v>
                </c:pt>
                <c:pt idx="832">
                  <c:v>0.25328698032106495</c:v>
                </c:pt>
                <c:pt idx="833">
                  <c:v>0.254301311735187</c:v>
                </c:pt>
                <c:pt idx="834">
                  <c:v>0.25535180655597201</c:v>
                </c:pt>
                <c:pt idx="835">
                  <c:v>0.25643794711554502</c:v>
                </c:pt>
                <c:pt idx="836">
                  <c:v>0.25755922272786202</c:v>
                </c:pt>
                <c:pt idx="837">
                  <c:v>0.25871517097241398</c:v>
                </c:pt>
                <c:pt idx="838">
                  <c:v>0.25990511650423576</c:v>
                </c:pt>
                <c:pt idx="839">
                  <c:v>0.26112838787067838</c:v>
                </c:pt>
                <c:pt idx="840">
                  <c:v>0.26238447285806626</c:v>
                </c:pt>
                <c:pt idx="841">
                  <c:v>0.26367255321625532</c:v>
                </c:pt>
                <c:pt idx="842">
                  <c:v>0.2649917828878115</c:v>
                </c:pt>
                <c:pt idx="843">
                  <c:v>0.26634128427654202</c:v>
                </c:pt>
                <c:pt idx="844">
                  <c:v>0.26772015370947388</c:v>
                </c:pt>
                <c:pt idx="845">
                  <c:v>0.2691274608495185</c:v>
                </c:pt>
                <c:pt idx="846">
                  <c:v>0.27056225344708601</c:v>
                </c:pt>
                <c:pt idx="847">
                  <c:v>0.27202355756334501</c:v>
                </c:pt>
                <c:pt idx="848">
                  <c:v>0.27351038172175252</c:v>
                </c:pt>
                <c:pt idx="849">
                  <c:v>0.27502171769521438</c:v>
                </c:pt>
                <c:pt idx="850">
                  <c:v>0.276556544183023</c:v>
                </c:pt>
                <c:pt idx="851">
                  <c:v>0.27811382797337397</c:v>
                </c:pt>
                <c:pt idx="852">
                  <c:v>0.27969252722862697</c:v>
                </c:pt>
                <c:pt idx="853">
                  <c:v>0.28129159287911593</c:v>
                </c:pt>
                <c:pt idx="854">
                  <c:v>0.282910046931588</c:v>
                </c:pt>
                <c:pt idx="855">
                  <c:v>0.28454722824366202</c:v>
                </c:pt>
                <c:pt idx="856">
                  <c:v>0.286202038809378</c:v>
                </c:pt>
                <c:pt idx="857">
                  <c:v>0.2878733795462714</c:v>
                </c:pt>
                <c:pt idx="858">
                  <c:v>0.289560157586225</c:v>
                </c:pt>
                <c:pt idx="859">
                  <c:v>0.29126128864657375</c:v>
                </c:pt>
                <c:pt idx="860">
                  <c:v>0.29297569819224778</c:v>
                </c:pt>
                <c:pt idx="861">
                  <c:v>0.29470232337949492</c:v>
                </c:pt>
                <c:pt idx="862">
                  <c:v>0.29644011419737298</c:v>
                </c:pt>
                <c:pt idx="863">
                  <c:v>0.29818803515703152</c:v>
                </c:pt>
                <c:pt idx="864">
                  <c:v>0.29994506635603801</c:v>
                </c:pt>
                <c:pt idx="865">
                  <c:v>0.30171020492919398</c:v>
                </c:pt>
                <c:pt idx="866">
                  <c:v>0.30348246600646189</c:v>
                </c:pt>
                <c:pt idx="867">
                  <c:v>0.30526088393817452</c:v>
                </c:pt>
                <c:pt idx="868">
                  <c:v>0.30704451312782177</c:v>
                </c:pt>
                <c:pt idx="869">
                  <c:v>0.30883242904432096</c:v>
                </c:pt>
                <c:pt idx="870">
                  <c:v>0.31062372891874895</c:v>
                </c:pt>
                <c:pt idx="871">
                  <c:v>0.31241753255660598</c:v>
                </c:pt>
                <c:pt idx="872">
                  <c:v>0.31421298289401844</c:v>
                </c:pt>
                <c:pt idx="873">
                  <c:v>0.316009246623287</c:v>
                </c:pt>
                <c:pt idx="874">
                  <c:v>0.31780551460909295</c:v>
                </c:pt>
                <c:pt idx="875">
                  <c:v>0.31960100234119976</c:v>
                </c:pt>
                <c:pt idx="876">
                  <c:v>0.32139495021487297</c:v>
                </c:pt>
                <c:pt idx="877">
                  <c:v>0.32318662382511226</c:v>
                </c:pt>
                <c:pt idx="878">
                  <c:v>0.32497531411837732</c:v>
                </c:pt>
                <c:pt idx="879">
                  <c:v>0.32676033754301897</c:v>
                </c:pt>
                <c:pt idx="880">
                  <c:v>0.32854103608138174</c:v>
                </c:pt>
                <c:pt idx="881">
                  <c:v>0.33031677727114517</c:v>
                </c:pt>
                <c:pt idx="882">
                  <c:v>0.33208695412837486</c:v>
                </c:pt>
                <c:pt idx="883">
                  <c:v>0.33385098505438643</c:v>
                </c:pt>
                <c:pt idx="884">
                  <c:v>0.33560831366106825</c:v>
                </c:pt>
                <c:pt idx="885">
                  <c:v>0.33735840857753352</c:v>
                </c:pt>
                <c:pt idx="886">
                  <c:v>0.33910076318951843</c:v>
                </c:pt>
                <c:pt idx="887">
                  <c:v>0.34083489535956396</c:v>
                </c:pt>
                <c:pt idx="888">
                  <c:v>0.3425603470922895</c:v>
                </c:pt>
                <c:pt idx="889">
                  <c:v>0.34427668418136598</c:v>
                </c:pt>
                <c:pt idx="890">
                  <c:v>0.34598349581204263</c:v>
                </c:pt>
                <c:pt idx="891">
                  <c:v>0.34768039414737695</c:v>
                </c:pt>
                <c:pt idx="892">
                  <c:v>0.34936701387911195</c:v>
                </c:pt>
                <c:pt idx="893">
                  <c:v>0.35104301176477898</c:v>
                </c:pt>
                <c:pt idx="894">
                  <c:v>0.35270806613725525</c:v>
                </c:pt>
                <c:pt idx="895">
                  <c:v>0.35436187640345601</c:v>
                </c:pt>
                <c:pt idx="896">
                  <c:v>0.35600416252228095</c:v>
                </c:pt>
                <c:pt idx="897">
                  <c:v>0.35763466447468595</c:v>
                </c:pt>
                <c:pt idx="898">
                  <c:v>0.35925314171880601</c:v>
                </c:pt>
                <c:pt idx="899">
                  <c:v>0.36085937264026852</c:v>
                </c:pt>
                <c:pt idx="900">
                  <c:v>0.36245315399250932</c:v>
                </c:pt>
                <c:pt idx="901">
                  <c:v>0.36403430033517598</c:v>
                </c:pt>
                <c:pt idx="902">
                  <c:v>0.36560264346685778</c:v>
                </c:pt>
                <c:pt idx="903">
                  <c:v>0.36715803185843532</c:v>
                </c:pt>
                <c:pt idx="904">
                  <c:v>0.36870033008460695</c:v>
                </c:pt>
                <c:pt idx="905">
                  <c:v>0.37022941825825495</c:v>
                </c:pt>
                <c:pt idx="906">
                  <c:v>0.37174519146617979</c:v>
                </c:pt>
                <c:pt idx="907">
                  <c:v>0.37324755920980623</c:v>
                </c:pt>
                <c:pt idx="908">
                  <c:v>0.37473644484975338</c:v>
                </c:pt>
                <c:pt idx="909">
                  <c:v>0.37621178505731995</c:v>
                </c:pt>
                <c:pt idx="910">
                  <c:v>0.37767352927191788</c:v>
                </c:pt>
                <c:pt idx="911">
                  <c:v>0.37912163916696295</c:v>
                </c:pt>
                <c:pt idx="912">
                  <c:v>0.38055608812349395</c:v>
                </c:pt>
                <c:pt idx="913">
                  <c:v>0.38197686071347187</c:v>
                </c:pt>
                <c:pt idx="914">
                  <c:v>0.38338395219224985</c:v>
                </c:pt>
                <c:pt idx="915">
                  <c:v>0.38477736800169132</c:v>
                </c:pt>
                <c:pt idx="916">
                  <c:v>0.38615712328361151</c:v>
                </c:pt>
                <c:pt idx="917">
                  <c:v>0.36783971223079898</c:v>
                </c:pt>
                <c:pt idx="918">
                  <c:v>0.37929107300295595</c:v>
                </c:pt>
                <c:pt idx="919">
                  <c:v>0.36211932121749052</c:v>
                </c:pt>
                <c:pt idx="920">
                  <c:v>0.35006186709439852</c:v>
                </c:pt>
                <c:pt idx="921">
                  <c:v>0.33701388438028596</c:v>
                </c:pt>
                <c:pt idx="922">
                  <c:v>0.32726464048298098</c:v>
                </c:pt>
                <c:pt idx="923">
                  <c:v>0.31707437851093695</c:v>
                </c:pt>
                <c:pt idx="924">
                  <c:v>0.30916726681228618</c:v>
                </c:pt>
                <c:pt idx="925">
                  <c:v>0.30113655573415232</c:v>
                </c:pt>
                <c:pt idx="926">
                  <c:v>0.29470966694976525</c:v>
                </c:pt>
                <c:pt idx="927">
                  <c:v>0.28833406271804818</c:v>
                </c:pt>
                <c:pt idx="928">
                  <c:v>0.28310241363726552</c:v>
                </c:pt>
                <c:pt idx="929">
                  <c:v>0.27801010072701898</c:v>
                </c:pt>
                <c:pt idx="930">
                  <c:v>0.27374612985067498</c:v>
                </c:pt>
                <c:pt idx="931">
                  <c:v>0.26965795493358075</c:v>
                </c:pt>
                <c:pt idx="932">
                  <c:v>0.26617828036473895</c:v>
                </c:pt>
                <c:pt idx="933">
                  <c:v>0.26288130257860098</c:v>
                </c:pt>
                <c:pt idx="934">
                  <c:v>0.26003729612556675</c:v>
                </c:pt>
                <c:pt idx="935">
                  <c:v>0.25736688333780072</c:v>
                </c:pt>
                <c:pt idx="936">
                  <c:v>0.25503764075490593</c:v>
                </c:pt>
                <c:pt idx="937">
                  <c:v>0.25286505970480538</c:v>
                </c:pt>
                <c:pt idx="938">
                  <c:v>0.25095198245654993</c:v>
                </c:pt>
                <c:pt idx="939">
                  <c:v>0.24917560794410487</c:v>
                </c:pt>
                <c:pt idx="940">
                  <c:v>0.24759813964541225</c:v>
                </c:pt>
                <c:pt idx="941">
                  <c:v>0.24613710425983201</c:v>
                </c:pt>
                <c:pt idx="942">
                  <c:v>0.24482933348696975</c:v>
                </c:pt>
                <c:pt idx="943">
                  <c:v>0.2436188588715015</c:v>
                </c:pt>
                <c:pt idx="944">
                  <c:v>0.24252679188178244</c:v>
                </c:pt>
                <c:pt idx="945">
                  <c:v>0.24151470168612388</c:v>
                </c:pt>
                <c:pt idx="946">
                  <c:v>0.24059406282224119</c:v>
                </c:pt>
                <c:pt idx="947">
                  <c:v>0.23973814139054386</c:v>
                </c:pt>
                <c:pt idx="948">
                  <c:v>0.23895259378608699</c:v>
                </c:pt>
                <c:pt idx="949">
                  <c:v>0.23821856047657086</c:v>
                </c:pt>
                <c:pt idx="950">
                  <c:v>0.23753826377748508</c:v>
                </c:pt>
                <c:pt idx="951">
                  <c:v>0.23689820247830529</c:v>
                </c:pt>
                <c:pt idx="952">
                  <c:v>0.23629864192661201</c:v>
                </c:pt>
                <c:pt idx="953">
                  <c:v>0.23572977200339501</c:v>
                </c:pt>
                <c:pt idx="954">
                  <c:v>0.23519080663205397</c:v>
                </c:pt>
                <c:pt idx="955">
                  <c:v>0.2346745133335443</c:v>
                </c:pt>
                <c:pt idx="956">
                  <c:v>0.23417960145394387</c:v>
                </c:pt>
                <c:pt idx="957">
                  <c:v>0.233700665809145</c:v>
                </c:pt>
                <c:pt idx="958">
                  <c:v>0.23323623420844086</c:v>
                </c:pt>
                <c:pt idx="959">
                  <c:v>0.23278221792133041</c:v>
                </c:pt>
                <c:pt idx="960">
                  <c:v>0.23233714773953801</c:v>
                </c:pt>
                <c:pt idx="961">
                  <c:v>0.23189789963153901</c:v>
                </c:pt>
                <c:pt idx="962">
                  <c:v>0.23146310712478099</c:v>
                </c:pt>
                <c:pt idx="963">
                  <c:v>0.23103036567268501</c:v>
                </c:pt>
                <c:pt idx="964">
                  <c:v>0.23059846026406441</c:v>
                </c:pt>
                <c:pt idx="965">
                  <c:v>0.23016553265296699</c:v>
                </c:pt>
                <c:pt idx="966">
                  <c:v>0.22973053803789986</c:v>
                </c:pt>
                <c:pt idx="967">
                  <c:v>0.22929204051550103</c:v>
                </c:pt>
                <c:pt idx="968">
                  <c:v>0.22884916729080801</c:v>
                </c:pt>
                <c:pt idx="969">
                  <c:v>0.22840081489579386</c:v>
                </c:pt>
                <c:pt idx="970">
                  <c:v>0.22794627535352099</c:v>
                </c:pt>
                <c:pt idx="971">
                  <c:v>0.22748471159076444</c:v>
                </c:pt>
                <c:pt idx="972">
                  <c:v>0.22701556906373588</c:v>
                </c:pt>
                <c:pt idx="973">
                  <c:v>0.22653822801897988</c:v>
                </c:pt>
                <c:pt idx="974">
                  <c:v>0.226052274569784</c:v>
                </c:pt>
                <c:pt idx="975">
                  <c:v>0.22555726944322099</c:v>
                </c:pt>
                <c:pt idx="976">
                  <c:v>0.22505292681845687</c:v>
                </c:pt>
                <c:pt idx="977">
                  <c:v>0.224538960015984</c:v>
                </c:pt>
                <c:pt idx="978">
                  <c:v>0.22401519969701941</c:v>
                </c:pt>
                <c:pt idx="979">
                  <c:v>0.22348149052704999</c:v>
                </c:pt>
                <c:pt idx="980">
                  <c:v>0.22293776944015101</c:v>
                </c:pt>
                <c:pt idx="981">
                  <c:v>0.22238399617990701</c:v>
                </c:pt>
                <c:pt idx="982">
                  <c:v>0.22182020521671714</c:v>
                </c:pt>
                <c:pt idx="983">
                  <c:v>0.22124645887771308</c:v>
                </c:pt>
                <c:pt idx="984">
                  <c:v>0.22066288184927699</c:v>
                </c:pt>
                <c:pt idx="985">
                  <c:v>0.22006962941946001</c:v>
                </c:pt>
                <c:pt idx="986">
                  <c:v>0.21946691044580588</c:v>
                </c:pt>
                <c:pt idx="987">
                  <c:v>0.21885496574098201</c:v>
                </c:pt>
                <c:pt idx="988">
                  <c:v>0.21823408338135819</c:v>
                </c:pt>
                <c:pt idx="989">
                  <c:v>0.217604583919878</c:v>
                </c:pt>
                <c:pt idx="990">
                  <c:v>0.21696683059137639</c:v>
                </c:pt>
                <c:pt idx="991">
                  <c:v>0.216321219129712</c:v>
                </c:pt>
                <c:pt idx="992">
                  <c:v>0.21566818455578088</c:v>
                </c:pt>
                <c:pt idx="993">
                  <c:v>0.21500819410050181</c:v>
                </c:pt>
                <c:pt idx="994">
                  <c:v>0.21434175168653199</c:v>
                </c:pt>
                <c:pt idx="995">
                  <c:v>0.21366939294059309</c:v>
                </c:pt>
                <c:pt idx="996">
                  <c:v>0.2130060868608363</c:v>
                </c:pt>
                <c:pt idx="997">
                  <c:v>0.21235585899120701</c:v>
                </c:pt>
                <c:pt idx="998">
                  <c:v>0.21171885160421244</c:v>
                </c:pt>
                <c:pt idx="999">
                  <c:v>0.21109493501140647</c:v>
                </c:pt>
                <c:pt idx="1000">
                  <c:v>0.21048417910714043</c:v>
                </c:pt>
                <c:pt idx="1001">
                  <c:v>0.20988645551308299</c:v>
                </c:pt>
                <c:pt idx="1002">
                  <c:v>0.20930176184253399</c:v>
                </c:pt>
                <c:pt idx="1003">
                  <c:v>0.20872994496465797</c:v>
                </c:pt>
                <c:pt idx="1004">
                  <c:v>0.20817092523906414</c:v>
                </c:pt>
                <c:pt idx="1005">
                  <c:v>0.20762450347748901</c:v>
                </c:pt>
                <c:pt idx="1006">
                  <c:v>0.20709051613152801</c:v>
                </c:pt>
                <c:pt idx="1007">
                  <c:v>0.20656869996777041</c:v>
                </c:pt>
                <c:pt idx="1008">
                  <c:v>0.20605879961875867</c:v>
                </c:pt>
                <c:pt idx="1009">
                  <c:v>0.20556047218010909</c:v>
                </c:pt>
                <c:pt idx="1010">
                  <c:v>0.20507336179195601</c:v>
                </c:pt>
                <c:pt idx="1011">
                  <c:v>0.20459703194213888</c:v>
                </c:pt>
                <c:pt idx="1012">
                  <c:v>0.204131773311926</c:v>
                </c:pt>
                <c:pt idx="1013">
                  <c:v>0.20368013521907988</c:v>
                </c:pt>
                <c:pt idx="1014">
                  <c:v>0.20324487447941741</c:v>
                </c:pt>
                <c:pt idx="1015">
                  <c:v>0.20282881408894687</c:v>
                </c:pt>
                <c:pt idx="1016">
                  <c:v>0.20243482915900801</c:v>
                </c:pt>
                <c:pt idx="1017">
                  <c:v>0.20206584940625041</c:v>
                </c:pt>
                <c:pt idx="1018">
                  <c:v>0.20172484686459499</c:v>
                </c:pt>
                <c:pt idx="1019">
                  <c:v>0.20141483435998586</c:v>
                </c:pt>
                <c:pt idx="1020">
                  <c:v>0.201138853303446</c:v>
                </c:pt>
                <c:pt idx="1021">
                  <c:v>0.20089996905138099</c:v>
                </c:pt>
                <c:pt idx="1022">
                  <c:v>0.20070125836199909</c:v>
                </c:pt>
                <c:pt idx="1023">
                  <c:v>0.20054580218799581</c:v>
                </c:pt>
                <c:pt idx="1024">
                  <c:v>0.20043667259695899</c:v>
                </c:pt>
                <c:pt idx="1025">
                  <c:v>0.20037692348289801</c:v>
                </c:pt>
                <c:pt idx="1026">
                  <c:v>0.20036957692517687</c:v>
                </c:pt>
                <c:pt idx="1027">
                  <c:v>0.20041470427882099</c:v>
                </c:pt>
                <c:pt idx="1028">
                  <c:v>0.20048785531089441</c:v>
                </c:pt>
                <c:pt idx="1029">
                  <c:v>0.20059043353808709</c:v>
                </c:pt>
                <c:pt idx="1030">
                  <c:v>0.20072308407418901</c:v>
                </c:pt>
                <c:pt idx="1031">
                  <c:v>0.20088698726219309</c:v>
                </c:pt>
                <c:pt idx="1032">
                  <c:v>0.201082782948002</c:v>
                </c:pt>
                <c:pt idx="1033">
                  <c:v>0.20131147611417124</c:v>
                </c:pt>
                <c:pt idx="1034">
                  <c:v>0.201573660667064</c:v>
                </c:pt>
                <c:pt idx="1035">
                  <c:v>0.20187018363968787</c:v>
                </c:pt>
                <c:pt idx="1036">
                  <c:v>0.20220157167414288</c:v>
                </c:pt>
                <c:pt idx="1037">
                  <c:v>0.20256852243342699</c:v>
                </c:pt>
                <c:pt idx="1038">
                  <c:v>0.20297147912410701</c:v>
                </c:pt>
                <c:pt idx="1039">
                  <c:v>0.20341099542019753</c:v>
                </c:pt>
                <c:pt idx="1040">
                  <c:v>0.20388741880111999</c:v>
                </c:pt>
                <c:pt idx="1041">
                  <c:v>0.20440116253108509</c:v>
                </c:pt>
                <c:pt idx="1042">
                  <c:v>0.20495246930281141</c:v>
                </c:pt>
                <c:pt idx="1043">
                  <c:v>0.20554161471297999</c:v>
                </c:pt>
                <c:pt idx="1044">
                  <c:v>0.20616873040784686</c:v>
                </c:pt>
                <c:pt idx="1045">
                  <c:v>0.206833956924416</c:v>
                </c:pt>
                <c:pt idx="1046">
                  <c:v>0.20753731109998499</c:v>
                </c:pt>
                <c:pt idx="1047">
                  <c:v>0.208278801386548</c:v>
                </c:pt>
                <c:pt idx="1048">
                  <c:v>0.20905841416103688</c:v>
                </c:pt>
                <c:pt idx="1049">
                  <c:v>0.20987603240782643</c:v>
                </c:pt>
                <c:pt idx="1050">
                  <c:v>0.21073143178387294</c:v>
                </c:pt>
                <c:pt idx="1051">
                  <c:v>0.21162436008099444</c:v>
                </c:pt>
                <c:pt idx="1052">
                  <c:v>0.21255471883881497</c:v>
                </c:pt>
                <c:pt idx="1053">
                  <c:v>0.21352223437574341</c:v>
                </c:pt>
                <c:pt idx="1054">
                  <c:v>0.21452642838273009</c:v>
                </c:pt>
                <c:pt idx="1055">
                  <c:v>0.21556679071340545</c:v>
                </c:pt>
                <c:pt idx="1056">
                  <c:v>0.21664288267243695</c:v>
                </c:pt>
                <c:pt idx="1057">
                  <c:v>0.21775423153670395</c:v>
                </c:pt>
                <c:pt idx="1058">
                  <c:v>0.21890014376441236</c:v>
                </c:pt>
                <c:pt idx="1059">
                  <c:v>0.2200798944089</c:v>
                </c:pt>
                <c:pt idx="1060">
                  <c:v>0.22129271098511497</c:v>
                </c:pt>
                <c:pt idx="1061">
                  <c:v>0.22253779028961887</c:v>
                </c:pt>
                <c:pt idx="1062">
                  <c:v>0.22381428767910341</c:v>
                </c:pt>
                <c:pt idx="1063">
                  <c:v>0.22512133069295301</c:v>
                </c:pt>
                <c:pt idx="1064">
                  <c:v>0.226458011508682</c:v>
                </c:pt>
                <c:pt idx="1065">
                  <c:v>0.22782339808392399</c:v>
                </c:pt>
                <c:pt idx="1066">
                  <c:v>0.22921652901692499</c:v>
                </c:pt>
                <c:pt idx="1067">
                  <c:v>0.230636422768834</c:v>
                </c:pt>
                <c:pt idx="1068">
                  <c:v>0.232082074333961</c:v>
                </c:pt>
                <c:pt idx="1069">
                  <c:v>0.23355246295703341</c:v>
                </c:pt>
                <c:pt idx="1070">
                  <c:v>0.23504681634251401</c:v>
                </c:pt>
                <c:pt idx="1071">
                  <c:v>0.23656431459040653</c:v>
                </c:pt>
                <c:pt idx="1072">
                  <c:v>0.23810384897761597</c:v>
                </c:pt>
                <c:pt idx="1073">
                  <c:v>0.23966430352516788</c:v>
                </c:pt>
                <c:pt idx="1074">
                  <c:v>0.24124455841778444</c:v>
                </c:pt>
                <c:pt idx="1075">
                  <c:v>0.24284349471320002</c:v>
                </c:pt>
                <c:pt idx="1076">
                  <c:v>0.24445999429203699</c:v>
                </c:pt>
                <c:pt idx="1077">
                  <c:v>0.24609294380928146</c:v>
                </c:pt>
                <c:pt idx="1078">
                  <c:v>0.24774123501256595</c:v>
                </c:pt>
                <c:pt idx="1079">
                  <c:v>0.24940376812574699</c:v>
                </c:pt>
                <c:pt idx="1080">
                  <c:v>0.2510794523899515</c:v>
                </c:pt>
                <c:pt idx="1081">
                  <c:v>0.25276720895288202</c:v>
                </c:pt>
                <c:pt idx="1082">
                  <c:v>0.2544659715268115</c:v>
                </c:pt>
                <c:pt idx="1083">
                  <c:v>0.256174688841035</c:v>
                </c:pt>
                <c:pt idx="1084">
                  <c:v>0.25789232533729295</c:v>
                </c:pt>
                <c:pt idx="1085">
                  <c:v>0.25961786323202907</c:v>
                </c:pt>
                <c:pt idx="1086">
                  <c:v>0.26135030319067026</c:v>
                </c:pt>
                <c:pt idx="1087">
                  <c:v>0.26308866603897052</c:v>
                </c:pt>
                <c:pt idx="1088">
                  <c:v>0.26483199337437352</c:v>
                </c:pt>
                <c:pt idx="1089">
                  <c:v>0.26657934896054802</c:v>
                </c:pt>
                <c:pt idx="1090">
                  <c:v>0.26832981924752963</c:v>
                </c:pt>
                <c:pt idx="1091">
                  <c:v>0.27008251447999998</c:v>
                </c:pt>
                <c:pt idx="1092">
                  <c:v>0.27183656910853898</c:v>
                </c:pt>
                <c:pt idx="1093">
                  <c:v>0.27359114263976275</c:v>
                </c:pt>
                <c:pt idx="1094">
                  <c:v>0.27534541992929396</c:v>
                </c:pt>
                <c:pt idx="1095">
                  <c:v>0.27709861179999595</c:v>
                </c:pt>
                <c:pt idx="1096">
                  <c:v>0.27884995521387795</c:v>
                </c:pt>
                <c:pt idx="1097">
                  <c:v>0.28059871368311601</c:v>
                </c:pt>
                <c:pt idx="1098">
                  <c:v>0.28234417732299644</c:v>
                </c:pt>
                <c:pt idx="1099">
                  <c:v>0.28408566307911942</c:v>
                </c:pt>
                <c:pt idx="1100">
                  <c:v>0.28582251466717301</c:v>
                </c:pt>
                <c:pt idx="1101">
                  <c:v>0.28755410263856801</c:v>
                </c:pt>
                <c:pt idx="1102">
                  <c:v>0.28927982421531501</c:v>
                </c:pt>
                <c:pt idx="1103">
                  <c:v>0.29099910321509398</c:v>
                </c:pt>
                <c:pt idx="1104">
                  <c:v>0.29271138979134498</c:v>
                </c:pt>
                <c:pt idx="1105">
                  <c:v>0.29441616023753048</c:v>
                </c:pt>
                <c:pt idx="1106">
                  <c:v>0.29611291664352501</c:v>
                </c:pt>
                <c:pt idx="1107">
                  <c:v>0.29780118659757898</c:v>
                </c:pt>
                <c:pt idx="1108">
                  <c:v>0.29948052277060766</c:v>
                </c:pt>
                <c:pt idx="1109">
                  <c:v>0.30115050253290998</c:v>
                </c:pt>
                <c:pt idx="1110">
                  <c:v>0.30281072747812532</c:v>
                </c:pt>
                <c:pt idx="1111">
                  <c:v>0.30446082297050525</c:v>
                </c:pt>
                <c:pt idx="1112">
                  <c:v>0.30610043761973632</c:v>
                </c:pt>
                <c:pt idx="1113">
                  <c:v>0.30772924277335401</c:v>
                </c:pt>
                <c:pt idx="1114">
                  <c:v>0.30934693195324392</c:v>
                </c:pt>
                <c:pt idx="1115">
                  <c:v>0.310953220306114</c:v>
                </c:pt>
                <c:pt idx="1116">
                  <c:v>0.31254784401194002</c:v>
                </c:pt>
                <c:pt idx="1117">
                  <c:v>0.31413055970419401</c:v>
                </c:pt>
                <c:pt idx="1118">
                  <c:v>0.31570114385939302</c:v>
                </c:pt>
                <c:pt idx="1119">
                  <c:v>0.31725939219760452</c:v>
                </c:pt>
                <c:pt idx="1120">
                  <c:v>0.31880511906146614</c:v>
                </c:pt>
                <c:pt idx="1121">
                  <c:v>0.32033815680605432</c:v>
                </c:pt>
                <c:pt idx="1122">
                  <c:v>0.32185835517493305</c:v>
                </c:pt>
                <c:pt idx="1123">
                  <c:v>0.32336558068721194</c:v>
                </c:pt>
                <c:pt idx="1124">
                  <c:v>0.32485971601717961</c:v>
                </c:pt>
                <c:pt idx="1125">
                  <c:v>0.32634065938547491</c:v>
                </c:pt>
                <c:pt idx="1126">
                  <c:v>0.32780832394779696</c:v>
                </c:pt>
                <c:pt idx="1127">
                  <c:v>0.32926263719595988</c:v>
                </c:pt>
                <c:pt idx="1128">
                  <c:v>0.33070354036054467</c:v>
                </c:pt>
                <c:pt idx="1129">
                  <c:v>0.3321309878265335</c:v>
                </c:pt>
                <c:pt idx="1130">
                  <c:v>0.33354494655385897</c:v>
                </c:pt>
                <c:pt idx="1131">
                  <c:v>0.33494539551153302</c:v>
                </c:pt>
                <c:pt idx="1132">
                  <c:v>0.33633232511932526</c:v>
                </c:pt>
                <c:pt idx="1133">
                  <c:v>0.33770573670343101</c:v>
                </c:pt>
                <c:pt idx="1134">
                  <c:v>0.33906564196180311</c:v>
                </c:pt>
                <c:pt idx="1135">
                  <c:v>0.34041206244377697</c:v>
                </c:pt>
                <c:pt idx="1136">
                  <c:v>0.32292590352854994</c:v>
                </c:pt>
                <c:pt idx="1137">
                  <c:v>0.33390877225219096</c:v>
                </c:pt>
                <c:pt idx="1138">
                  <c:v>0.31705988344713198</c:v>
                </c:pt>
                <c:pt idx="1139">
                  <c:v>0.30464216438498226</c:v>
                </c:pt>
                <c:pt idx="1140">
                  <c:v>0.29179921588355601</c:v>
                </c:pt>
                <c:pt idx="1141">
                  <c:v>0.28180312143244812</c:v>
                </c:pt>
                <c:pt idx="1142">
                  <c:v>0.27167191683032799</c:v>
                </c:pt>
                <c:pt idx="1143">
                  <c:v>0.26358287102323652</c:v>
                </c:pt>
                <c:pt idx="1144">
                  <c:v>0.25552694537643361</c:v>
                </c:pt>
                <c:pt idx="1145">
                  <c:v>0.24895164689132135</c:v>
                </c:pt>
                <c:pt idx="1146">
                  <c:v>0.24250186744519303</c:v>
                </c:pt>
                <c:pt idx="1147">
                  <c:v>0.23713732693133299</c:v>
                </c:pt>
                <c:pt idx="1148">
                  <c:v>0.23194242328527409</c:v>
                </c:pt>
                <c:pt idx="1149">
                  <c:v>0.22755140872361387</c:v>
                </c:pt>
                <c:pt idx="1150">
                  <c:v>0.22334427437597401</c:v>
                </c:pt>
                <c:pt idx="1151">
                  <c:v>0.21973858591114509</c:v>
                </c:pt>
                <c:pt idx="1152">
                  <c:v>0.21631336667751541</c:v>
                </c:pt>
                <c:pt idx="1153">
                  <c:v>0.21334226237380599</c:v>
                </c:pt>
                <c:pt idx="1154">
                  <c:v>0.21053850455888101</c:v>
                </c:pt>
                <c:pt idx="1155">
                  <c:v>0.20808040061777699</c:v>
                </c:pt>
                <c:pt idx="1156">
                  <c:v>0.20577184009400101</c:v>
                </c:pt>
                <c:pt idx="1157">
                  <c:v>0.20372816510215599</c:v>
                </c:pt>
                <c:pt idx="1158">
                  <c:v>0.20181463870295799</c:v>
                </c:pt>
                <c:pt idx="1159">
                  <c:v>0.20010516762306288</c:v>
                </c:pt>
                <c:pt idx="1160">
                  <c:v>0.19850667469187797</c:v>
                </c:pt>
                <c:pt idx="1161">
                  <c:v>0.19706591949065788</c:v>
                </c:pt>
                <c:pt idx="1162">
                  <c:v>0.19571819525896386</c:v>
                </c:pt>
                <c:pt idx="1163">
                  <c:v>0.19449257415873997</c:v>
                </c:pt>
                <c:pt idx="1164">
                  <c:v>0.19334374583794844</c:v>
                </c:pt>
                <c:pt idx="1165">
                  <c:v>0.19228934055954541</c:v>
                </c:pt>
                <c:pt idx="1166">
                  <c:v>0.19129737160028401</c:v>
                </c:pt>
                <c:pt idx="1167">
                  <c:v>0.19037813700949299</c:v>
                </c:pt>
                <c:pt idx="1168">
                  <c:v>0.18950885358287295</c:v>
                </c:pt>
                <c:pt idx="1169">
                  <c:v>0.18869518036950189</c:v>
                </c:pt>
                <c:pt idx="1170">
                  <c:v>0.18792073366936846</c:v>
                </c:pt>
                <c:pt idx="1171">
                  <c:v>0.18718828947962846</c:v>
                </c:pt>
                <c:pt idx="1172">
                  <c:v>0.18648594819497888</c:v>
                </c:pt>
                <c:pt idx="1173">
                  <c:v>0.18581474020170299</c:v>
                </c:pt>
                <c:pt idx="1174">
                  <c:v>0.18516593585502736</c:v>
                </c:pt>
                <c:pt idx="1175">
                  <c:v>0.18453955055399746</c:v>
                </c:pt>
                <c:pt idx="1176">
                  <c:v>0.18392911841618509</c:v>
                </c:pt>
                <c:pt idx="1177">
                  <c:v>0.18333410398794009</c:v>
                </c:pt>
                <c:pt idx="1178">
                  <c:v>0.18274967660819999</c:v>
                </c:pt>
                <c:pt idx="1179">
                  <c:v>0.18217504044003699</c:v>
                </c:pt>
                <c:pt idx="1180">
                  <c:v>0.18160656121840188</c:v>
                </c:pt>
                <c:pt idx="1181">
                  <c:v>0.18104336077037453</c:v>
                </c:pt>
                <c:pt idx="1182">
                  <c:v>0.18048269262448041</c:v>
                </c:pt>
                <c:pt idx="1183">
                  <c:v>0.17992370217551401</c:v>
                </c:pt>
                <c:pt idx="1184">
                  <c:v>0.17936431201100286</c:v>
                </c:pt>
                <c:pt idx="1185">
                  <c:v>0.17880375123842701</c:v>
                </c:pt>
                <c:pt idx="1186">
                  <c:v>0.17824045517401946</c:v>
                </c:pt>
                <c:pt idx="1187">
                  <c:v>0.17767376821930814</c:v>
                </c:pt>
                <c:pt idx="1188">
                  <c:v>0.17710252572824087</c:v>
                </c:pt>
                <c:pt idx="1189">
                  <c:v>0.17652620154453399</c:v>
                </c:pt>
                <c:pt idx="1190">
                  <c:v>0.17594394912435482</c:v>
                </c:pt>
                <c:pt idx="1191">
                  <c:v>0.17535537560761397</c:v>
                </c:pt>
                <c:pt idx="1192">
                  <c:v>0.17475989247468701</c:v>
                </c:pt>
                <c:pt idx="1193">
                  <c:v>0.17415723824259799</c:v>
                </c:pt>
                <c:pt idx="1194">
                  <c:v>0.17354703800597746</c:v>
                </c:pt>
                <c:pt idx="1195">
                  <c:v>0.17292915677735188</c:v>
                </c:pt>
                <c:pt idx="1196">
                  <c:v>0.17230340018108209</c:v>
                </c:pt>
                <c:pt idx="1197">
                  <c:v>0.17166975357973899</c:v>
                </c:pt>
                <c:pt idx="1198">
                  <c:v>0.17102817828918787</c:v>
                </c:pt>
                <c:pt idx="1199">
                  <c:v>0.17037877359301587</c:v>
                </c:pt>
                <c:pt idx="1200">
                  <c:v>0.169721637695673</c:v>
                </c:pt>
                <c:pt idx="1201">
                  <c:v>0.16905697760902</c:v>
                </c:pt>
                <c:pt idx="1202">
                  <c:v>0.168385014046738</c:v>
                </c:pt>
                <c:pt idx="1203">
                  <c:v>0.16770605602027341</c:v>
                </c:pt>
                <c:pt idx="1204">
                  <c:v>0.16702043560082699</c:v>
                </c:pt>
                <c:pt idx="1205">
                  <c:v>0.166328558580045</c:v>
                </c:pt>
                <c:pt idx="1206">
                  <c:v>0.165638360388629</c:v>
                </c:pt>
                <c:pt idx="1207">
                  <c:v>0.16495995927401597</c:v>
                </c:pt>
                <c:pt idx="1208">
                  <c:v>0.16429331100427499</c:v>
                </c:pt>
                <c:pt idx="1209">
                  <c:v>0.16363849065025499</c:v>
                </c:pt>
                <c:pt idx="1210">
                  <c:v>0.16299545756801409</c:v>
                </c:pt>
                <c:pt idx="1211">
                  <c:v>0.16236423100919409</c:v>
                </c:pt>
                <c:pt idx="1212">
                  <c:v>0.16174474003818301</c:v>
                </c:pt>
                <c:pt idx="1213">
                  <c:v>0.16113693937398088</c:v>
                </c:pt>
                <c:pt idx="1214">
                  <c:v>0.16054070594132699</c:v>
                </c:pt>
                <c:pt idx="1215">
                  <c:v>0.15995591754043781</c:v>
                </c:pt>
                <c:pt idx="1216">
                  <c:v>0.15938238052650153</c:v>
                </c:pt>
                <c:pt idx="1217">
                  <c:v>0.15881988308566544</c:v>
                </c:pt>
                <c:pt idx="1218">
                  <c:v>0.15826814428651043</c:v>
                </c:pt>
                <c:pt idx="1219">
                  <c:v>0.157726849919159</c:v>
                </c:pt>
                <c:pt idx="1220">
                  <c:v>0.15719561625488787</c:v>
                </c:pt>
                <c:pt idx="1221">
                  <c:v>0.156674027887656</c:v>
                </c:pt>
                <c:pt idx="1222">
                  <c:v>0.156163510924822</c:v>
                </c:pt>
                <c:pt idx="1223">
                  <c:v>0.15566686874623209</c:v>
                </c:pt>
                <c:pt idx="1224">
                  <c:v>0.15518698883534454</c:v>
                </c:pt>
                <c:pt idx="1225">
                  <c:v>0.15472684781943419</c:v>
                </c:pt>
                <c:pt idx="1226">
                  <c:v>0.15428949919334395</c:v>
                </c:pt>
                <c:pt idx="1227">
                  <c:v>0.15387807270487988</c:v>
                </c:pt>
                <c:pt idx="1228">
                  <c:v>0.15349576253625419</c:v>
                </c:pt>
                <c:pt idx="1229">
                  <c:v>0.15314582288410086</c:v>
                </c:pt>
                <c:pt idx="1230">
                  <c:v>0.15283155547087399</c:v>
                </c:pt>
                <c:pt idx="1231">
                  <c:v>0.15255630199412445</c:v>
                </c:pt>
                <c:pt idx="1232">
                  <c:v>0.15232343061690345</c:v>
                </c:pt>
                <c:pt idx="1233">
                  <c:v>0.15213632573149694</c:v>
                </c:pt>
                <c:pt idx="1234">
                  <c:v>0.15199837330322788</c:v>
                </c:pt>
                <c:pt idx="1235">
                  <c:v>0.15191294838500419</c:v>
                </c:pt>
                <c:pt idx="1236">
                  <c:v>0.15187123512011999</c:v>
                </c:pt>
                <c:pt idx="1237">
                  <c:v>0.15185817146440386</c:v>
                </c:pt>
                <c:pt idx="1238">
                  <c:v>0.15187499341380201</c:v>
                </c:pt>
                <c:pt idx="1239">
                  <c:v>0.15192269977173109</c:v>
                </c:pt>
                <c:pt idx="1240">
                  <c:v>0.15200239384967346</c:v>
                </c:pt>
                <c:pt idx="1241">
                  <c:v>0.15211501124642379</c:v>
                </c:pt>
                <c:pt idx="1242">
                  <c:v>0.15226153760236419</c:v>
                </c:pt>
                <c:pt idx="1243">
                  <c:v>0.15244282274588641</c:v>
                </c:pt>
                <c:pt idx="1244">
                  <c:v>0.15265973350484999</c:v>
                </c:pt>
                <c:pt idx="1245">
                  <c:v>0.15291302061747453</c:v>
                </c:pt>
                <c:pt idx="1246">
                  <c:v>0.15320342749323834</c:v>
                </c:pt>
                <c:pt idx="1247">
                  <c:v>0.15353159452788906</c:v>
                </c:pt>
                <c:pt idx="1248">
                  <c:v>0.15389813670353841</c:v>
                </c:pt>
                <c:pt idx="1249">
                  <c:v>0.15430357467376188</c:v>
                </c:pt>
                <c:pt idx="1250">
                  <c:v>0.15474839029293994</c:v>
                </c:pt>
                <c:pt idx="1251">
                  <c:v>0.15523297695783286</c:v>
                </c:pt>
                <c:pt idx="1252">
                  <c:v>0.15575767952121086</c:v>
                </c:pt>
                <c:pt idx="1253">
                  <c:v>0.156322758563851</c:v>
                </c:pt>
                <c:pt idx="1254">
                  <c:v>0.15692841928471901</c:v>
                </c:pt>
                <c:pt idx="1255">
                  <c:v>0.15757478591604299</c:v>
                </c:pt>
                <c:pt idx="1256">
                  <c:v>0.15826192286027113</c:v>
                </c:pt>
                <c:pt idx="1257">
                  <c:v>0.15898981654401709</c:v>
                </c:pt>
                <c:pt idx="1258">
                  <c:v>0.15975842755930453</c:v>
                </c:pt>
                <c:pt idx="1259">
                  <c:v>0.16056766972468367</c:v>
                </c:pt>
                <c:pt idx="1260">
                  <c:v>0.16141733306843195</c:v>
                </c:pt>
                <c:pt idx="1261">
                  <c:v>0.16230748482033153</c:v>
                </c:pt>
                <c:pt idx="1262">
                  <c:v>0.16323786961865167</c:v>
                </c:pt>
                <c:pt idx="1263">
                  <c:v>0.164208015114717</c:v>
                </c:pt>
                <c:pt idx="1264">
                  <c:v>0.16521739377850386</c:v>
                </c:pt>
                <c:pt idx="1265">
                  <c:v>0.16626552711256201</c:v>
                </c:pt>
                <c:pt idx="1266">
                  <c:v>0.16735196664159388</c:v>
                </c:pt>
                <c:pt idx="1267">
                  <c:v>0.16847598602636843</c:v>
                </c:pt>
                <c:pt idx="1268">
                  <c:v>0.16963681139653</c:v>
                </c:pt>
                <c:pt idx="1269">
                  <c:v>0.17083362222745888</c:v>
                </c:pt>
                <c:pt idx="1270">
                  <c:v>0.17206555327445797</c:v>
                </c:pt>
                <c:pt idx="1271">
                  <c:v>0.17333169738068788</c:v>
                </c:pt>
                <c:pt idx="1272">
                  <c:v>0.174631107848089</c:v>
                </c:pt>
                <c:pt idx="1273">
                  <c:v>0.17596280141661341</c:v>
                </c:pt>
                <c:pt idx="1274">
                  <c:v>0.17732576091662897</c:v>
                </c:pt>
                <c:pt idx="1275">
                  <c:v>0.17871893835846553</c:v>
                </c:pt>
                <c:pt idx="1276">
                  <c:v>0.18014160300211801</c:v>
                </c:pt>
                <c:pt idx="1277">
                  <c:v>0.18159287442760041</c:v>
                </c:pt>
                <c:pt idx="1278">
                  <c:v>0.18307157588323</c:v>
                </c:pt>
                <c:pt idx="1279">
                  <c:v>0.18457651152575597</c:v>
                </c:pt>
                <c:pt idx="1280">
                  <c:v>0.186106473324683</c:v>
                </c:pt>
                <c:pt idx="1281">
                  <c:v>0.18766024389456909</c:v>
                </c:pt>
                <c:pt idx="1282">
                  <c:v>0.189236599264859</c:v>
                </c:pt>
                <c:pt idx="1283">
                  <c:v>0.19083431156124644</c:v>
                </c:pt>
                <c:pt idx="1284">
                  <c:v>0.19245215168179741</c:v>
                </c:pt>
                <c:pt idx="1285">
                  <c:v>0.19408889186650141</c:v>
                </c:pt>
                <c:pt idx="1286">
                  <c:v>0.19574330822584801</c:v>
                </c:pt>
                <c:pt idx="1287">
                  <c:v>0.19741418315251041</c:v>
                </c:pt>
                <c:pt idx="1288">
                  <c:v>0.19910030766375567</c:v>
                </c:pt>
                <c:pt idx="1289">
                  <c:v>0.20080048361883501</c:v>
                </c:pt>
                <c:pt idx="1290">
                  <c:v>0.20251352584612209</c:v>
                </c:pt>
                <c:pt idx="1291">
                  <c:v>0.20423826413953641</c:v>
                </c:pt>
                <c:pt idx="1292">
                  <c:v>0.20597354515023186</c:v>
                </c:pt>
                <c:pt idx="1293">
                  <c:v>0.20771823414453441</c:v>
                </c:pt>
                <c:pt idx="1294">
                  <c:v>0.20947121664805887</c:v>
                </c:pt>
                <c:pt idx="1295">
                  <c:v>0.21123139995585141</c:v>
                </c:pt>
                <c:pt idx="1296">
                  <c:v>0.21299771452418509</c:v>
                </c:pt>
                <c:pt idx="1297">
                  <c:v>0.21476911523064199</c:v>
                </c:pt>
                <c:pt idx="1298">
                  <c:v>0.21654458251527195</c:v>
                </c:pt>
                <c:pt idx="1299">
                  <c:v>0.21832312339442744</c:v>
                </c:pt>
                <c:pt idx="1300">
                  <c:v>0.22010377235826187</c:v>
                </c:pt>
                <c:pt idx="1301">
                  <c:v>0.22188559214721501</c:v>
                </c:pt>
                <c:pt idx="1302">
                  <c:v>0.22366767441712601</c:v>
                </c:pt>
                <c:pt idx="1303">
                  <c:v>0.22544914029123364</c:v>
                </c:pt>
                <c:pt idx="1304">
                  <c:v>0.22722914080761741</c:v>
                </c:pt>
                <c:pt idx="1305">
                  <c:v>0.22900685726255288</c:v>
                </c:pt>
                <c:pt idx="1306">
                  <c:v>0.23078150145748899</c:v>
                </c:pt>
                <c:pt idx="1307">
                  <c:v>0.23255231585165601</c:v>
                </c:pt>
                <c:pt idx="1308">
                  <c:v>0.23431857362749786</c:v>
                </c:pt>
                <c:pt idx="1309">
                  <c:v>0.23607957867181767</c:v>
                </c:pt>
                <c:pt idx="1310">
                  <c:v>0.23783466547944601</c:v>
                </c:pt>
                <c:pt idx="1311">
                  <c:v>0.23958319898288499</c:v>
                </c:pt>
                <c:pt idx="1312">
                  <c:v>0.24132457431430987</c:v>
                </c:pt>
                <c:pt idx="1313">
                  <c:v>0.243058216503759</c:v>
                </c:pt>
                <c:pt idx="1314">
                  <c:v>0.24478358011939419</c:v>
                </c:pt>
                <c:pt idx="1315">
                  <c:v>0.24650014885383886</c:v>
                </c:pt>
                <c:pt idx="1316">
                  <c:v>0.24820743506204335</c:v>
                </c:pt>
                <c:pt idx="1317">
                  <c:v>0.249904979254612</c:v>
                </c:pt>
                <c:pt idx="1318">
                  <c:v>0.25159234955165899</c:v>
                </c:pt>
                <c:pt idx="1319">
                  <c:v>0.25326914110092374</c:v>
                </c:pt>
                <c:pt idx="1320">
                  <c:v>0.25493497546479332</c:v>
                </c:pt>
                <c:pt idx="1321">
                  <c:v>0.25658949997978725</c:v>
                </c:pt>
                <c:pt idx="1322">
                  <c:v>0.25823238709257101</c:v>
                </c:pt>
                <c:pt idx="1323">
                  <c:v>0.25986333367596998</c:v>
                </c:pt>
                <c:pt idx="1324">
                  <c:v>0.26148206032840726</c:v>
                </c:pt>
                <c:pt idx="1325">
                  <c:v>0.26308831065999388</c:v>
                </c:pt>
                <c:pt idx="1326">
                  <c:v>0.26468185056842503</c:v>
                </c:pt>
                <c:pt idx="1327">
                  <c:v>0.26626246750731902</c:v>
                </c:pt>
                <c:pt idx="1328">
                  <c:v>0.2678299697498715</c:v>
                </c:pt>
                <c:pt idx="1329">
                  <c:v>0.26938418565012995</c:v>
                </c:pt>
                <c:pt idx="1330">
                  <c:v>0.27092496290444934</c:v>
                </c:pt>
                <c:pt idx="1331">
                  <c:v>0.27245216781487236</c:v>
                </c:pt>
                <c:pt idx="1332">
                  <c:v>0.27396568455681097</c:v>
                </c:pt>
                <c:pt idx="1333">
                  <c:v>0.27546541445253375</c:v>
                </c:pt>
                <c:pt idx="1334">
                  <c:v>0.27695127525218138</c:v>
                </c:pt>
                <c:pt idx="1335">
                  <c:v>0.27842320042385332</c:v>
                </c:pt>
                <c:pt idx="1336">
                  <c:v>0.27988113845403401</c:v>
                </c:pt>
                <c:pt idx="1337">
                  <c:v>0.28132505215957898</c:v>
                </c:pt>
                <c:pt idx="1338">
                  <c:v>0.28275491801232799</c:v>
                </c:pt>
                <c:pt idx="1339">
                  <c:v>0.28417072547729288</c:v>
                </c:pt>
                <c:pt idx="1340">
                  <c:v>0.28557247636522026</c:v>
                </c:pt>
                <c:pt idx="1341">
                  <c:v>0.28696018420026304</c:v>
                </c:pt>
                <c:pt idx="1342">
                  <c:v>0.28833387360335738</c:v>
                </c:pt>
                <c:pt idx="1343">
                  <c:v>0.28969357969180298</c:v>
                </c:pt>
                <c:pt idx="1344">
                  <c:v>0.27280980547002698</c:v>
                </c:pt>
                <c:pt idx="1345">
                  <c:v>0.28350882785862497</c:v>
                </c:pt>
                <c:pt idx="1346">
                  <c:v>0.26669960106923002</c:v>
                </c:pt>
                <c:pt idx="1347">
                  <c:v>0.25369067409602275</c:v>
                </c:pt>
                <c:pt idx="1348">
                  <c:v>0.24092079058259425</c:v>
                </c:pt>
                <c:pt idx="1349">
                  <c:v>0.2304352952974113</c:v>
                </c:pt>
                <c:pt idx="1350">
                  <c:v>0.22030918271219488</c:v>
                </c:pt>
                <c:pt idx="1351">
                  <c:v>0.21181821875651999</c:v>
                </c:pt>
                <c:pt idx="1352">
                  <c:v>0.20371953073456586</c:v>
                </c:pt>
                <c:pt idx="1353">
                  <c:v>0.19680922863712899</c:v>
                </c:pt>
                <c:pt idx="1354">
                  <c:v>0.19028285152086499</c:v>
                </c:pt>
                <c:pt idx="1355">
                  <c:v>0.18463339954951041</c:v>
                </c:pt>
                <c:pt idx="1356">
                  <c:v>0.17933820539595499</c:v>
                </c:pt>
                <c:pt idx="1357">
                  <c:v>0.17469941088881399</c:v>
                </c:pt>
                <c:pt idx="1358">
                  <c:v>0.17037565903947</c:v>
                </c:pt>
                <c:pt idx="1359">
                  <c:v>0.16654955816338601</c:v>
                </c:pt>
                <c:pt idx="1360">
                  <c:v>0.16299667351189909</c:v>
                </c:pt>
                <c:pt idx="1361">
                  <c:v>0.15982524946600946</c:v>
                </c:pt>
                <c:pt idx="1362">
                  <c:v>0.15688649239489988</c:v>
                </c:pt>
                <c:pt idx="1363">
                  <c:v>0.15424277066754399</c:v>
                </c:pt>
                <c:pt idx="1364">
                  <c:v>0.15179443383299618</c:v>
                </c:pt>
                <c:pt idx="1365">
                  <c:v>0.14957585646178501</c:v>
                </c:pt>
                <c:pt idx="1366">
                  <c:v>0.14751949255038846</c:v>
                </c:pt>
                <c:pt idx="1367">
                  <c:v>0.14564288549254786</c:v>
                </c:pt>
                <c:pt idx="1368">
                  <c:v>0.14389961052227443</c:v>
                </c:pt>
                <c:pt idx="1369">
                  <c:v>0.14229730077192423</c:v>
                </c:pt>
                <c:pt idx="1370">
                  <c:v>0.14080354936268788</c:v>
                </c:pt>
                <c:pt idx="1371">
                  <c:v>0.13942033349324809</c:v>
                </c:pt>
                <c:pt idx="1372">
                  <c:v>0.13812464996956467</c:v>
                </c:pt>
                <c:pt idx="1373">
                  <c:v>0.13691540594717619</c:v>
                </c:pt>
                <c:pt idx="1374">
                  <c:v>0.13577598770523699</c:v>
                </c:pt>
                <c:pt idx="1375">
                  <c:v>0.13470378027535701</c:v>
                </c:pt>
                <c:pt idx="1376">
                  <c:v>0.13368657640778667</c:v>
                </c:pt>
                <c:pt idx="1377">
                  <c:v>0.13272114576189409</c:v>
                </c:pt>
                <c:pt idx="1378">
                  <c:v>0.13179837159098434</c:v>
                </c:pt>
                <c:pt idx="1379">
                  <c:v>0.13091492249362799</c:v>
                </c:pt>
                <c:pt idx="1380">
                  <c:v>0.13006388978672317</c:v>
                </c:pt>
                <c:pt idx="1381">
                  <c:v>0.12924211804020799</c:v>
                </c:pt>
                <c:pt idx="1382">
                  <c:v>0.12844430769050599</c:v>
                </c:pt>
                <c:pt idx="1383">
                  <c:v>0.12766761525623388</c:v>
                </c:pt>
                <c:pt idx="1384">
                  <c:v>0.12690793816554499</c:v>
                </c:pt>
                <c:pt idx="1385">
                  <c:v>0.12616279903954614</c:v>
                </c:pt>
                <c:pt idx="1386">
                  <c:v>0.125429004444989</c:v>
                </c:pt>
                <c:pt idx="1387">
                  <c:v>0.12470445154210723</c:v>
                </c:pt>
                <c:pt idx="1388">
                  <c:v>0.12398665179208609</c:v>
                </c:pt>
                <c:pt idx="1389">
                  <c:v>0.12327386133415399</c:v>
                </c:pt>
                <c:pt idx="1390">
                  <c:v>0.12256414927220505</c:v>
                </c:pt>
                <c:pt idx="1391">
                  <c:v>0.12185610399171802</c:v>
                </c:pt>
                <c:pt idx="1392">
                  <c:v>0.12114824441257509</c:v>
                </c:pt>
                <c:pt idx="1393">
                  <c:v>0.12043946062498999</c:v>
                </c:pt>
                <c:pt idx="1394">
                  <c:v>0.11972864124672752</c:v>
                </c:pt>
                <c:pt idx="1395">
                  <c:v>0.11901494776689309</c:v>
                </c:pt>
                <c:pt idx="1396">
                  <c:v>0.11829757817687522</c:v>
                </c:pt>
                <c:pt idx="1397">
                  <c:v>0.11757593734683409</c:v>
                </c:pt>
                <c:pt idx="1398">
                  <c:v>0.116849486681389</c:v>
                </c:pt>
                <c:pt idx="1399">
                  <c:v>0.11611784957933401</c:v>
                </c:pt>
                <c:pt idx="1400">
                  <c:v>0.11538071546793402</c:v>
                </c:pt>
                <c:pt idx="1401">
                  <c:v>0.114637904789176</c:v>
                </c:pt>
                <c:pt idx="1402">
                  <c:v>0.11388930746435665</c:v>
                </c:pt>
                <c:pt idx="1403">
                  <c:v>0.11313492268729602</c:v>
                </c:pt>
                <c:pt idx="1404">
                  <c:v>0.11237481922725701</c:v>
                </c:pt>
                <c:pt idx="1405">
                  <c:v>0.111616512252046</c:v>
                </c:pt>
                <c:pt idx="1406">
                  <c:v>0.11086925045691928</c:v>
                </c:pt>
                <c:pt idx="1407">
                  <c:v>0.110132904395999</c:v>
                </c:pt>
                <c:pt idx="1408">
                  <c:v>0.10940742731306501</c:v>
                </c:pt>
                <c:pt idx="1409">
                  <c:v>0.10869270497013955</c:v>
                </c:pt>
                <c:pt idx="1410">
                  <c:v>0.10798865245614322</c:v>
                </c:pt>
                <c:pt idx="1411">
                  <c:v>0.10729512946239481</c:v>
                </c:pt>
                <c:pt idx="1412">
                  <c:v>0.106611996163523</c:v>
                </c:pt>
                <c:pt idx="1413">
                  <c:v>0.10593905877385602</c:v>
                </c:pt>
                <c:pt idx="1414">
                  <c:v>0.10527610286415066</c:v>
                </c:pt>
                <c:pt idx="1415">
                  <c:v>0.104622857307807</c:v>
                </c:pt>
                <c:pt idx="1416">
                  <c:v>0.10397901350630498</c:v>
                </c:pt>
                <c:pt idx="1417">
                  <c:v>0.10334420091557023</c:v>
                </c:pt>
                <c:pt idx="1418">
                  <c:v>0.10271799741356798</c:v>
                </c:pt>
                <c:pt idx="1419">
                  <c:v>0.102099912118783</c:v>
                </c:pt>
                <c:pt idx="1420">
                  <c:v>0.10149105081365579</c:v>
                </c:pt>
                <c:pt idx="1421">
                  <c:v>0.10089434546969209</c:v>
                </c:pt>
                <c:pt idx="1422">
                  <c:v>0.10031285940314701</c:v>
                </c:pt>
                <c:pt idx="1423">
                  <c:v>9.9749789748587503E-2</c:v>
                </c:pt>
                <c:pt idx="1424">
                  <c:v>9.9208457541716005E-2</c:v>
                </c:pt>
                <c:pt idx="1425">
                  <c:v>9.8692304040098322E-2</c:v>
                </c:pt>
                <c:pt idx="1426">
                  <c:v>9.8204880436391528E-2</c:v>
                </c:pt>
                <c:pt idx="1427">
                  <c:v>9.7749840332954724E-2</c:v>
                </c:pt>
                <c:pt idx="1428">
                  <c:v>9.7330927630140188E-2</c:v>
                </c:pt>
                <c:pt idx="1429">
                  <c:v>9.6951965642591245E-2</c:v>
                </c:pt>
                <c:pt idx="1430">
                  <c:v>9.6616842790413396E-2</c:v>
                </c:pt>
                <c:pt idx="1431">
                  <c:v>9.6329498604017627E-2</c:v>
                </c:pt>
                <c:pt idx="1432">
                  <c:v>9.6093907102267645E-2</c:v>
                </c:pt>
                <c:pt idx="1433">
                  <c:v>9.5902757405023187E-2</c:v>
                </c:pt>
                <c:pt idx="1434">
                  <c:v>9.5740023034640048E-2</c:v>
                </c:pt>
                <c:pt idx="1435">
                  <c:v>9.5607179883967525E-2</c:v>
                </c:pt>
                <c:pt idx="1436">
                  <c:v>9.5505460241176274E-2</c:v>
                </c:pt>
                <c:pt idx="1437">
                  <c:v>9.5436213251693894E-2</c:v>
                </c:pt>
                <c:pt idx="1438">
                  <c:v>9.5400634151135449E-2</c:v>
                </c:pt>
                <c:pt idx="1439">
                  <c:v>9.5399966082695548E-2</c:v>
                </c:pt>
                <c:pt idx="1440">
                  <c:v>9.5435334256897597E-2</c:v>
                </c:pt>
                <c:pt idx="1441">
                  <c:v>9.5507871820939227E-2</c:v>
                </c:pt>
                <c:pt idx="1442">
                  <c:v>9.5618612721886265E-2</c:v>
                </c:pt>
                <c:pt idx="1443">
                  <c:v>9.5768571015638446E-2</c:v>
                </c:pt>
                <c:pt idx="1444">
                  <c:v>9.5958671146068208E-2</c:v>
                </c:pt>
                <c:pt idx="1445">
                  <c:v>9.61897977122569E-2</c:v>
                </c:pt>
                <c:pt idx="1446">
                  <c:v>9.6462749838737483E-2</c:v>
                </c:pt>
                <c:pt idx="1447">
                  <c:v>9.6778272248550692E-2</c:v>
                </c:pt>
                <c:pt idx="1448">
                  <c:v>9.7137025263433568E-2</c:v>
                </c:pt>
                <c:pt idx="1449">
                  <c:v>9.7539604138149827E-2</c:v>
                </c:pt>
                <c:pt idx="1450">
                  <c:v>9.7986519314024384E-2</c:v>
                </c:pt>
                <c:pt idx="1451">
                  <c:v>9.8478208483090524E-2</c:v>
                </c:pt>
                <c:pt idx="1452">
                  <c:v>9.9015023676078298E-2</c:v>
                </c:pt>
                <c:pt idx="1453">
                  <c:v>9.9597238929454268E-2</c:v>
                </c:pt>
                <c:pt idx="1454">
                  <c:v>0.10022504202900241</c:v>
                </c:pt>
                <c:pt idx="1455">
                  <c:v>0.1008985396243028</c:v>
                </c:pt>
                <c:pt idx="1456">
                  <c:v>0.10161775223155819</c:v>
                </c:pt>
                <c:pt idx="1457">
                  <c:v>0.10238261797286401</c:v>
                </c:pt>
                <c:pt idx="1458">
                  <c:v>0.1031929899329192</c:v>
                </c:pt>
                <c:pt idx="1459">
                  <c:v>0.104048730648028</c:v>
                </c:pt>
                <c:pt idx="1460">
                  <c:v>0.104949614910086</c:v>
                </c:pt>
                <c:pt idx="1461">
                  <c:v>0.10589583258021827</c:v>
                </c:pt>
                <c:pt idx="1462">
                  <c:v>0.10688687788926902</c:v>
                </c:pt>
                <c:pt idx="1463">
                  <c:v>0.10792212908052097</c:v>
                </c:pt>
                <c:pt idx="1464">
                  <c:v>0.109000891670171</c:v>
                </c:pt>
                <c:pt idx="1465">
                  <c:v>0.11012270140606126</c:v>
                </c:pt>
                <c:pt idx="1466">
                  <c:v>0.11128676356326522</c:v>
                </c:pt>
                <c:pt idx="1467">
                  <c:v>0.112492158019046</c:v>
                </c:pt>
                <c:pt idx="1468">
                  <c:v>0.11373790576809202</c:v>
                </c:pt>
                <c:pt idx="1469">
                  <c:v>0.115022977372467</c:v>
                </c:pt>
                <c:pt idx="1470">
                  <c:v>0.11634629120199702</c:v>
                </c:pt>
                <c:pt idx="1471">
                  <c:v>0.11770672075886766</c:v>
                </c:pt>
                <c:pt idx="1472">
                  <c:v>0.11910369855428522</c:v>
                </c:pt>
                <c:pt idx="1473">
                  <c:v>0.12053607348131336</c:v>
                </c:pt>
                <c:pt idx="1474">
                  <c:v>0.12200253340807519</c:v>
                </c:pt>
                <c:pt idx="1475">
                  <c:v>0.12350173706551738</c:v>
                </c:pt>
                <c:pt idx="1476">
                  <c:v>0.125032319168981</c:v>
                </c:pt>
                <c:pt idx="1477">
                  <c:v>0.12659289448191799</c:v>
                </c:pt>
                <c:pt idx="1478">
                  <c:v>0.12818206113241901</c:v>
                </c:pt>
                <c:pt idx="1479">
                  <c:v>0.12979840450746777</c:v>
                </c:pt>
                <c:pt idx="1480">
                  <c:v>0.13144050064496501</c:v>
                </c:pt>
                <c:pt idx="1481">
                  <c:v>0.13310691994914667</c:v>
                </c:pt>
                <c:pt idx="1482">
                  <c:v>0.13479623053051143</c:v>
                </c:pt>
                <c:pt idx="1483">
                  <c:v>0.13650700169684801</c:v>
                </c:pt>
                <c:pt idx="1484">
                  <c:v>0.13823780714326586</c:v>
                </c:pt>
                <c:pt idx="1485">
                  <c:v>0.13998722817653644</c:v>
                </c:pt>
                <c:pt idx="1486">
                  <c:v>0.14175385668179699</c:v>
                </c:pt>
                <c:pt idx="1487">
                  <c:v>0.14353629804522919</c:v>
                </c:pt>
                <c:pt idx="1488">
                  <c:v>0.14533317384470201</c:v>
                </c:pt>
                <c:pt idx="1489">
                  <c:v>0.14714312444501701</c:v>
                </c:pt>
                <c:pt idx="1490">
                  <c:v>0.14896481137740919</c:v>
                </c:pt>
                <c:pt idx="1491">
                  <c:v>0.15079691959138453</c:v>
                </c:pt>
                <c:pt idx="1492">
                  <c:v>0.15263815950297688</c:v>
                </c:pt>
                <c:pt idx="1493">
                  <c:v>0.15448726889693895</c:v>
                </c:pt>
                <c:pt idx="1494">
                  <c:v>0.15634301463607544</c:v>
                </c:pt>
                <c:pt idx="1495">
                  <c:v>0.15820419421638746</c:v>
                </c:pt>
                <c:pt idx="1496">
                  <c:v>0.16006963714023309</c:v>
                </c:pt>
                <c:pt idx="1497">
                  <c:v>0.16193820613459498</c:v>
                </c:pt>
                <c:pt idx="1498">
                  <c:v>0.16380879819921301</c:v>
                </c:pt>
                <c:pt idx="1499">
                  <c:v>0.16568034550445199</c:v>
                </c:pt>
                <c:pt idx="1500">
                  <c:v>0.16755181613197601</c:v>
                </c:pt>
                <c:pt idx="1501">
                  <c:v>0.169422214673661</c:v>
                </c:pt>
                <c:pt idx="1502">
                  <c:v>0.17129058268721786</c:v>
                </c:pt>
                <c:pt idx="1503">
                  <c:v>0.173155999021155</c:v>
                </c:pt>
                <c:pt idx="1504">
                  <c:v>0.17501758001107046</c:v>
                </c:pt>
                <c:pt idx="1505">
                  <c:v>0.176874479558044</c:v>
                </c:pt>
                <c:pt idx="1506">
                  <c:v>0.17872588909332643</c:v>
                </c:pt>
                <c:pt idx="1507">
                  <c:v>0.18057103743882799</c:v>
                </c:pt>
                <c:pt idx="1508">
                  <c:v>0.18240919056884447</c:v>
                </c:pt>
                <c:pt idx="1509">
                  <c:v>0.18423965128160899</c:v>
                </c:pt>
                <c:pt idx="1510">
                  <c:v>0.18606175878673692</c:v>
                </c:pt>
                <c:pt idx="1511">
                  <c:v>0.18787488821636286</c:v>
                </c:pt>
                <c:pt idx="1512">
                  <c:v>0.18967845006621689</c:v>
                </c:pt>
                <c:pt idx="1513">
                  <c:v>0.191471889573817</c:v>
                </c:pt>
                <c:pt idx="1514">
                  <c:v>0.193254686039841</c:v>
                </c:pt>
                <c:pt idx="1515">
                  <c:v>0.19502635209924299</c:v>
                </c:pt>
                <c:pt idx="1516">
                  <c:v>0.19678643294788109</c:v>
                </c:pt>
                <c:pt idx="1517">
                  <c:v>0.19853450553056901</c:v>
                </c:pt>
                <c:pt idx="1518">
                  <c:v>0.20027017769591587</c:v>
                </c:pt>
                <c:pt idx="1519">
                  <c:v>0.20199308732321741</c:v>
                </c:pt>
                <c:pt idx="1520">
                  <c:v>0.20370290142625899</c:v>
                </c:pt>
                <c:pt idx="1521">
                  <c:v>0.205399315238734</c:v>
                </c:pt>
                <c:pt idx="1522">
                  <c:v>0.207082051285541</c:v>
                </c:pt>
                <c:pt idx="1523">
                  <c:v>0.20875085844409341</c:v>
                </c:pt>
                <c:pt idx="1524">
                  <c:v>0.21040551099937899</c:v>
                </c:pt>
                <c:pt idx="1525">
                  <c:v>0.21204580769631434</c:v>
                </c:pt>
                <c:pt idx="1526">
                  <c:v>0.21367157079257787</c:v>
                </c:pt>
                <c:pt idx="1527">
                  <c:v>0.21528264511499245</c:v>
                </c:pt>
                <c:pt idx="1528">
                  <c:v>0.21687889712205699</c:v>
                </c:pt>
                <c:pt idx="1529">
                  <c:v>0.21846021397525109</c:v>
                </c:pt>
                <c:pt idx="1530">
                  <c:v>0.22002650262119897</c:v>
                </c:pt>
                <c:pt idx="1531">
                  <c:v>0.221577688886886</c:v>
                </c:pt>
                <c:pt idx="1532">
                  <c:v>0.223113716589562</c:v>
                </c:pt>
                <c:pt idx="1533">
                  <c:v>0.22463454666307087</c:v>
                </c:pt>
                <c:pt idx="1534">
                  <c:v>0.22614015630192999</c:v>
                </c:pt>
                <c:pt idx="1535">
                  <c:v>0.22763053812442599</c:v>
                </c:pt>
                <c:pt idx="1536">
                  <c:v>0.229105699355764</c:v>
                </c:pt>
                <c:pt idx="1537">
                  <c:v>0.23056566103217199</c:v>
                </c:pt>
                <c:pt idx="1538">
                  <c:v>0.23201045722669444</c:v>
                </c:pt>
                <c:pt idx="1539">
                  <c:v>0.23344013429728999</c:v>
                </c:pt>
                <c:pt idx="1540">
                  <c:v>0.21703362285335301</c:v>
                </c:pt>
                <c:pt idx="1541">
                  <c:v>0.22759651624140101</c:v>
                </c:pt>
                <c:pt idx="1542">
                  <c:v>0.21049404188136828</c:v>
                </c:pt>
                <c:pt idx="1543">
                  <c:v>0.19671943669803943</c:v>
                </c:pt>
                <c:pt idx="1544">
                  <c:v>0.18377734805594709</c:v>
                </c:pt>
                <c:pt idx="1545">
                  <c:v>0.17266141824211101</c:v>
                </c:pt>
                <c:pt idx="1546">
                  <c:v>0.16234926967777399</c:v>
                </c:pt>
                <c:pt idx="1547">
                  <c:v>0.15334787849225909</c:v>
                </c:pt>
                <c:pt idx="1548">
                  <c:v>0.14505456528350485</c:v>
                </c:pt>
                <c:pt idx="1549">
                  <c:v>0.13772592074100301</c:v>
                </c:pt>
                <c:pt idx="1550">
                  <c:v>0.131001226327017</c:v>
                </c:pt>
                <c:pt idx="1551">
                  <c:v>0.12500233506384101</c:v>
                </c:pt>
                <c:pt idx="1552">
                  <c:v>0.11950893718064</c:v>
                </c:pt>
                <c:pt idx="1553">
                  <c:v>0.114571652808357</c:v>
                </c:pt>
                <c:pt idx="1554">
                  <c:v>0.11005235991851102</c:v>
                </c:pt>
                <c:pt idx="1555">
                  <c:v>0.10596519981834902</c:v>
                </c:pt>
                <c:pt idx="1556">
                  <c:v>0.10222084355255241</c:v>
                </c:pt>
                <c:pt idx="1557">
                  <c:v>9.8815746434387008E-2</c:v>
                </c:pt>
                <c:pt idx="1558">
                  <c:v>9.5690108293954246E-2</c:v>
                </c:pt>
                <c:pt idx="1559">
                  <c:v>9.2832673528991994E-2</c:v>
                </c:pt>
                <c:pt idx="1560">
                  <c:v>9.0201954946350082E-2</c:v>
                </c:pt>
                <c:pt idx="1561">
                  <c:v>8.7784132141419266E-2</c:v>
                </c:pt>
                <c:pt idx="1562">
                  <c:v>8.5549415524835526E-2</c:v>
                </c:pt>
                <c:pt idx="1563">
                  <c:v>8.3483953532828281E-2</c:v>
                </c:pt>
                <c:pt idx="1564">
                  <c:v>8.1565683729465668E-2</c:v>
                </c:pt>
                <c:pt idx="1565">
                  <c:v>7.9781867935313167E-2</c:v>
                </c:pt>
                <c:pt idx="1566">
                  <c:v>7.8115734157348723E-2</c:v>
                </c:pt>
                <c:pt idx="1567">
                  <c:v>7.6556082412938334E-2</c:v>
                </c:pt>
                <c:pt idx="1568">
                  <c:v>7.5089894587015704E-2</c:v>
                </c:pt>
                <c:pt idx="1569">
                  <c:v>7.370757601775392E-2</c:v>
                </c:pt>
                <c:pt idx="1570">
                  <c:v>7.2398862828688834E-2</c:v>
                </c:pt>
                <c:pt idx="1571">
                  <c:v>7.1155667813649598E-2</c:v>
                </c:pt>
                <c:pt idx="1572">
                  <c:v>6.9969808755302898E-2</c:v>
                </c:pt>
                <c:pt idx="1573">
                  <c:v>6.8834543215736413E-2</c:v>
                </c:pt>
                <c:pt idx="1574">
                  <c:v>6.7743302512297293E-2</c:v>
                </c:pt>
                <c:pt idx="1575">
                  <c:v>6.6690511622178109E-2</c:v>
                </c:pt>
                <c:pt idx="1576">
                  <c:v>6.5670879022492107E-2</c:v>
                </c:pt>
                <c:pt idx="1577">
                  <c:v>6.4679828618225702E-2</c:v>
                </c:pt>
                <c:pt idx="1578">
                  <c:v>6.371309745668001E-2</c:v>
                </c:pt>
                <c:pt idx="1579">
                  <c:v>6.2766958412324034E-2</c:v>
                </c:pt>
                <c:pt idx="1580">
                  <c:v>6.1837989056699932E-2</c:v>
                </c:pt>
                <c:pt idx="1581">
                  <c:v>6.0923182483824556E-2</c:v>
                </c:pt>
                <c:pt idx="1582">
                  <c:v>6.0019811908048358E-2</c:v>
                </c:pt>
                <c:pt idx="1583">
                  <c:v>5.9125482458586814E-2</c:v>
                </c:pt>
                <c:pt idx="1584">
                  <c:v>5.8238049816319304E-2</c:v>
                </c:pt>
                <c:pt idx="1585">
                  <c:v>5.7355641468602413E-2</c:v>
                </c:pt>
                <c:pt idx="1586">
                  <c:v>5.6476606263542624E-2</c:v>
                </c:pt>
                <c:pt idx="1587">
                  <c:v>5.5599520363775704E-2</c:v>
                </c:pt>
                <c:pt idx="1588">
                  <c:v>5.472315481924668E-2</c:v>
                </c:pt>
                <c:pt idx="1589">
                  <c:v>5.3846474269594997E-2</c:v>
                </c:pt>
                <c:pt idx="1590">
                  <c:v>5.2968615271552395E-2</c:v>
                </c:pt>
                <c:pt idx="1591">
                  <c:v>5.2088881918644442E-2</c:v>
                </c:pt>
                <c:pt idx="1592">
                  <c:v>5.1215135050745722E-2</c:v>
                </c:pt>
                <c:pt idx="1593">
                  <c:v>5.0354221905174107E-2</c:v>
                </c:pt>
                <c:pt idx="1594">
                  <c:v>4.9505605828319504E-2</c:v>
                </c:pt>
                <c:pt idx="1595">
                  <c:v>4.8668816816735599E-2</c:v>
                </c:pt>
                <c:pt idx="1596">
                  <c:v>4.7843388597318098E-2</c:v>
                </c:pt>
                <c:pt idx="1597">
                  <c:v>4.7028877905275199E-2</c:v>
                </c:pt>
                <c:pt idx="1598">
                  <c:v>4.6224834240550697E-2</c:v>
                </c:pt>
                <c:pt idx="1599">
                  <c:v>4.5430804316176514E-2</c:v>
                </c:pt>
                <c:pt idx="1600">
                  <c:v>4.4646312332023999E-2</c:v>
                </c:pt>
                <c:pt idx="1601">
                  <c:v>4.3870858537044456E-2</c:v>
                </c:pt>
                <c:pt idx="1602">
                  <c:v>4.3103904888890432E-2</c:v>
                </c:pt>
                <c:pt idx="1603">
                  <c:v>4.2344870608837799E-2</c:v>
                </c:pt>
                <c:pt idx="1604">
                  <c:v>4.1593120821798932E-2</c:v>
                </c:pt>
                <c:pt idx="1605">
                  <c:v>4.08479605450707E-2</c:v>
                </c:pt>
                <c:pt idx="1606">
                  <c:v>4.0110334696984197E-2</c:v>
                </c:pt>
                <c:pt idx="1607">
                  <c:v>3.9383254181209811E-2</c:v>
                </c:pt>
                <c:pt idx="1608">
                  <c:v>3.8669931266582601E-2</c:v>
                </c:pt>
                <c:pt idx="1609">
                  <c:v>3.7973787637906896E-2</c:v>
                </c:pt>
                <c:pt idx="1610">
                  <c:v>3.7298439663003002E-2</c:v>
                </c:pt>
                <c:pt idx="1611">
                  <c:v>3.6647697564778488E-2</c:v>
                </c:pt>
                <c:pt idx="1612">
                  <c:v>3.6025552295924156E-2</c:v>
                </c:pt>
                <c:pt idx="1613">
                  <c:v>3.5436168403372152E-2</c:v>
                </c:pt>
                <c:pt idx="1614">
                  <c:v>3.4883869429726683E-2</c:v>
                </c:pt>
                <c:pt idx="1615">
                  <c:v>3.4373125580797852E-2</c:v>
                </c:pt>
                <c:pt idx="1616">
                  <c:v>3.3908536382141988E-2</c:v>
                </c:pt>
                <c:pt idx="1617">
                  <c:v>3.3494813600424812E-2</c:v>
                </c:pt>
                <c:pt idx="1618">
                  <c:v>3.3122921232623288E-2</c:v>
                </c:pt>
                <c:pt idx="1619">
                  <c:v>3.2778654286056599E-2</c:v>
                </c:pt>
                <c:pt idx="1620">
                  <c:v>3.2463715586284331E-2</c:v>
                </c:pt>
                <c:pt idx="1621">
                  <c:v>3.2179670272157415E-2</c:v>
                </c:pt>
                <c:pt idx="1622">
                  <c:v>3.1928147957272342E-2</c:v>
                </c:pt>
                <c:pt idx="1623">
                  <c:v>3.1710704806963155E-2</c:v>
                </c:pt>
                <c:pt idx="1624">
                  <c:v>3.15289089724494E-2</c:v>
                </c:pt>
                <c:pt idx="1625">
                  <c:v>3.1384269678879653E-2</c:v>
                </c:pt>
                <c:pt idx="1626">
                  <c:v>3.1278279178992806E-2</c:v>
                </c:pt>
                <c:pt idx="1627">
                  <c:v>3.1212371991428001E-2</c:v>
                </c:pt>
                <c:pt idx="1628">
                  <c:v>3.1187944779584809E-2</c:v>
                </c:pt>
                <c:pt idx="1629">
                  <c:v>3.1206331782752093E-2</c:v>
                </c:pt>
                <c:pt idx="1630">
                  <c:v>3.1268812989335211E-2</c:v>
                </c:pt>
                <c:pt idx="1631">
                  <c:v>3.1376598478810212E-2</c:v>
                </c:pt>
                <c:pt idx="1632">
                  <c:v>3.1530830524927882E-2</c:v>
                </c:pt>
                <c:pt idx="1633">
                  <c:v>3.1732573012085E-2</c:v>
                </c:pt>
                <c:pt idx="1634">
                  <c:v>3.198281058212913E-2</c:v>
                </c:pt>
                <c:pt idx="1635">
                  <c:v>3.22824411333624E-2</c:v>
                </c:pt>
                <c:pt idx="1636">
                  <c:v>3.2632273758060902E-2</c:v>
                </c:pt>
                <c:pt idx="1637">
                  <c:v>3.3033023315023682E-2</c:v>
                </c:pt>
                <c:pt idx="1638">
                  <c:v>3.3485308155945206E-2</c:v>
                </c:pt>
                <c:pt idx="1639">
                  <c:v>3.3989646277308799E-2</c:v>
                </c:pt>
                <c:pt idx="1640">
                  <c:v>3.4546453414221204E-2</c:v>
                </c:pt>
                <c:pt idx="1641">
                  <c:v>3.5156040537543801E-2</c:v>
                </c:pt>
                <c:pt idx="1642">
                  <c:v>3.5818612649536605E-2</c:v>
                </c:pt>
                <c:pt idx="1643">
                  <c:v>3.6534267513255878E-2</c:v>
                </c:pt>
                <c:pt idx="1644">
                  <c:v>3.7302995333411297E-2</c:v>
                </c:pt>
                <c:pt idx="1645">
                  <c:v>3.8124678650871602E-2</c:v>
                </c:pt>
                <c:pt idx="1646">
                  <c:v>3.899909299161991E-2</c:v>
                </c:pt>
                <c:pt idx="1647">
                  <c:v>3.9925907865159885E-2</c:v>
                </c:pt>
                <c:pt idx="1648">
                  <c:v>4.0904822257052297E-2</c:v>
                </c:pt>
                <c:pt idx="1649">
                  <c:v>4.1935835133914086E-2</c:v>
                </c:pt>
                <c:pt idx="1650">
                  <c:v>4.3018639278449823E-2</c:v>
                </c:pt>
                <c:pt idx="1651">
                  <c:v>4.4151968622521902E-2</c:v>
                </c:pt>
                <c:pt idx="1652">
                  <c:v>4.5335054490097497E-2</c:v>
                </c:pt>
                <c:pt idx="1653">
                  <c:v>4.6567212702777395E-2</c:v>
                </c:pt>
                <c:pt idx="1654">
                  <c:v>4.7847539504838832E-2</c:v>
                </c:pt>
                <c:pt idx="1655">
                  <c:v>4.9174831410167798E-2</c:v>
                </c:pt>
                <c:pt idx="1656">
                  <c:v>5.0548162459433096E-2</c:v>
                </c:pt>
                <c:pt idx="1657">
                  <c:v>5.1966796079178514E-2</c:v>
                </c:pt>
                <c:pt idx="1658">
                  <c:v>5.3429314509496312E-2</c:v>
                </c:pt>
                <c:pt idx="1659">
                  <c:v>5.4934202874314414E-2</c:v>
                </c:pt>
                <c:pt idx="1660">
                  <c:v>5.6479923713486098E-2</c:v>
                </c:pt>
                <c:pt idx="1661">
                  <c:v>5.8064878994078098E-2</c:v>
                </c:pt>
                <c:pt idx="1662">
                  <c:v>5.96874471932725E-2</c:v>
                </c:pt>
                <c:pt idx="1663">
                  <c:v>6.1345965287994755E-2</c:v>
                </c:pt>
                <c:pt idx="1664">
                  <c:v>6.3038751142016194E-2</c:v>
                </c:pt>
                <c:pt idx="1665">
                  <c:v>6.4764096305839472E-2</c:v>
                </c:pt>
                <c:pt idx="1666">
                  <c:v>6.652028037783142E-2</c:v>
                </c:pt>
                <c:pt idx="1667">
                  <c:v>6.8305569460102897E-2</c:v>
                </c:pt>
                <c:pt idx="1668">
                  <c:v>7.0118226046646082E-2</c:v>
                </c:pt>
                <c:pt idx="1669">
                  <c:v>7.1956510319607508E-2</c:v>
                </c:pt>
                <c:pt idx="1670">
                  <c:v>7.3818687437364194E-2</c:v>
                </c:pt>
                <c:pt idx="1671">
                  <c:v>7.5703030129697438E-2</c:v>
                </c:pt>
                <c:pt idx="1672">
                  <c:v>7.7607824365237901E-2</c:v>
                </c:pt>
                <c:pt idx="1673">
                  <c:v>7.9531372400023503E-2</c:v>
                </c:pt>
                <c:pt idx="1674">
                  <c:v>8.1471997334110188E-2</c:v>
                </c:pt>
                <c:pt idx="1675">
                  <c:v>8.3428046151298813E-2</c:v>
                </c:pt>
                <c:pt idx="1676">
                  <c:v>8.5397893431974028E-2</c:v>
                </c:pt>
                <c:pt idx="1677">
                  <c:v>8.7379944135828599E-2</c:v>
                </c:pt>
                <c:pt idx="1678">
                  <c:v>8.937263661581088E-2</c:v>
                </c:pt>
                <c:pt idx="1679">
                  <c:v>9.1374445017311096E-2</c:v>
                </c:pt>
                <c:pt idx="1680">
                  <c:v>9.3383881679270003E-2</c:v>
                </c:pt>
                <c:pt idx="1681">
                  <c:v>9.5399499094074747E-2</c:v>
                </c:pt>
                <c:pt idx="1682">
                  <c:v>9.7419891755476828E-2</c:v>
                </c:pt>
                <c:pt idx="1683">
                  <c:v>9.9443697665582684E-2</c:v>
                </c:pt>
                <c:pt idx="1684">
                  <c:v>0.10146959967894498</c:v>
                </c:pt>
                <c:pt idx="1685">
                  <c:v>0.10349632656857236</c:v>
                </c:pt>
                <c:pt idx="1686">
                  <c:v>0.10552265391262014</c:v>
                </c:pt>
                <c:pt idx="1687">
                  <c:v>0.10754740474691279</c:v>
                </c:pt>
                <c:pt idx="1688">
                  <c:v>0.10956945004059609</c:v>
                </c:pt>
                <c:pt idx="1689">
                  <c:v>0.11158770897190499</c:v>
                </c:pt>
                <c:pt idx="1690">
                  <c:v>0.11360114903966602</c:v>
                </c:pt>
                <c:pt idx="1691">
                  <c:v>0.115608786004157</c:v>
                </c:pt>
                <c:pt idx="1692">
                  <c:v>0.11760968368145212</c:v>
                </c:pt>
                <c:pt idx="1693">
                  <c:v>0.11960295359341212</c:v>
                </c:pt>
                <c:pt idx="1694">
                  <c:v>0.12158775449118021</c:v>
                </c:pt>
                <c:pt idx="1695">
                  <c:v>0.12356329175848781</c:v>
                </c:pt>
                <c:pt idx="1696">
                  <c:v>0.12552881670903887</c:v>
                </c:pt>
                <c:pt idx="1697">
                  <c:v>0.127483625786045</c:v>
                </c:pt>
                <c:pt idx="1698">
                  <c:v>0.12942705967586099</c:v>
                </c:pt>
                <c:pt idx="1699">
                  <c:v>0.131358502344322</c:v>
                </c:pt>
                <c:pt idx="1700">
                  <c:v>0.13327738000607489</c:v>
                </c:pt>
                <c:pt idx="1701">
                  <c:v>0.13518316003525097</c:v>
                </c:pt>
                <c:pt idx="1702">
                  <c:v>0.13707534982652544</c:v>
                </c:pt>
                <c:pt idx="1703">
                  <c:v>0.13895349561424244</c:v>
                </c:pt>
                <c:pt idx="1704">
                  <c:v>0.14081718125752743</c:v>
                </c:pt>
                <c:pt idx="1705">
                  <c:v>0.14266602699831288</c:v>
                </c:pt>
                <c:pt idx="1706">
                  <c:v>0.14449968819912407</c:v>
                </c:pt>
                <c:pt idx="1707">
                  <c:v>0.14631785406663286</c:v>
                </c:pt>
                <c:pt idx="1708">
                  <c:v>0.14812024636696244</c:v>
                </c:pt>
                <c:pt idx="1709">
                  <c:v>0.14990661813781386</c:v>
                </c:pt>
                <c:pt idx="1710">
                  <c:v>0.15167675240241299</c:v>
                </c:pt>
                <c:pt idx="1711">
                  <c:v>0.1534304608896957</c:v>
                </c:pt>
                <c:pt idx="1712">
                  <c:v>0.15516758276466699</c:v>
                </c:pt>
                <c:pt idx="1713">
                  <c:v>0.15688798337273119</c:v>
                </c:pt>
                <c:pt idx="1714">
                  <c:v>0.15859155300104799</c:v>
                </c:pt>
                <c:pt idx="1715">
                  <c:v>0.16027820566003401</c:v>
                </c:pt>
                <c:pt idx="1716">
                  <c:v>0.16194787788738102</c:v>
                </c:pt>
                <c:pt idx="1717">
                  <c:v>0.16360052757695587</c:v>
                </c:pt>
                <c:pt idx="1718">
                  <c:v>0.16523613283451899</c:v>
                </c:pt>
                <c:pt idx="1719">
                  <c:v>0.16685469086184099</c:v>
                </c:pt>
                <c:pt idx="1720">
                  <c:v>0.16845621687071299</c:v>
                </c:pt>
                <c:pt idx="1721">
                  <c:v>0.17004074302795241</c:v>
                </c:pt>
                <c:pt idx="1722">
                  <c:v>0.17160831743234309</c:v>
                </c:pt>
                <c:pt idx="1723">
                  <c:v>0.17315900312422244</c:v>
                </c:pt>
                <c:pt idx="1724">
                  <c:v>0.15715616182222453</c:v>
                </c:pt>
                <c:pt idx="1725">
                  <c:v>0.16769496383167901</c:v>
                </c:pt>
                <c:pt idx="1726">
                  <c:v>0.14996670141354701</c:v>
                </c:pt>
                <c:pt idx="1727">
                  <c:v>0.13532725371672241</c:v>
                </c:pt>
                <c:pt idx="1728">
                  <c:v>0.12194066041118538</c:v>
                </c:pt>
                <c:pt idx="1729">
                  <c:v>0.11012876247541124</c:v>
                </c:pt>
                <c:pt idx="1730">
                  <c:v>9.9406953489938013E-2</c:v>
                </c:pt>
                <c:pt idx="1731">
                  <c:v>8.9849723793567801E-2</c:v>
                </c:pt>
                <c:pt idx="1732">
                  <c:v>8.1182923043272806E-2</c:v>
                </c:pt>
                <c:pt idx="1733">
                  <c:v>7.3400319324452803E-2</c:v>
                </c:pt>
                <c:pt idx="1734">
                  <c:v>6.6337039984897914E-2</c:v>
                </c:pt>
                <c:pt idx="1735">
                  <c:v>5.9958119022695502E-2</c:v>
                </c:pt>
                <c:pt idx="1736">
                  <c:v>5.4157930284852197E-2</c:v>
                </c:pt>
                <c:pt idx="1737">
                  <c:v>4.8894704047762923E-2</c:v>
                </c:pt>
                <c:pt idx="1738">
                  <c:v>4.4096437229819832E-2</c:v>
                </c:pt>
                <c:pt idx="1739">
                  <c:v>3.9723313150443612E-2</c:v>
                </c:pt>
                <c:pt idx="1740">
                  <c:v>3.5723577368338803E-2</c:v>
                </c:pt>
                <c:pt idx="1741">
                  <c:v>3.2062337274318856E-2</c:v>
                </c:pt>
                <c:pt idx="1742">
                  <c:v>2.8700837819783952E-2</c:v>
                </c:pt>
                <c:pt idx="1743">
                  <c:v>2.5609644495907202E-2</c:v>
                </c:pt>
                <c:pt idx="1744">
                  <c:v>2.2758868180044411E-2</c:v>
                </c:pt>
                <c:pt idx="1745">
                  <c:v>2.0124127625208089E-2</c:v>
                </c:pt>
                <c:pt idx="1746">
                  <c:v>1.7681899344021541E-2</c:v>
                </c:pt>
                <c:pt idx="1747">
                  <c:v>1.5412161708832991E-2</c:v>
                </c:pt>
                <c:pt idx="1748">
                  <c:v>1.3296148946032305E-2</c:v>
                </c:pt>
                <c:pt idx="1749">
                  <c:v>1.1317483198953001E-2</c:v>
                </c:pt>
                <c:pt idx="1750">
                  <c:v>9.4610619864245807E-3</c:v>
                </c:pt>
                <c:pt idx="1751">
                  <c:v>7.7135103545058802E-3</c:v>
                </c:pt>
                <c:pt idx="1752">
                  <c:v>6.0626079304048914E-3</c:v>
                </c:pt>
                <c:pt idx="1753">
                  <c:v>4.4974420092633999E-3</c:v>
                </c:pt>
                <c:pt idx="1754">
                  <c:v>3.0080958658902802E-3</c:v>
                </c:pt>
                <c:pt idx="1755">
                  <c:v>1.5856754494231941E-3</c:v>
                </c:pt>
                <c:pt idx="1756">
                  <c:v>2.221277204738553E-4</c:v>
                </c:pt>
                <c:pt idx="1757">
                  <c:v>-1.0897819006678701E-3</c:v>
                </c:pt>
                <c:pt idx="1758">
                  <c:v>-2.3565837283725812E-3</c:v>
                </c:pt>
                <c:pt idx="1759">
                  <c:v>-3.5841419889242089E-3</c:v>
                </c:pt>
                <c:pt idx="1760">
                  <c:v>-4.7777319289760301E-3</c:v>
                </c:pt>
                <c:pt idx="1761">
                  <c:v>-5.9420796226125165E-3</c:v>
                </c:pt>
                <c:pt idx="1762">
                  <c:v>-7.0814171980604348E-3</c:v>
                </c:pt>
                <c:pt idx="1763">
                  <c:v>-8.1995189841415506E-3</c:v>
                </c:pt>
                <c:pt idx="1764">
                  <c:v>-9.2997428110436643E-3</c:v>
                </c:pt>
                <c:pt idx="1765">
                  <c:v>-1.0385060961534598E-2</c:v>
                </c:pt>
                <c:pt idx="1766">
                  <c:v>-1.1458091970615999E-2</c:v>
                </c:pt>
                <c:pt idx="1767">
                  <c:v>-1.2521126386460508E-2</c:v>
                </c:pt>
                <c:pt idx="1768">
                  <c:v>-1.35620769017308E-2</c:v>
                </c:pt>
                <c:pt idx="1769">
                  <c:v>-1.4581989653321701E-2</c:v>
                </c:pt>
                <c:pt idx="1770">
                  <c:v>-1.5582377779985805E-2</c:v>
                </c:pt>
                <c:pt idx="1771">
                  <c:v>-1.6564738631757035E-2</c:v>
                </c:pt>
                <c:pt idx="1772">
                  <c:v>-1.7530401626233521E-2</c:v>
                </c:pt>
                <c:pt idx="1773">
                  <c:v>-1.8480661502718303E-2</c:v>
                </c:pt>
                <c:pt idx="1774">
                  <c:v>-1.9416721926305221E-2</c:v>
                </c:pt>
                <c:pt idx="1775">
                  <c:v>-2.0339763621258201E-2</c:v>
                </c:pt>
                <c:pt idx="1776">
                  <c:v>-2.1250927429887812E-2</c:v>
                </c:pt>
                <c:pt idx="1777">
                  <c:v>-2.2151353023648911E-2</c:v>
                </c:pt>
                <c:pt idx="1778">
                  <c:v>-2.3042179100447688E-2</c:v>
                </c:pt>
                <c:pt idx="1779">
                  <c:v>-2.3924568399941035E-2</c:v>
                </c:pt>
                <c:pt idx="1780">
                  <c:v>-2.4799693636942267E-2</c:v>
                </c:pt>
                <c:pt idx="1781">
                  <c:v>-2.5666456101116588E-2</c:v>
                </c:pt>
                <c:pt idx="1782">
                  <c:v>-2.6522008950574806E-2</c:v>
                </c:pt>
                <c:pt idx="1783">
                  <c:v>-2.7363199332557268E-2</c:v>
                </c:pt>
                <c:pt idx="1784">
                  <c:v>-2.8186569076656589E-2</c:v>
                </c:pt>
                <c:pt idx="1785">
                  <c:v>-2.8988362997963202E-2</c:v>
                </c:pt>
                <c:pt idx="1786">
                  <c:v>-2.9764535913226798E-2</c:v>
                </c:pt>
                <c:pt idx="1787">
                  <c:v>-3.0510763048458487E-2</c:v>
                </c:pt>
                <c:pt idx="1788">
                  <c:v>-3.1222451543230983E-2</c:v>
                </c:pt>
                <c:pt idx="1789">
                  <c:v>-3.1894754833832778E-2</c:v>
                </c:pt>
                <c:pt idx="1790">
                  <c:v>-3.2522589066065401E-2</c:v>
                </c:pt>
                <c:pt idx="1791">
                  <c:v>-3.3100652398478703E-2</c:v>
                </c:pt>
                <c:pt idx="1792">
                  <c:v>-3.3638304747385002E-2</c:v>
                </c:pt>
                <c:pt idx="1793">
                  <c:v>-3.4149186464462099E-2</c:v>
                </c:pt>
                <c:pt idx="1794">
                  <c:v>-3.4631416553482355E-2</c:v>
                </c:pt>
                <c:pt idx="1795">
                  <c:v>-3.5083188540018205E-2</c:v>
                </c:pt>
                <c:pt idx="1796">
                  <c:v>-3.55026219540448E-2</c:v>
                </c:pt>
                <c:pt idx="1797">
                  <c:v>-3.5887856184512602E-2</c:v>
                </c:pt>
                <c:pt idx="1798">
                  <c:v>-3.6237006063475866E-2</c:v>
                </c:pt>
                <c:pt idx="1799">
                  <c:v>-3.6548203783661852E-2</c:v>
                </c:pt>
                <c:pt idx="1800">
                  <c:v>-3.681958489791471E-2</c:v>
                </c:pt>
                <c:pt idx="1801">
                  <c:v>-3.7049311784507107E-2</c:v>
                </c:pt>
                <c:pt idx="1802">
                  <c:v>-3.7235572315375144E-2</c:v>
                </c:pt>
                <c:pt idx="1803">
                  <c:v>-3.7376595227588502E-2</c:v>
                </c:pt>
                <c:pt idx="1804">
                  <c:v>-3.7470654374270516E-2</c:v>
                </c:pt>
                <c:pt idx="1805">
                  <c:v>-3.7516080365474803E-2</c:v>
                </c:pt>
                <c:pt idx="1806">
                  <c:v>-3.7511267125055106E-2</c:v>
                </c:pt>
                <c:pt idx="1807">
                  <c:v>-3.7454681601346101E-2</c:v>
                </c:pt>
                <c:pt idx="1808">
                  <c:v>-3.7344871018650611E-2</c:v>
                </c:pt>
                <c:pt idx="1809">
                  <c:v>-3.7180471314706899E-2</c:v>
                </c:pt>
                <c:pt idx="1810">
                  <c:v>-3.6960214220192897E-2</c:v>
                </c:pt>
                <c:pt idx="1811">
                  <c:v>-3.6682934574930277E-2</c:v>
                </c:pt>
                <c:pt idx="1812">
                  <c:v>-3.6347576712509412E-2</c:v>
                </c:pt>
                <c:pt idx="1813">
                  <c:v>-3.5953200596483006E-2</c:v>
                </c:pt>
                <c:pt idx="1814">
                  <c:v>-3.5498987160493614E-2</c:v>
                </c:pt>
                <c:pt idx="1815">
                  <c:v>-3.4984243135076101E-2</c:v>
                </c:pt>
                <c:pt idx="1816">
                  <c:v>-3.4408405098416597E-2</c:v>
                </c:pt>
                <c:pt idx="1817">
                  <c:v>-3.377104286327838E-2</c:v>
                </c:pt>
                <c:pt idx="1818">
                  <c:v>-3.3071862073441052E-2</c:v>
                </c:pt>
                <c:pt idx="1819">
                  <c:v>-3.2310706054936203E-2</c:v>
                </c:pt>
                <c:pt idx="1820">
                  <c:v>-3.1487556865516804E-2</c:v>
                </c:pt>
                <c:pt idx="1821">
                  <c:v>-3.0602535567170502E-2</c:v>
                </c:pt>
                <c:pt idx="1822">
                  <c:v>-2.965590170563271E-2</c:v>
                </c:pt>
                <c:pt idx="1823">
                  <c:v>-2.8648052021496302E-2</c:v>
                </c:pt>
                <c:pt idx="1824">
                  <c:v>-2.757931547452196E-2</c:v>
                </c:pt>
                <c:pt idx="1825">
                  <c:v>-2.6449350838080952E-2</c:v>
                </c:pt>
                <c:pt idx="1826">
                  <c:v>-2.5258810160009252E-2</c:v>
                </c:pt>
                <c:pt idx="1827">
                  <c:v>-2.4008762262304899E-2</c:v>
                </c:pt>
                <c:pt idx="1828">
                  <c:v>-2.2700281611186701E-2</c:v>
                </c:pt>
                <c:pt idx="1829">
                  <c:v>-2.1334210533200611E-2</c:v>
                </c:pt>
                <c:pt idx="1830">
                  <c:v>-1.9911996832296299E-2</c:v>
                </c:pt>
                <c:pt idx="1831">
                  <c:v>-1.8434588714740227E-2</c:v>
                </c:pt>
                <c:pt idx="1832">
                  <c:v>-1.6903159963838191E-2</c:v>
                </c:pt>
                <c:pt idx="1833">
                  <c:v>-1.5319499025410001E-2</c:v>
                </c:pt>
                <c:pt idx="1834">
                  <c:v>-1.3685469828319667E-2</c:v>
                </c:pt>
                <c:pt idx="1835">
                  <c:v>-1.2002993871738978E-2</c:v>
                </c:pt>
                <c:pt idx="1836">
                  <c:v>-1.0274045298750301E-2</c:v>
                </c:pt>
                <c:pt idx="1837">
                  <c:v>-8.5006428578883273E-3</c:v>
                </c:pt>
                <c:pt idx="1838">
                  <c:v>-6.6848438305631514E-3</c:v>
                </c:pt>
                <c:pt idx="1839">
                  <c:v>-4.8287365278385395E-3</c:v>
                </c:pt>
                <c:pt idx="1840">
                  <c:v>-2.9344337167661852E-3</c:v>
                </c:pt>
                <c:pt idx="1841">
                  <c:v>-1.0040655054756441E-3</c:v>
                </c:pt>
                <c:pt idx="1842">
                  <c:v>9.6022724979771205E-4</c:v>
                </c:pt>
                <c:pt idx="1843">
                  <c:v>2.9562996406441201E-3</c:v>
                </c:pt>
                <c:pt idx="1844">
                  <c:v>4.9820090199391431E-3</c:v>
                </c:pt>
                <c:pt idx="1845">
                  <c:v>7.035221191170205E-3</c:v>
                </c:pt>
                <c:pt idx="1846">
                  <c:v>9.1138162478241747E-3</c:v>
                </c:pt>
                <c:pt idx="1847">
                  <c:v>1.1215694165571798E-2</c:v>
                </c:pt>
                <c:pt idx="1848">
                  <c:v>1.3338780040563243E-2</c:v>
                </c:pt>
                <c:pt idx="1849">
                  <c:v>1.5481029013223643E-2</c:v>
                </c:pt>
                <c:pt idx="1850">
                  <c:v>1.7640430827637561E-2</c:v>
                </c:pt>
                <c:pt idx="1851">
                  <c:v>1.9815014042418574E-2</c:v>
                </c:pt>
                <c:pt idx="1852">
                  <c:v>2.2002849871867208E-2</c:v>
                </c:pt>
                <c:pt idx="1853">
                  <c:v>2.4202055666581398E-2</c:v>
                </c:pt>
                <c:pt idx="1854">
                  <c:v>2.6410798028023718E-2</c:v>
                </c:pt>
                <c:pt idx="1855">
                  <c:v>2.8627295566055692E-2</c:v>
                </c:pt>
                <c:pt idx="1856">
                  <c:v>3.0849821303249352E-2</c:v>
                </c:pt>
                <c:pt idx="1857">
                  <c:v>3.3076704737012685E-2</c:v>
                </c:pt>
                <c:pt idx="1858">
                  <c:v>3.5306333569140411E-2</c:v>
                </c:pt>
                <c:pt idx="1859">
                  <c:v>3.7537155116185016E-2</c:v>
                </c:pt>
                <c:pt idx="1860">
                  <c:v>3.9767677413928816E-2</c:v>
                </c:pt>
                <c:pt idx="1861">
                  <c:v>4.1996470031255513E-2</c:v>
                </c:pt>
                <c:pt idx="1862">
                  <c:v>4.4222164608936833E-2</c:v>
                </c:pt>
                <c:pt idx="1863">
                  <c:v>4.6443455139845803E-2</c:v>
                </c:pt>
                <c:pt idx="1864">
                  <c:v>4.8659098007281E-2</c:v>
                </c:pt>
                <c:pt idx="1865">
                  <c:v>5.0867911798444132E-2</c:v>
                </c:pt>
                <c:pt idx="1866">
                  <c:v>5.3068776910079503E-2</c:v>
                </c:pt>
                <c:pt idx="1867">
                  <c:v>5.5260634963272132E-2</c:v>
                </c:pt>
                <c:pt idx="1868">
                  <c:v>5.7442488044082113E-2</c:v>
                </c:pt>
                <c:pt idx="1869">
                  <c:v>5.9613397786470103E-2</c:v>
                </c:pt>
                <c:pt idx="1870">
                  <c:v>6.1772484313430888E-2</c:v>
                </c:pt>
                <c:pt idx="1871">
                  <c:v>6.3918925051805422E-2</c:v>
                </c:pt>
                <c:pt idx="1872">
                  <c:v>6.6051953402316094E-2</c:v>
                </c:pt>
                <c:pt idx="1873">
                  <c:v>6.8170857281723105E-2</c:v>
                </c:pt>
                <c:pt idx="1874">
                  <c:v>7.0274977791732501E-2</c:v>
                </c:pt>
                <c:pt idx="1875">
                  <c:v>7.236370764142204E-2</c:v>
                </c:pt>
                <c:pt idx="1876">
                  <c:v>7.4436489561387514E-2</c:v>
                </c:pt>
                <c:pt idx="1877">
                  <c:v>7.6492814622508939E-2</c:v>
                </c:pt>
                <c:pt idx="1878">
                  <c:v>7.8532220555234428E-2</c:v>
                </c:pt>
                <c:pt idx="1879">
                  <c:v>8.0554290017058452E-2</c:v>
                </c:pt>
                <c:pt idx="1880">
                  <c:v>8.2558648860455705E-2</c:v>
                </c:pt>
                <c:pt idx="1881">
                  <c:v>8.454496438033432E-2</c:v>
                </c:pt>
                <c:pt idx="1882">
                  <c:v>8.6512943568085546E-2</c:v>
                </c:pt>
                <c:pt idx="1883">
                  <c:v>8.8462331366471067E-2</c:v>
                </c:pt>
                <c:pt idx="1884">
                  <c:v>9.0392908939920094E-2</c:v>
                </c:pt>
                <c:pt idx="1885">
                  <c:v>9.2304491960579563E-2</c:v>
                </c:pt>
                <c:pt idx="1886">
                  <c:v>9.419692891866846E-2</c:v>
                </c:pt>
                <c:pt idx="1887">
                  <c:v>9.6070099459386646E-2</c:v>
                </c:pt>
                <c:pt idx="1888">
                  <c:v>9.7923912751853207E-2</c:v>
                </c:pt>
                <c:pt idx="1889">
                  <c:v>9.975830589251819E-2</c:v>
                </c:pt>
                <c:pt idx="1890">
                  <c:v>0.10157324234670326</c:v>
                </c:pt>
                <c:pt idx="1891">
                  <c:v>0.10336871043040199</c:v>
                </c:pt>
                <c:pt idx="1892">
                  <c:v>0.10514472183467712</c:v>
                </c:pt>
                <c:pt idx="1893">
                  <c:v>0.1069013101942419</c:v>
                </c:pt>
                <c:pt idx="1894">
                  <c:v>0.10863852970173422</c:v>
                </c:pt>
                <c:pt idx="1895">
                  <c:v>0.11035645376858402</c:v>
                </c:pt>
                <c:pt idx="1896">
                  <c:v>9.4719871738341996E-2</c:v>
                </c:pt>
                <c:pt idx="1897">
                  <c:v>0.10532019766352912</c:v>
                </c:pt>
                <c:pt idx="1898">
                  <c:v>8.6873988681344494E-2</c:v>
                </c:pt>
                <c:pt idx="1899">
                  <c:v>7.1492602770120803E-2</c:v>
                </c:pt>
                <c:pt idx="1900">
                  <c:v>5.7582564138109055E-2</c:v>
                </c:pt>
                <c:pt idx="1901">
                  <c:v>4.5172520490793802E-2</c:v>
                </c:pt>
                <c:pt idx="1902">
                  <c:v>3.3994956472323812E-2</c:v>
                </c:pt>
                <c:pt idx="1903">
                  <c:v>2.3960119849765798E-2</c:v>
                </c:pt>
                <c:pt idx="1904">
                  <c:v>1.4900954291151423E-2</c:v>
                </c:pt>
                <c:pt idx="1905">
                  <c:v>6.7280260694518824E-3</c:v>
                </c:pt>
                <c:pt idx="1906">
                  <c:v>-6.7235214521419123E-4</c:v>
                </c:pt>
                <c:pt idx="1907">
                  <c:v>-7.3772006598498904E-3</c:v>
                </c:pt>
                <c:pt idx="1908">
                  <c:v>-1.3468398018618235E-2</c:v>
                </c:pt>
                <c:pt idx="1909">
                  <c:v>-1.9009150955867866E-2</c:v>
                </c:pt>
                <c:pt idx="1910">
                  <c:v>-2.4060956515190201E-2</c:v>
                </c:pt>
                <c:pt idx="1911">
                  <c:v>-2.867478238013111E-2</c:v>
                </c:pt>
                <c:pt idx="1912">
                  <c:v>-3.2898127408546599E-2</c:v>
                </c:pt>
                <c:pt idx="1913">
                  <c:v>-3.6771892826677456E-2</c:v>
                </c:pt>
                <c:pt idx="1914">
                  <c:v>-4.0333438198097024E-2</c:v>
                </c:pt>
                <c:pt idx="1915">
                  <c:v>-4.3615606073770297E-2</c:v>
                </c:pt>
                <c:pt idx="1916">
                  <c:v>-4.66481340029192E-2</c:v>
                </c:pt>
                <c:pt idx="1917">
                  <c:v>-4.9457462891055522E-2</c:v>
                </c:pt>
                <c:pt idx="1918">
                  <c:v>-5.2067453570204897E-2</c:v>
                </c:pt>
                <c:pt idx="1919">
                  <c:v>-5.4499457432174013E-2</c:v>
                </c:pt>
                <c:pt idx="1920">
                  <c:v>-5.6772723253234923E-2</c:v>
                </c:pt>
                <c:pt idx="1921">
                  <c:v>-5.8904537346052013E-2</c:v>
                </c:pt>
                <c:pt idx="1922">
                  <c:v>-6.0910481183564714E-2</c:v>
                </c:pt>
                <c:pt idx="1923">
                  <c:v>-6.2804573901959398E-2</c:v>
                </c:pt>
                <c:pt idx="1924">
                  <c:v>-6.459945031922433E-2</c:v>
                </c:pt>
                <c:pt idx="1925">
                  <c:v>-6.6306485500023923E-2</c:v>
                </c:pt>
                <c:pt idx="1926">
                  <c:v>-6.7935925331444713E-2</c:v>
                </c:pt>
                <c:pt idx="1927">
                  <c:v>-6.9496989594016317E-2</c:v>
                </c:pt>
                <c:pt idx="1928">
                  <c:v>-7.0997971340552121E-2</c:v>
                </c:pt>
                <c:pt idx="1929">
                  <c:v>-7.2446320330743524E-2</c:v>
                </c:pt>
                <c:pt idx="1930">
                  <c:v>-7.3848720329064491E-2</c:v>
                </c:pt>
                <c:pt idx="1931">
                  <c:v>-7.5211156073703697E-2</c:v>
                </c:pt>
                <c:pt idx="1932">
                  <c:v>-7.6538974166939999E-2</c:v>
                </c:pt>
                <c:pt idx="1933">
                  <c:v>-7.7829150577862855E-2</c:v>
                </c:pt>
                <c:pt idx="1934">
                  <c:v>-7.9079781994667198E-2</c:v>
                </c:pt>
                <c:pt idx="1935">
                  <c:v>-8.0294528012803748E-2</c:v>
                </c:pt>
                <c:pt idx="1936">
                  <c:v>-8.1476715184444493E-2</c:v>
                </c:pt>
                <c:pt idx="1937">
                  <c:v>-8.2629409268053747E-2</c:v>
                </c:pt>
                <c:pt idx="1938">
                  <c:v>-8.3755439988576083E-2</c:v>
                </c:pt>
                <c:pt idx="1939">
                  <c:v>-8.4857443183360415E-2</c:v>
                </c:pt>
                <c:pt idx="1940">
                  <c:v>-8.5937889472852746E-2</c:v>
                </c:pt>
                <c:pt idx="1941">
                  <c:v>-8.6999117168662168E-2</c:v>
                </c:pt>
                <c:pt idx="1942">
                  <c:v>-8.8043359426574444E-2</c:v>
                </c:pt>
                <c:pt idx="1943">
                  <c:v>-8.9072772173562798E-2</c:v>
                </c:pt>
                <c:pt idx="1944">
                  <c:v>-9.0089459516216705E-2</c:v>
                </c:pt>
                <c:pt idx="1945">
                  <c:v>-9.1095347945623462E-2</c:v>
                </c:pt>
                <c:pt idx="1946">
                  <c:v>-9.2089505038295688E-2</c:v>
                </c:pt>
                <c:pt idx="1947">
                  <c:v>-9.3069594930037747E-2</c:v>
                </c:pt>
                <c:pt idx="1948">
                  <c:v>-9.4032840936683779E-2</c:v>
                </c:pt>
                <c:pt idx="1949">
                  <c:v>-9.4976035918091797E-2</c:v>
                </c:pt>
                <c:pt idx="1950">
                  <c:v>-9.5895548161382932E-2</c:v>
                </c:pt>
                <c:pt idx="1951">
                  <c:v>-9.6787332588749747E-2</c:v>
                </c:pt>
                <c:pt idx="1952">
                  <c:v>-9.7646941211677066E-2</c:v>
                </c:pt>
                <c:pt idx="1953">
                  <c:v>-9.8469537379573147E-2</c:v>
                </c:pt>
                <c:pt idx="1954">
                  <c:v>-9.9249911566605301E-2</c:v>
                </c:pt>
                <c:pt idx="1955">
                  <c:v>-9.9982500677893826E-2</c:v>
                </c:pt>
                <c:pt idx="1956">
                  <c:v>-0.10067164774273619</c:v>
                </c:pt>
                <c:pt idx="1957">
                  <c:v>-0.10133532735115602</c:v>
                </c:pt>
                <c:pt idx="1958">
                  <c:v>-0.10197160680865019</c:v>
                </c:pt>
                <c:pt idx="1959">
                  <c:v>-0.10257862883899302</c:v>
                </c:pt>
                <c:pt idx="1960">
                  <c:v>-0.10315438710413298</c:v>
                </c:pt>
                <c:pt idx="1961">
                  <c:v>-0.1036968556656232</c:v>
                </c:pt>
                <c:pt idx="1962">
                  <c:v>-0.10420393279383602</c:v>
                </c:pt>
                <c:pt idx="1963">
                  <c:v>-0.10467349141791329</c:v>
                </c:pt>
                <c:pt idx="1964">
                  <c:v>-0.10510336634512912</c:v>
                </c:pt>
                <c:pt idx="1965">
                  <c:v>-0.10549138053248602</c:v>
                </c:pt>
                <c:pt idx="1966">
                  <c:v>-0.10583534785902</c:v>
                </c:pt>
                <c:pt idx="1967">
                  <c:v>-0.106133090697291</c:v>
                </c:pt>
                <c:pt idx="1968">
                  <c:v>-0.10638244868760502</c:v>
                </c:pt>
                <c:pt idx="1969">
                  <c:v>-0.106581293122503</c:v>
                </c:pt>
                <c:pt idx="1970">
                  <c:v>-0.10672753798031427</c:v>
                </c:pt>
                <c:pt idx="1971">
                  <c:v>-0.106819152996995</c:v>
                </c:pt>
                <c:pt idx="1972">
                  <c:v>-0.10685417533331402</c:v>
                </c:pt>
                <c:pt idx="1973">
                  <c:v>-0.10683072181412399</c:v>
                </c:pt>
                <c:pt idx="1974">
                  <c:v>-0.10674700037827312</c:v>
                </c:pt>
                <c:pt idx="1975">
                  <c:v>-0.10660132142480302</c:v>
                </c:pt>
                <c:pt idx="1976">
                  <c:v>-0.10639210848109736</c:v>
                </c:pt>
                <c:pt idx="1977">
                  <c:v>-0.10611790839361</c:v>
                </c:pt>
                <c:pt idx="1978">
                  <c:v>-0.10577740076917402</c:v>
                </c:pt>
                <c:pt idx="1979">
                  <c:v>-0.10536940669146483</c:v>
                </c:pt>
                <c:pt idx="1980">
                  <c:v>-0.10489289656395299</c:v>
                </c:pt>
                <c:pt idx="1981">
                  <c:v>-0.104346997048452</c:v>
                </c:pt>
                <c:pt idx="1982">
                  <c:v>-0.10373099700980598</c:v>
                </c:pt>
                <c:pt idx="1983">
                  <c:v>-0.10304435242896012</c:v>
                </c:pt>
                <c:pt idx="1984">
                  <c:v>-0.10228669023242302</c:v>
                </c:pt>
                <c:pt idx="1985">
                  <c:v>-0.10145781101373667</c:v>
                </c:pt>
                <c:pt idx="1986">
                  <c:v>-0.10055769062548101</c:v>
                </c:pt>
                <c:pt idx="1987">
                  <c:v>-9.9586480638970146E-2</c:v>
                </c:pt>
                <c:pt idx="1988">
                  <c:v>-9.8544774255341305E-2</c:v>
                </c:pt>
                <c:pt idx="1989">
                  <c:v>-9.74331997489951E-2</c:v>
                </c:pt>
                <c:pt idx="1990">
                  <c:v>-9.6252135020440527E-2</c:v>
                </c:pt>
                <c:pt idx="1991">
                  <c:v>-9.5001140196475306E-2</c:v>
                </c:pt>
                <c:pt idx="1992">
                  <c:v>-9.3680884808702403E-2</c:v>
                </c:pt>
                <c:pt idx="1993">
                  <c:v>-9.2292696288215903E-2</c:v>
                </c:pt>
                <c:pt idx="1994">
                  <c:v>-9.0837745683021026E-2</c:v>
                </c:pt>
                <c:pt idx="1995">
                  <c:v>-8.9317255961888928E-2</c:v>
                </c:pt>
                <c:pt idx="1996">
                  <c:v>-8.7731926799525906E-2</c:v>
                </c:pt>
                <c:pt idx="1997">
                  <c:v>-8.6083557874152089E-2</c:v>
                </c:pt>
                <c:pt idx="1998">
                  <c:v>-8.4374273736625094E-2</c:v>
                </c:pt>
                <c:pt idx="1999">
                  <c:v>-8.260628944782869E-2</c:v>
                </c:pt>
              </c:numCache>
            </c:numRef>
          </c:val>
        </c:ser>
        <c:ser>
          <c:idx val="6"/>
          <c:order val="6"/>
          <c:marker>
            <c:symbol val="none"/>
          </c:marker>
          <c:val>
            <c:numRef>
              <c:f>population!$Z$1:$Z$2000</c:f>
              <c:numCache>
                <c:formatCode>_(* #,##0.00_);_(* \(#,##0.00\);_(* "-"??_);_(@_)</c:formatCode>
                <c:ptCount val="2000"/>
                <c:pt idx="0">
                  <c:v>0.96050134494884398</c:v>
                </c:pt>
                <c:pt idx="1">
                  <c:v>0.94665789110053389</c:v>
                </c:pt>
                <c:pt idx="2">
                  <c:v>0.90738653292269456</c:v>
                </c:pt>
                <c:pt idx="3">
                  <c:v>0.8705117552296695</c:v>
                </c:pt>
                <c:pt idx="4">
                  <c:v>0.83557201478043097</c:v>
                </c:pt>
                <c:pt idx="5">
                  <c:v>0.80252804087208396</c:v>
                </c:pt>
                <c:pt idx="6">
                  <c:v>0.77123942960499703</c:v>
                </c:pt>
                <c:pt idx="7">
                  <c:v>0.74158858648045001</c:v>
                </c:pt>
                <c:pt idx="8">
                  <c:v>0.71346597201530404</c:v>
                </c:pt>
                <c:pt idx="9">
                  <c:v>0.68677083785742099</c:v>
                </c:pt>
                <c:pt idx="10">
                  <c:v>0.66141001027385304</c:v>
                </c:pt>
                <c:pt idx="11">
                  <c:v>0.63729716138313464</c:v>
                </c:pt>
                <c:pt idx="12">
                  <c:v>0.61435216915397906</c:v>
                </c:pt>
                <c:pt idx="13">
                  <c:v>0.59250056909559956</c:v>
                </c:pt>
                <c:pt idx="14">
                  <c:v>0.57167307188820005</c:v>
                </c:pt>
                <c:pt idx="15">
                  <c:v>0.55180513522194796</c:v>
                </c:pt>
                <c:pt idx="16">
                  <c:v>0.53283658115947796</c:v>
                </c:pt>
                <c:pt idx="17">
                  <c:v>0.51471125254786565</c:v>
                </c:pt>
                <c:pt idx="18">
                  <c:v>0.49737670332812578</c:v>
                </c:pt>
                <c:pt idx="19">
                  <c:v>0.48078391852028801</c:v>
                </c:pt>
                <c:pt idx="20">
                  <c:v>0.46488706035410726</c:v>
                </c:pt>
                <c:pt idx="21">
                  <c:v>0.44964323755323204</c:v>
                </c:pt>
                <c:pt idx="22">
                  <c:v>0.43501229521276286</c:v>
                </c:pt>
                <c:pt idx="23">
                  <c:v>0.4209566230618485</c:v>
                </c:pt>
                <c:pt idx="24">
                  <c:v>0.4074409801964915</c:v>
                </c:pt>
                <c:pt idx="25">
                  <c:v>0.39443233461195498</c:v>
                </c:pt>
                <c:pt idx="26">
                  <c:v>0.38189971607199202</c:v>
                </c:pt>
                <c:pt idx="27">
                  <c:v>0.36981408102813501</c:v>
                </c:pt>
                <c:pt idx="28">
                  <c:v>0.35814818845312879</c:v>
                </c:pt>
                <c:pt idx="29">
                  <c:v>0.34687648558235989</c:v>
                </c:pt>
                <c:pt idx="30">
                  <c:v>0.33597500266875752</c:v>
                </c:pt>
                <c:pt idx="31">
                  <c:v>0.32542125595411225</c:v>
                </c:pt>
                <c:pt idx="32">
                  <c:v>0.31519415814347701</c:v>
                </c:pt>
                <c:pt idx="33">
                  <c:v>0.30527393574337602</c:v>
                </c:pt>
                <c:pt idx="34">
                  <c:v>0.29564205268838473</c:v>
                </c:pt>
                <c:pt idx="35">
                  <c:v>0.28628113973729202</c:v>
                </c:pt>
                <c:pt idx="36">
                  <c:v>0.27717492916931952</c:v>
                </c:pt>
                <c:pt idx="37">
                  <c:v>0.26830819435449138</c:v>
                </c:pt>
                <c:pt idx="38">
                  <c:v>0.25966669381061952</c:v>
                </c:pt>
                <c:pt idx="39">
                  <c:v>0.25123711939316279</c:v>
                </c:pt>
                <c:pt idx="40">
                  <c:v>0.24300704829417899</c:v>
                </c:pt>
                <c:pt idx="41">
                  <c:v>0.23496489855295888</c:v>
                </c:pt>
                <c:pt idx="42">
                  <c:v>0.22709988780441909</c:v>
                </c:pt>
                <c:pt idx="43">
                  <c:v>0.21940199501194388</c:v>
                </c:pt>
                <c:pt idx="44">
                  <c:v>0.21186192494963488</c:v>
                </c:pt>
                <c:pt idx="45">
                  <c:v>0.20447107521528088</c:v>
                </c:pt>
                <c:pt idx="46">
                  <c:v>0.19722150556950388</c:v>
                </c:pt>
                <c:pt idx="47">
                  <c:v>0.19012657877971292</c:v>
                </c:pt>
                <c:pt idx="48">
                  <c:v>0.18320653748373444</c:v>
                </c:pt>
                <c:pt idx="49">
                  <c:v>0.17645494080601043</c:v>
                </c:pt>
                <c:pt idx="50">
                  <c:v>0.16986554513978</c:v>
                </c:pt>
                <c:pt idx="51">
                  <c:v>0.16343225836937186</c:v>
                </c:pt>
                <c:pt idx="52">
                  <c:v>0.15714912163672809</c:v>
                </c:pt>
                <c:pt idx="53">
                  <c:v>0.15101028071734815</c:v>
                </c:pt>
                <c:pt idx="54">
                  <c:v>0.14500996106984501</c:v>
                </c:pt>
                <c:pt idx="55">
                  <c:v>0.139142443728966</c:v>
                </c:pt>
                <c:pt idx="56">
                  <c:v>0.13340204217492954</c:v>
                </c:pt>
                <c:pt idx="57">
                  <c:v>0.12778308004040806</c:v>
                </c:pt>
                <c:pt idx="58">
                  <c:v>0.12227986957606</c:v>
                </c:pt>
                <c:pt idx="59">
                  <c:v>0.11688669079950698</c:v>
                </c:pt>
                <c:pt idx="60">
                  <c:v>0.11159777126137622</c:v>
                </c:pt>
                <c:pt idx="61">
                  <c:v>0.10640912064857802</c:v>
                </c:pt>
                <c:pt idx="62">
                  <c:v>0.101325115304873</c:v>
                </c:pt>
                <c:pt idx="63">
                  <c:v>9.6351819940682745E-2</c:v>
                </c:pt>
                <c:pt idx="64">
                  <c:v>9.1496045889094019E-2</c:v>
                </c:pt>
                <c:pt idx="65">
                  <c:v>8.676532226024862E-2</c:v>
                </c:pt>
                <c:pt idx="66">
                  <c:v>8.2167866479028795E-2</c:v>
                </c:pt>
                <c:pt idx="67">
                  <c:v>7.7712550462432514E-2</c:v>
                </c:pt>
                <c:pt idx="68">
                  <c:v>7.3408862487379697E-2</c:v>
                </c:pt>
                <c:pt idx="69">
                  <c:v>6.9266864547670823E-2</c:v>
                </c:pt>
                <c:pt idx="70">
                  <c:v>6.5297145011644797E-2</c:v>
                </c:pt>
                <c:pt idx="71">
                  <c:v>6.1510766438144002E-2</c:v>
                </c:pt>
                <c:pt idx="72">
                  <c:v>5.7919208467098603E-2</c:v>
                </c:pt>
                <c:pt idx="73">
                  <c:v>5.4534305767822797E-2</c:v>
                </c:pt>
                <c:pt idx="74">
                  <c:v>5.1295199752761603E-2</c:v>
                </c:pt>
                <c:pt idx="75">
                  <c:v>4.8184388480314755E-2</c:v>
                </c:pt>
                <c:pt idx="76">
                  <c:v>4.5204533490172095E-2</c:v>
                </c:pt>
                <c:pt idx="77">
                  <c:v>4.2358390907683841E-2</c:v>
                </c:pt>
                <c:pt idx="78">
                  <c:v>3.9648769158793506E-2</c:v>
                </c:pt>
                <c:pt idx="79">
                  <c:v>3.7078505795135601E-2</c:v>
                </c:pt>
                <c:pt idx="80">
                  <c:v>3.46504483094894E-2</c:v>
                </c:pt>
                <c:pt idx="81">
                  <c:v>3.2367433133157875E-2</c:v>
                </c:pt>
                <c:pt idx="82">
                  <c:v>3.0232264722926776E-2</c:v>
                </c:pt>
                <c:pt idx="83">
                  <c:v>2.8247694746264911E-2</c:v>
                </c:pt>
                <c:pt idx="84">
                  <c:v>2.6416401506167201E-2</c:v>
                </c:pt>
                <c:pt idx="85">
                  <c:v>2.4740969720565602E-2</c:v>
                </c:pt>
                <c:pt idx="86">
                  <c:v>2.3223870777326152E-2</c:v>
                </c:pt>
                <c:pt idx="87">
                  <c:v>2.1867443587436652E-2</c:v>
                </c:pt>
                <c:pt idx="88">
                  <c:v>2.0673876159463502E-2</c:v>
                </c:pt>
                <c:pt idx="89">
                  <c:v>1.9645188016939694E-2</c:v>
                </c:pt>
                <c:pt idx="90">
                  <c:v>1.8783213577193099E-2</c:v>
                </c:pt>
                <c:pt idx="91">
                  <c:v>1.8089586605081403E-2</c:v>
                </c:pt>
                <c:pt idx="92">
                  <c:v>1.7565725848390341E-2</c:v>
                </c:pt>
                <c:pt idx="93">
                  <c:v>1.7212821953231799E-2</c:v>
                </c:pt>
                <c:pt idx="94">
                  <c:v>1.7031825747835655E-2</c:v>
                </c:pt>
                <c:pt idx="95">
                  <c:v>1.7023437971804299E-2</c:v>
                </c:pt>
                <c:pt idx="96">
                  <c:v>1.71881005153946E-2</c:v>
                </c:pt>
                <c:pt idx="97">
                  <c:v>1.7525989219871321E-2</c:v>
                </c:pt>
                <c:pt idx="98">
                  <c:v>1.8037008275756102E-2</c:v>
                </c:pt>
                <c:pt idx="99">
                  <c:v>1.8720786241020564E-2</c:v>
                </c:pt>
                <c:pt idx="100">
                  <c:v>1.9576673686280258E-2</c:v>
                </c:pt>
                <c:pt idx="101">
                  <c:v>2.0603742459044297E-2</c:v>
                </c:pt>
                <c:pt idx="102">
                  <c:v>2.1800786544313812E-2</c:v>
                </c:pt>
                <c:pt idx="103">
                  <c:v>2.3166324484585589E-2</c:v>
                </c:pt>
                <c:pt idx="104">
                  <c:v>2.4698603308734399E-2</c:v>
                </c:pt>
                <c:pt idx="105">
                  <c:v>2.63956039066452E-2</c:v>
                </c:pt>
                <c:pt idx="106">
                  <c:v>2.8255047774892812E-2</c:v>
                </c:pt>
                <c:pt idx="107">
                  <c:v>3.0274405048456712E-2</c:v>
                </c:pt>
                <c:pt idx="108">
                  <c:v>3.2450903724496084E-2</c:v>
                </c:pt>
                <c:pt idx="109">
                  <c:v>3.4781539976667102E-2</c:v>
                </c:pt>
                <c:pt idx="110">
                  <c:v>3.7263089452439356E-2</c:v>
                </c:pt>
                <c:pt idx="111">
                  <c:v>3.9893003082506692E-2</c:v>
                </c:pt>
                <c:pt idx="112">
                  <c:v>4.26689808606543E-2</c:v>
                </c:pt>
                <c:pt idx="113">
                  <c:v>4.5587053542407101E-2</c:v>
                </c:pt>
                <c:pt idx="114">
                  <c:v>4.8643066273561845E-2</c:v>
                </c:pt>
                <c:pt idx="115">
                  <c:v>5.1832717437363514E-2</c:v>
                </c:pt>
                <c:pt idx="116">
                  <c:v>5.5151573857532034E-2</c:v>
                </c:pt>
                <c:pt idx="117">
                  <c:v>5.8595085716979696E-2</c:v>
                </c:pt>
                <c:pt idx="118">
                  <c:v>6.2158601552800938E-2</c:v>
                </c:pt>
                <c:pt idx="119">
                  <c:v>6.5837383224629814E-2</c:v>
                </c:pt>
                <c:pt idx="120">
                  <c:v>6.9626620762111832E-2</c:v>
                </c:pt>
                <c:pt idx="121">
                  <c:v>7.3521447002484905E-2</c:v>
                </c:pt>
                <c:pt idx="122">
                  <c:v>7.7516951936813974E-2</c:v>
                </c:pt>
                <c:pt idx="123">
                  <c:v>8.1608196691016224E-2</c:v>
                </c:pt>
                <c:pt idx="124">
                  <c:v>8.5790227075751582E-2</c:v>
                </c:pt>
                <c:pt idx="125">
                  <c:v>9.0058086647076263E-2</c:v>
                </c:pt>
                <c:pt idx="126">
                  <c:v>9.4406829227737396E-2</c:v>
                </c:pt>
                <c:pt idx="127">
                  <c:v>9.8831530846646545E-2</c:v>
                </c:pt>
                <c:pt idx="128">
                  <c:v>0.10332730106161209</c:v>
                </c:pt>
                <c:pt idx="129">
                  <c:v>0.10788929363762098</c:v>
                </c:pt>
                <c:pt idx="130">
                  <c:v>0.11251271655984595</c:v>
                </c:pt>
                <c:pt idx="131">
                  <c:v>0.11719284136697466</c:v>
                </c:pt>
                <c:pt idx="132">
                  <c:v>0.12192501179654019</c:v>
                </c:pt>
                <c:pt idx="133">
                  <c:v>0.12670465173949899</c:v>
                </c:pt>
                <c:pt idx="134">
                  <c:v>0.13152727250633398</c:v>
                </c:pt>
                <c:pt idx="135">
                  <c:v>0.13638847941163099</c:v>
                </c:pt>
                <c:pt idx="136">
                  <c:v>0.14128397768822301</c:v>
                </c:pt>
                <c:pt idx="137">
                  <c:v>0.14620957774549986</c:v>
                </c:pt>
                <c:pt idx="138">
                  <c:v>0.15116119978982609</c:v>
                </c:pt>
                <c:pt idx="139">
                  <c:v>0.15613487782762209</c:v>
                </c:pt>
                <c:pt idx="140">
                  <c:v>0.16112676307396187</c:v>
                </c:pt>
                <c:pt idx="141">
                  <c:v>0.16613312679148601</c:v>
                </c:pt>
                <c:pt idx="142">
                  <c:v>0.17115036258582644</c:v>
                </c:pt>
                <c:pt idx="143">
                  <c:v>0.17617498818499999</c:v>
                </c:pt>
                <c:pt idx="144">
                  <c:v>0.18120364673095299</c:v>
                </c:pt>
                <c:pt idx="145">
                  <c:v>0.18623310761200546</c:v>
                </c:pt>
                <c:pt idx="146">
                  <c:v>0.19126026686516709</c:v>
                </c:pt>
                <c:pt idx="147">
                  <c:v>0.19628214717736853</c:v>
                </c:pt>
                <c:pt idx="148">
                  <c:v>0.20129589751432553</c:v>
                </c:pt>
                <c:pt idx="149">
                  <c:v>0.20629879240550641</c:v>
                </c:pt>
                <c:pt idx="150">
                  <c:v>0.21128823091300036</c:v>
                </c:pt>
                <c:pt idx="151">
                  <c:v>0.21626173531141749</c:v>
                </c:pt>
                <c:pt idx="152">
                  <c:v>0.22121694950522347</c:v>
                </c:pt>
                <c:pt idx="153">
                  <c:v>0.22615163720882567</c:v>
                </c:pt>
                <c:pt idx="154">
                  <c:v>0.23106367991394067</c:v>
                </c:pt>
                <c:pt idx="155">
                  <c:v>0.23595107466752899</c:v>
                </c:pt>
                <c:pt idx="156">
                  <c:v>0.24081193168265499</c:v>
                </c:pt>
                <c:pt idx="157">
                  <c:v>0.24564447180339788</c:v>
                </c:pt>
                <c:pt idx="158">
                  <c:v>0.25044702384379303</c:v>
                </c:pt>
                <c:pt idx="159">
                  <c:v>0.25521802181975295</c:v>
                </c:pt>
                <c:pt idx="160">
                  <c:v>0.25995600209151976</c:v>
                </c:pt>
                <c:pt idx="161">
                  <c:v>0.26465960043340803</c:v>
                </c:pt>
                <c:pt idx="162">
                  <c:v>0.26932754904608108</c:v>
                </c:pt>
                <c:pt idx="163">
                  <c:v>0.27395867352585496</c:v>
                </c:pt>
                <c:pt idx="164">
                  <c:v>0.27855188980418188</c:v>
                </c:pt>
                <c:pt idx="165">
                  <c:v>0.28310620106971451</c:v>
                </c:pt>
                <c:pt idx="166">
                  <c:v>0.28762069468391932</c:v>
                </c:pt>
                <c:pt idx="167">
                  <c:v>0.29209453910082295</c:v>
                </c:pt>
                <c:pt idx="168">
                  <c:v>0.29652698079997358</c:v>
                </c:pt>
                <c:pt idx="169">
                  <c:v>0.30091734124128938</c:v>
                </c:pt>
                <c:pt idx="170">
                  <c:v>0.30526501384938298</c:v>
                </c:pt>
                <c:pt idx="171">
                  <c:v>0.30956946103412525</c:v>
                </c:pt>
                <c:pt idx="172">
                  <c:v>0.31383021125370625</c:v>
                </c:pt>
                <c:pt idx="173">
                  <c:v>0.31804685612556532</c:v>
                </c:pt>
                <c:pt idx="174">
                  <c:v>0.32221904758990838</c:v>
                </c:pt>
                <c:pt idx="175">
                  <c:v>0.32634649512996949</c:v>
                </c:pt>
                <c:pt idx="176">
                  <c:v>0.33042896305261366</c:v>
                </c:pt>
                <c:pt idx="177">
                  <c:v>0.3344662678323525</c:v>
                </c:pt>
                <c:pt idx="178">
                  <c:v>0.33845827552123148</c:v>
                </c:pt>
                <c:pt idx="179">
                  <c:v>0.34240489922673961</c:v>
                </c:pt>
                <c:pt idx="180">
                  <c:v>0.34630609665937595</c:v>
                </c:pt>
                <c:pt idx="181">
                  <c:v>0.35016186775118602</c:v>
                </c:pt>
                <c:pt idx="182">
                  <c:v>0.353972252346197</c:v>
                </c:pt>
                <c:pt idx="183">
                  <c:v>0.35773732796327901</c:v>
                </c:pt>
                <c:pt idx="184">
                  <c:v>0.36145720763184752</c:v>
                </c:pt>
                <c:pt idx="185">
                  <c:v>0.36513203780034098</c:v>
                </c:pt>
                <c:pt idx="186">
                  <c:v>0.36876199631739098</c:v>
                </c:pt>
                <c:pt idx="187">
                  <c:v>0.37234729048510601</c:v>
                </c:pt>
                <c:pt idx="188">
                  <c:v>0.37588815518401986</c:v>
                </c:pt>
                <c:pt idx="189">
                  <c:v>0.37938485106876996</c:v>
                </c:pt>
                <c:pt idx="190">
                  <c:v>0.35467558202313976</c:v>
                </c:pt>
                <c:pt idx="191">
                  <c:v>0.37216005820343601</c:v>
                </c:pt>
                <c:pt idx="192">
                  <c:v>0.35661205908376398</c:v>
                </c:pt>
                <c:pt idx="193">
                  <c:v>0.34412811161625395</c:v>
                </c:pt>
                <c:pt idx="194">
                  <c:v>0.33193450920198525</c:v>
                </c:pt>
                <c:pt idx="195">
                  <c:v>0.32152095656956425</c:v>
                </c:pt>
                <c:pt idx="196">
                  <c:v>0.31245385534309938</c:v>
                </c:pt>
                <c:pt idx="197">
                  <c:v>0.30467548030232738</c:v>
                </c:pt>
                <c:pt idx="198">
                  <c:v>0.2979988220983435</c:v>
                </c:pt>
                <c:pt idx="199">
                  <c:v>0.29229191363861301</c:v>
                </c:pt>
                <c:pt idx="200">
                  <c:v>0.28743008186275326</c:v>
                </c:pt>
                <c:pt idx="201">
                  <c:v>0.28330831387417638</c:v>
                </c:pt>
                <c:pt idx="202">
                  <c:v>0.27983458882086804</c:v>
                </c:pt>
                <c:pt idx="203">
                  <c:v>0.27692897450950726</c:v>
                </c:pt>
                <c:pt idx="204">
                  <c:v>0.27452147322744486</c:v>
                </c:pt>
                <c:pt idx="205">
                  <c:v>0.27255066868768552</c:v>
                </c:pt>
                <c:pt idx="206">
                  <c:v>0.270962489519745</c:v>
                </c:pt>
                <c:pt idx="207">
                  <c:v>0.26970922021398974</c:v>
                </c:pt>
                <c:pt idx="208">
                  <c:v>0.26874866223407395</c:v>
                </c:pt>
                <c:pt idx="209">
                  <c:v>0.26804342959687799</c:v>
                </c:pt>
                <c:pt idx="210">
                  <c:v>0.26756034921711902</c:v>
                </c:pt>
                <c:pt idx="211">
                  <c:v>0.26726994834440598</c:v>
                </c:pt>
                <c:pt idx="212">
                  <c:v>0.267146013599937</c:v>
                </c:pt>
                <c:pt idx="213">
                  <c:v>0.26716520981930902</c:v>
                </c:pt>
                <c:pt idx="214">
                  <c:v>0.26730674908917895</c:v>
                </c:pt>
                <c:pt idx="215">
                  <c:v>0.26755210223914438</c:v>
                </c:pt>
                <c:pt idx="216">
                  <c:v>0.26788474644940452</c:v>
                </c:pt>
                <c:pt idx="217">
                  <c:v>0.26828994375468795</c:v>
                </c:pt>
                <c:pt idx="218">
                  <c:v>0.268754546109787</c:v>
                </c:pt>
                <c:pt idx="219">
                  <c:v>0.26926682339360625</c:v>
                </c:pt>
                <c:pt idx="220">
                  <c:v>0.26981631130393452</c:v>
                </c:pt>
                <c:pt idx="221">
                  <c:v>0.27039367656465452</c:v>
                </c:pt>
                <c:pt idx="222">
                  <c:v>0.27099059725233532</c:v>
                </c:pt>
                <c:pt idx="223">
                  <c:v>0.27159965636820999</c:v>
                </c:pt>
                <c:pt idx="224">
                  <c:v>0.27221424704666408</c:v>
                </c:pt>
                <c:pt idx="225">
                  <c:v>0.27282848801355891</c:v>
                </c:pt>
                <c:pt idx="226">
                  <c:v>0.27343714809443875</c:v>
                </c:pt>
                <c:pt idx="227">
                  <c:v>0.27403557873092199</c:v>
                </c:pt>
                <c:pt idx="228">
                  <c:v>0.274619653597591</c:v>
                </c:pt>
                <c:pt idx="229">
                  <c:v>0.275185714526681</c:v>
                </c:pt>
                <c:pt idx="230">
                  <c:v>0.27573052304581208</c:v>
                </c:pt>
                <c:pt idx="231">
                  <c:v>0.27625121691869076</c:v>
                </c:pt>
                <c:pt idx="232">
                  <c:v>0.27674527115159075</c:v>
                </c:pt>
                <c:pt idx="233">
                  <c:v>0.27721046299166652</c:v>
                </c:pt>
                <c:pt idx="234">
                  <c:v>0.27764484049801375</c:v>
                </c:pt>
                <c:pt idx="235">
                  <c:v>0.27804669431439138</c:v>
                </c:pt>
                <c:pt idx="236">
                  <c:v>0.27841453231406338</c:v>
                </c:pt>
                <c:pt idx="237">
                  <c:v>0.27874705682421874</c:v>
                </c:pt>
                <c:pt idx="238">
                  <c:v>0.27904314416933679</c:v>
                </c:pt>
                <c:pt idx="239">
                  <c:v>0.27930182630119599</c:v>
                </c:pt>
                <c:pt idx="240">
                  <c:v>0.27952227430843907</c:v>
                </c:pt>
                <c:pt idx="241">
                  <c:v>0.27970378362035908</c:v>
                </c:pt>
                <c:pt idx="242">
                  <c:v>0.27984576073943435</c:v>
                </c:pt>
                <c:pt idx="243">
                  <c:v>0.27994771135411495</c:v>
                </c:pt>
                <c:pt idx="244">
                  <c:v>0.28000922969918901</c:v>
                </c:pt>
                <c:pt idx="245">
                  <c:v>0.28002998904437815</c:v>
                </c:pt>
                <c:pt idx="246">
                  <c:v>0.28000973320415495</c:v>
                </c:pt>
                <c:pt idx="247">
                  <c:v>0.27994826897285396</c:v>
                </c:pt>
                <c:pt idx="248">
                  <c:v>0.27984545939842098</c:v>
                </c:pt>
                <c:pt idx="249">
                  <c:v>0.279701217817385</c:v>
                </c:pt>
                <c:pt idx="250">
                  <c:v>0.2795155025808605</c:v>
                </c:pt>
                <c:pt idx="251">
                  <c:v>0.27928831240883001</c:v>
                </c:pt>
                <c:pt idx="252">
                  <c:v>0.2790196823159245</c:v>
                </c:pt>
                <c:pt idx="253">
                  <c:v>0.27870968005749108</c:v>
                </c:pt>
                <c:pt idx="254">
                  <c:v>0.27835840305002352</c:v>
                </c:pt>
                <c:pt idx="255">
                  <c:v>0.27796597572413895</c:v>
                </c:pt>
                <c:pt idx="256">
                  <c:v>0.2775325472727625</c:v>
                </c:pt>
                <c:pt idx="257">
                  <c:v>0.27705828976041025</c:v>
                </c:pt>
                <c:pt idx="258">
                  <c:v>0.27654339656295901</c:v>
                </c:pt>
                <c:pt idx="259">
                  <c:v>0.27598808111017015</c:v>
                </c:pt>
                <c:pt idx="260">
                  <c:v>0.27539257590566096</c:v>
                </c:pt>
                <c:pt idx="261">
                  <c:v>0.27475713180167499</c:v>
                </c:pt>
                <c:pt idx="262">
                  <c:v>0.27408201750777456</c:v>
                </c:pt>
                <c:pt idx="263">
                  <c:v>0.27336751931449926</c:v>
                </c:pt>
                <c:pt idx="264">
                  <c:v>0.27261394101488795</c:v>
                </c:pt>
                <c:pt idx="265">
                  <c:v>0.27182160400792332</c:v>
                </c:pt>
                <c:pt idx="266">
                  <c:v>0.27099084756938202</c:v>
                </c:pt>
                <c:pt idx="267">
                  <c:v>0.27012202927666595</c:v>
                </c:pt>
                <c:pt idx="268">
                  <c:v>0.26921552557515699</c:v>
                </c:pt>
                <c:pt idx="269">
                  <c:v>0.26827173247450176</c:v>
                </c:pt>
                <c:pt idx="270">
                  <c:v>0.26729106636377076</c:v>
                </c:pt>
                <c:pt idx="271">
                  <c:v>0.26627396493527256</c:v>
                </c:pt>
                <c:pt idx="272">
                  <c:v>0.26522088820703998</c:v>
                </c:pt>
                <c:pt idx="273">
                  <c:v>0.26413231963456801</c:v>
                </c:pt>
                <c:pt idx="274">
                  <c:v>0.26300876730245243</c:v>
                </c:pt>
                <c:pt idx="275">
                  <c:v>0.26185076518693196</c:v>
                </c:pt>
                <c:pt idx="276">
                  <c:v>0.26068164240351105</c:v>
                </c:pt>
                <c:pt idx="277">
                  <c:v>0.25950889159942825</c:v>
                </c:pt>
                <c:pt idx="278">
                  <c:v>0.25833176481042308</c:v>
                </c:pt>
                <c:pt idx="279">
                  <c:v>0.25714940099928202</c:v>
                </c:pt>
                <c:pt idx="280">
                  <c:v>0.25596091003970395</c:v>
                </c:pt>
                <c:pt idx="281">
                  <c:v>0.25476534768188974</c:v>
                </c:pt>
                <c:pt idx="282">
                  <c:v>0.253561721391174</c:v>
                </c:pt>
                <c:pt idx="283">
                  <c:v>0.25234897838981796</c:v>
                </c:pt>
                <c:pt idx="284">
                  <c:v>0.25112599968513799</c:v>
                </c:pt>
                <c:pt idx="285">
                  <c:v>0.24989159022851387</c:v>
                </c:pt>
                <c:pt idx="286">
                  <c:v>0.24864447004514886</c:v>
                </c:pt>
                <c:pt idx="287">
                  <c:v>0.24738326432177499</c:v>
                </c:pt>
                <c:pt idx="288">
                  <c:v>0.24610649340051899</c:v>
                </c:pt>
                <c:pt idx="289">
                  <c:v>0.24481256223539699</c:v>
                </c:pt>
                <c:pt idx="290">
                  <c:v>0.24350022817807099</c:v>
                </c:pt>
                <c:pt idx="291">
                  <c:v>0.24217314846392701</c:v>
                </c:pt>
                <c:pt idx="292">
                  <c:v>0.24083642893552301</c:v>
                </c:pt>
                <c:pt idx="293">
                  <c:v>0.23949542870414744</c:v>
                </c:pt>
                <c:pt idx="294">
                  <c:v>0.23815574278608601</c:v>
                </c:pt>
                <c:pt idx="295">
                  <c:v>0.23682321717313101</c:v>
                </c:pt>
                <c:pt idx="296">
                  <c:v>0.23550395083694586</c:v>
                </c:pt>
                <c:pt idx="297">
                  <c:v>0.23420430325080499</c:v>
                </c:pt>
                <c:pt idx="298">
                  <c:v>0.23293089738195599</c:v>
                </c:pt>
                <c:pt idx="299">
                  <c:v>0.23169062244013</c:v>
                </c:pt>
                <c:pt idx="300">
                  <c:v>0.23049063378079934</c:v>
                </c:pt>
                <c:pt idx="301">
                  <c:v>0.22933835084641879</c:v>
                </c:pt>
                <c:pt idx="302">
                  <c:v>0.22824145233521045</c:v>
                </c:pt>
                <c:pt idx="303">
                  <c:v>0.22717346214345388</c:v>
                </c:pt>
                <c:pt idx="304">
                  <c:v>0.22611279344833601</c:v>
                </c:pt>
                <c:pt idx="305">
                  <c:v>0.22506203125679841</c:v>
                </c:pt>
                <c:pt idx="306">
                  <c:v>0.224023647195387</c:v>
                </c:pt>
                <c:pt idx="307">
                  <c:v>0.223000240698599</c:v>
                </c:pt>
                <c:pt idx="308">
                  <c:v>0.22199437488959844</c:v>
                </c:pt>
                <c:pt idx="309">
                  <c:v>0.22100864352513044</c:v>
                </c:pt>
                <c:pt idx="310">
                  <c:v>0.22004562792868512</c:v>
                </c:pt>
                <c:pt idx="311">
                  <c:v>0.219107910983667</c:v>
                </c:pt>
                <c:pt idx="312">
                  <c:v>0.21819806266105199</c:v>
                </c:pt>
                <c:pt idx="313">
                  <c:v>0.21731864054761288</c:v>
                </c:pt>
                <c:pt idx="314">
                  <c:v>0.21647218233357399</c:v>
                </c:pt>
                <c:pt idx="315">
                  <c:v>0.21566120217125509</c:v>
                </c:pt>
                <c:pt idx="316">
                  <c:v>0.21488818456291475</c:v>
                </c:pt>
                <c:pt idx="317">
                  <c:v>0.21415557913639999</c:v>
                </c:pt>
                <c:pt idx="318">
                  <c:v>0.21346579455147319</c:v>
                </c:pt>
                <c:pt idx="319">
                  <c:v>0.21282119252558199</c:v>
                </c:pt>
                <c:pt idx="320">
                  <c:v>0.21222408150837588</c:v>
                </c:pt>
                <c:pt idx="321">
                  <c:v>0.21167671032657587</c:v>
                </c:pt>
                <c:pt idx="322">
                  <c:v>0.21118126169791199</c:v>
                </c:pt>
                <c:pt idx="323">
                  <c:v>0.21073984574585541</c:v>
                </c:pt>
                <c:pt idx="324">
                  <c:v>0.21035449352246754</c:v>
                </c:pt>
                <c:pt idx="325">
                  <c:v>0.21002715061640509</c:v>
                </c:pt>
                <c:pt idx="326">
                  <c:v>0.20975967088553499</c:v>
                </c:pt>
                <c:pt idx="327">
                  <c:v>0.20955381037416501</c:v>
                </c:pt>
                <c:pt idx="328">
                  <c:v>0.20941122146253588</c:v>
                </c:pt>
                <c:pt idx="329">
                  <c:v>0.20933344730117245</c:v>
                </c:pt>
                <c:pt idx="330">
                  <c:v>0.20932191657712645</c:v>
                </c:pt>
                <c:pt idx="331">
                  <c:v>0.20937793865854487</c:v>
                </c:pt>
                <c:pt idx="332">
                  <c:v>0.209502699159858</c:v>
                </c:pt>
                <c:pt idx="333">
                  <c:v>0.20969725596683741</c:v>
                </c:pt>
                <c:pt idx="334">
                  <c:v>0.2099625357564783</c:v>
                </c:pt>
                <c:pt idx="335">
                  <c:v>0.21029933104229306</c:v>
                </c:pt>
                <c:pt idx="336">
                  <c:v>0.21070829777080019</c:v>
                </c:pt>
                <c:pt idx="337">
                  <c:v>0.21118995348989344</c:v>
                </c:pt>
                <c:pt idx="338">
                  <c:v>0.21174467610450401</c:v>
                </c:pt>
                <c:pt idx="339">
                  <c:v>0.21237270322952287</c:v>
                </c:pt>
                <c:pt idx="340">
                  <c:v>0.21307413214451601</c:v>
                </c:pt>
                <c:pt idx="341">
                  <c:v>0.21384892034923741</c:v>
                </c:pt>
                <c:pt idx="342">
                  <c:v>0.214696886713617</c:v>
                </c:pt>
                <c:pt idx="343">
                  <c:v>0.21561771321068587</c:v>
                </c:pt>
                <c:pt idx="344">
                  <c:v>0.21661094721593399</c:v>
                </c:pt>
                <c:pt idx="345">
                  <c:v>0.21767600435194101</c:v>
                </c:pt>
                <c:pt idx="346">
                  <c:v>0.21881217185279458</c:v>
                </c:pt>
                <c:pt idx="347">
                  <c:v>0.220018612418905</c:v>
                </c:pt>
                <c:pt idx="348">
                  <c:v>0.22129436852943743</c:v>
                </c:pt>
                <c:pt idx="349">
                  <c:v>0.22263836717640309</c:v>
                </c:pt>
                <c:pt idx="350">
                  <c:v>0.22404942498224509</c:v>
                </c:pt>
                <c:pt idx="351">
                  <c:v>0.22552625366050788</c:v>
                </c:pt>
                <c:pt idx="352">
                  <c:v>0.22706746577789519</c:v>
                </c:pt>
                <c:pt idx="353">
                  <c:v>0.22867158077491487</c:v>
                </c:pt>
                <c:pt idx="354">
                  <c:v>0.23033703120205401</c:v>
                </c:pt>
                <c:pt idx="355">
                  <c:v>0.23206216912812599</c:v>
                </c:pt>
                <c:pt idx="356">
                  <c:v>0.23384527267822044</c:v>
                </c:pt>
                <c:pt idx="357">
                  <c:v>0.23568455265930197</c:v>
                </c:pt>
                <c:pt idx="358">
                  <c:v>0.237578159232888</c:v>
                </c:pt>
                <c:pt idx="359">
                  <c:v>0.23952418859575941</c:v>
                </c:pt>
                <c:pt idx="360">
                  <c:v>0.24152068963158088</c:v>
                </c:pt>
                <c:pt idx="361">
                  <c:v>0.24356567049841099</c:v>
                </c:pt>
                <c:pt idx="362">
                  <c:v>0.24565710511943509</c:v>
                </c:pt>
                <c:pt idx="363">
                  <c:v>0.24779293954674841</c:v>
                </c:pt>
                <c:pt idx="364">
                  <c:v>0.24997109817069588</c:v>
                </c:pt>
                <c:pt idx="365">
                  <c:v>0.25218948974990052</c:v>
                </c:pt>
                <c:pt idx="366">
                  <c:v>0.2544460132399225</c:v>
                </c:pt>
                <c:pt idx="367">
                  <c:v>0.256738563401258</c:v>
                </c:pt>
                <c:pt idx="368">
                  <c:v>0.25906503617007193</c:v>
                </c:pt>
                <c:pt idx="369">
                  <c:v>0.26142333377776356</c:v>
                </c:pt>
                <c:pt idx="370">
                  <c:v>0.2638113696080735</c:v>
                </c:pt>
                <c:pt idx="371">
                  <c:v>0.26622707278294838</c:v>
                </c:pt>
                <c:pt idx="372">
                  <c:v>0.26866839247068702</c:v>
                </c:pt>
                <c:pt idx="373">
                  <c:v>0.27113330191220197</c:v>
                </c:pt>
                <c:pt idx="374">
                  <c:v>0.27361980216332399</c:v>
                </c:pt>
                <c:pt idx="375">
                  <c:v>0.27612592555296567</c:v>
                </c:pt>
                <c:pt idx="376">
                  <c:v>0.27864973885877475</c:v>
                </c:pt>
                <c:pt idx="377">
                  <c:v>0.281189346203565</c:v>
                </c:pt>
                <c:pt idx="378">
                  <c:v>0.28374289167710198</c:v>
                </c:pt>
                <c:pt idx="379">
                  <c:v>0.28630856168936808</c:v>
                </c:pt>
                <c:pt idx="380">
                  <c:v>0.28888458706226849</c:v>
                </c:pt>
                <c:pt idx="381">
                  <c:v>0.29146924486799702</c:v>
                </c:pt>
                <c:pt idx="382">
                  <c:v>0.29406086002291726</c:v>
                </c:pt>
                <c:pt idx="383">
                  <c:v>0.296657806646412</c:v>
                </c:pt>
                <c:pt idx="384">
                  <c:v>0.29925539822518993</c:v>
                </c:pt>
                <c:pt idx="385">
                  <c:v>0.3018520687215045</c:v>
                </c:pt>
                <c:pt idx="386">
                  <c:v>0.30444744113868538</c:v>
                </c:pt>
                <c:pt idx="387">
                  <c:v>0.30704053467097597</c:v>
                </c:pt>
                <c:pt idx="388">
                  <c:v>0.30963013587049032</c:v>
                </c:pt>
                <c:pt idx="389">
                  <c:v>0.31221510420745158</c:v>
                </c:pt>
                <c:pt idx="390">
                  <c:v>0.31479429582262963</c:v>
                </c:pt>
                <c:pt idx="391">
                  <c:v>0.31736661984614389</c:v>
                </c:pt>
                <c:pt idx="392">
                  <c:v>0.31993100884377801</c:v>
                </c:pt>
                <c:pt idx="393">
                  <c:v>0.32248644148249822</c:v>
                </c:pt>
                <c:pt idx="394">
                  <c:v>0.32503193130930474</c:v>
                </c:pt>
                <c:pt idx="395">
                  <c:v>0.32756653593222895</c:v>
                </c:pt>
                <c:pt idx="396">
                  <c:v>0.33008935274315032</c:v>
                </c:pt>
                <c:pt idx="397">
                  <c:v>0.33259952255544689</c:v>
                </c:pt>
                <c:pt idx="398">
                  <c:v>0.3350962278381564</c:v>
                </c:pt>
                <c:pt idx="399">
                  <c:v>0.33757869397345919</c:v>
                </c:pt>
                <c:pt idx="400">
                  <c:v>0.34004618830128802</c:v>
                </c:pt>
                <c:pt idx="401">
                  <c:v>0.34249802028098802</c:v>
                </c:pt>
                <c:pt idx="402">
                  <c:v>0.34493354071497201</c:v>
                </c:pt>
                <c:pt idx="403">
                  <c:v>0.34735214135558495</c:v>
                </c:pt>
                <c:pt idx="404">
                  <c:v>0.3497532540923855</c:v>
                </c:pt>
                <c:pt idx="405">
                  <c:v>0.35213635024800899</c:v>
                </c:pt>
                <c:pt idx="406">
                  <c:v>0.3545009396723135</c:v>
                </c:pt>
                <c:pt idx="407">
                  <c:v>0.35684656984929097</c:v>
                </c:pt>
                <c:pt idx="408">
                  <c:v>0.35917282489964036</c:v>
                </c:pt>
                <c:pt idx="409">
                  <c:v>0.36147932456862708</c:v>
                </c:pt>
                <c:pt idx="410">
                  <c:v>0.3637657231575015</c:v>
                </c:pt>
                <c:pt idx="411">
                  <c:v>0.36603170843791599</c:v>
                </c:pt>
                <c:pt idx="412">
                  <c:v>0.36827700053669399</c:v>
                </c:pt>
                <c:pt idx="413">
                  <c:v>0.37050135080969498</c:v>
                </c:pt>
                <c:pt idx="414">
                  <c:v>0.37270454070286352</c:v>
                </c:pt>
                <c:pt idx="415">
                  <c:v>0.37488638061054186</c:v>
                </c:pt>
                <c:pt idx="416">
                  <c:v>0.37704670873268825</c:v>
                </c:pt>
                <c:pt idx="417">
                  <c:v>0.37918538993708689</c:v>
                </c:pt>
                <c:pt idx="418">
                  <c:v>0.38130231462905978</c:v>
                </c:pt>
                <c:pt idx="419">
                  <c:v>0.38339739763281122</c:v>
                </c:pt>
                <c:pt idx="420">
                  <c:v>0.38547057708675486</c:v>
                </c:pt>
                <c:pt idx="421">
                  <c:v>0.387521813355726</c:v>
                </c:pt>
                <c:pt idx="422">
                  <c:v>0.38955108796212118</c:v>
                </c:pt>
                <c:pt idx="423">
                  <c:v>0.39155840253796548</c:v>
                </c:pt>
                <c:pt idx="424">
                  <c:v>0.39354377779948996</c:v>
                </c:pt>
                <c:pt idx="425">
                  <c:v>0.3955072525456535</c:v>
                </c:pt>
                <c:pt idx="426">
                  <c:v>0.39744888268177425</c:v>
                </c:pt>
                <c:pt idx="427">
                  <c:v>0.39936874026910796</c:v>
                </c:pt>
                <c:pt idx="428">
                  <c:v>0.40126691260124908</c:v>
                </c:pt>
                <c:pt idx="429">
                  <c:v>0.40314350130790538</c:v>
                </c:pt>
                <c:pt idx="430">
                  <c:v>0.40499862148633575</c:v>
                </c:pt>
                <c:pt idx="431">
                  <c:v>0.40683240086091998</c:v>
                </c:pt>
                <c:pt idx="432">
                  <c:v>0.40864497897087038</c:v>
                </c:pt>
                <c:pt idx="433">
                  <c:v>0.41043650638613599</c:v>
                </c:pt>
                <c:pt idx="434">
                  <c:v>0.41220714395154101</c:v>
                </c:pt>
                <c:pt idx="435">
                  <c:v>0.41395706205878102</c:v>
                </c:pt>
                <c:pt idx="436">
                  <c:v>0.41568643994625964</c:v>
                </c:pt>
                <c:pt idx="437">
                  <c:v>0.39404116628198038</c:v>
                </c:pt>
                <c:pt idx="438">
                  <c:v>0.407643474133286</c:v>
                </c:pt>
                <c:pt idx="439">
                  <c:v>0.39007733428318497</c:v>
                </c:pt>
                <c:pt idx="440">
                  <c:v>0.3790078682735365</c:v>
                </c:pt>
                <c:pt idx="441">
                  <c:v>0.36662148210006795</c:v>
                </c:pt>
                <c:pt idx="442">
                  <c:v>0.35734592775011897</c:v>
                </c:pt>
                <c:pt idx="443">
                  <c:v>0.34829864898285107</c:v>
                </c:pt>
                <c:pt idx="444">
                  <c:v>0.34092501585801432</c:v>
                </c:pt>
                <c:pt idx="445">
                  <c:v>0.33414696591368426</c:v>
                </c:pt>
                <c:pt idx="446">
                  <c:v>0.32841035723097939</c:v>
                </c:pt>
                <c:pt idx="447">
                  <c:v>0.32328517143716995</c:v>
                </c:pt>
                <c:pt idx="448">
                  <c:v>0.31888190340496309</c:v>
                </c:pt>
                <c:pt idx="449">
                  <c:v>0.31500876199331895</c:v>
                </c:pt>
                <c:pt idx="450">
                  <c:v>0.31166882869450752</c:v>
                </c:pt>
                <c:pt idx="451">
                  <c:v>0.30876264192265096</c:v>
                </c:pt>
                <c:pt idx="452">
                  <c:v>0.306263157574024</c:v>
                </c:pt>
                <c:pt idx="453">
                  <c:v>0.30411012383778058</c:v>
                </c:pt>
                <c:pt idx="454">
                  <c:v>0.30227173163423432</c:v>
                </c:pt>
                <c:pt idx="455">
                  <c:v>0.30070676710727495</c:v>
                </c:pt>
                <c:pt idx="456">
                  <c:v>0.29938628931797551</c:v>
                </c:pt>
                <c:pt idx="457">
                  <c:v>0.29827987914406889</c:v>
                </c:pt>
                <c:pt idx="458">
                  <c:v>0.29736318560429925</c:v>
                </c:pt>
                <c:pt idx="459">
                  <c:v>0.29661280928001338</c:v>
                </c:pt>
                <c:pt idx="460">
                  <c:v>0.29600885418221795</c:v>
                </c:pt>
                <c:pt idx="461">
                  <c:v>0.29553294102439798</c:v>
                </c:pt>
                <c:pt idx="462">
                  <c:v>0.29516900399194995</c:v>
                </c:pt>
                <c:pt idx="463">
                  <c:v>0.29490245995449438</c:v>
                </c:pt>
                <c:pt idx="464">
                  <c:v>0.29472048895182318</c:v>
                </c:pt>
                <c:pt idx="465">
                  <c:v>0.29461144892765989</c:v>
                </c:pt>
                <c:pt idx="466">
                  <c:v>0.29456495488933598</c:v>
                </c:pt>
                <c:pt idx="467">
                  <c:v>0.29457169464352001</c:v>
                </c:pt>
                <c:pt idx="468">
                  <c:v>0.29462336294901625</c:v>
                </c:pt>
                <c:pt idx="469">
                  <c:v>0.2947125279990549</c:v>
                </c:pt>
                <c:pt idx="470">
                  <c:v>0.29483255825382998</c:v>
                </c:pt>
                <c:pt idx="471">
                  <c:v>0.294977529082047</c:v>
                </c:pt>
                <c:pt idx="472">
                  <c:v>0.29514215635830499</c:v>
                </c:pt>
                <c:pt idx="473">
                  <c:v>0.29532172661570188</c:v>
                </c:pt>
                <c:pt idx="474">
                  <c:v>0.29551210764347352</c:v>
                </c:pt>
                <c:pt idx="475">
                  <c:v>0.29570957629055838</c:v>
                </c:pt>
                <c:pt idx="476">
                  <c:v>0.29591080650261625</c:v>
                </c:pt>
                <c:pt idx="477">
                  <c:v>0.2961128423687725</c:v>
                </c:pt>
                <c:pt idx="478">
                  <c:v>0.29631306053417356</c:v>
                </c:pt>
                <c:pt idx="479">
                  <c:v>0.29650913587655198</c:v>
                </c:pt>
                <c:pt idx="480">
                  <c:v>0.29669901120212699</c:v>
                </c:pt>
                <c:pt idx="481">
                  <c:v>0.29688086966829991</c:v>
                </c:pt>
                <c:pt idx="482">
                  <c:v>0.29705311020144598</c:v>
                </c:pt>
                <c:pt idx="483">
                  <c:v>0.29721432526746305</c:v>
                </c:pt>
                <c:pt idx="484">
                  <c:v>0.29736328096617698</c:v>
                </c:pt>
                <c:pt idx="485">
                  <c:v>0.29749889908616095</c:v>
                </c:pt>
                <c:pt idx="486">
                  <c:v>0.29762024100439438</c:v>
                </c:pt>
                <c:pt idx="487">
                  <c:v>0.29772649319699995</c:v>
                </c:pt>
                <c:pt idx="488">
                  <c:v>0.29781695423269694</c:v>
                </c:pt>
                <c:pt idx="489">
                  <c:v>0.29789102308318899</c:v>
                </c:pt>
                <c:pt idx="490">
                  <c:v>0.29794818863342998</c:v>
                </c:pt>
                <c:pt idx="491">
                  <c:v>0.29798802026652932</c:v>
                </c:pt>
                <c:pt idx="492">
                  <c:v>0.29801015942352199</c:v>
                </c:pt>
                <c:pt idx="493">
                  <c:v>0.29801431204012602</c:v>
                </c:pt>
                <c:pt idx="494">
                  <c:v>0.29800024177750495</c:v>
                </c:pt>
                <c:pt idx="495">
                  <c:v>0.29796776396911195</c:v>
                </c:pt>
                <c:pt idx="496">
                  <c:v>0.29791674021546366</c:v>
                </c:pt>
                <c:pt idx="497">
                  <c:v>0.2978470735641095</c:v>
                </c:pt>
                <c:pt idx="498">
                  <c:v>0.29775870421902095</c:v>
                </c:pt>
                <c:pt idx="499">
                  <c:v>0.29765160572861632</c:v>
                </c:pt>
                <c:pt idx="500">
                  <c:v>0.29752578160693438</c:v>
                </c:pt>
                <c:pt idx="501">
                  <c:v>0.29738126234658152</c:v>
                </c:pt>
                <c:pt idx="502">
                  <c:v>0.29721810278633576</c:v>
                </c:pt>
                <c:pt idx="503">
                  <c:v>0.29703637979978453</c:v>
                </c:pt>
                <c:pt idx="504">
                  <c:v>0.29683619027445196</c:v>
                </c:pt>
                <c:pt idx="505">
                  <c:v>0.29661764935413698</c:v>
                </c:pt>
                <c:pt idx="506">
                  <c:v>0.2963808889194845</c:v>
                </c:pt>
                <c:pt idx="507">
                  <c:v>0.29612605628415195</c:v>
                </c:pt>
                <c:pt idx="508">
                  <c:v>0.29585331308653501</c:v>
                </c:pt>
                <c:pt idx="509">
                  <c:v>0.29556283435816288</c:v>
                </c:pt>
                <c:pt idx="510">
                  <c:v>0.29525480775227325</c:v>
                </c:pt>
                <c:pt idx="511">
                  <c:v>0.29492943291724644</c:v>
                </c:pt>
                <c:pt idx="512">
                  <c:v>0.29458692100108214</c:v>
                </c:pt>
                <c:pt idx="513">
                  <c:v>0.29422749427430195</c:v>
                </c:pt>
                <c:pt idx="514">
                  <c:v>0.29385138585980336</c:v>
                </c:pt>
                <c:pt idx="515">
                  <c:v>0.29345883955918095</c:v>
                </c:pt>
                <c:pt idx="516">
                  <c:v>0.29305010976593432</c:v>
                </c:pt>
                <c:pt idx="517">
                  <c:v>0.29262546145671697</c:v>
                </c:pt>
                <c:pt idx="518">
                  <c:v>0.29218517025253032</c:v>
                </c:pt>
                <c:pt idx="519">
                  <c:v>0.29172952254242601</c:v>
                </c:pt>
                <c:pt idx="520">
                  <c:v>0.29125881566273398</c:v>
                </c:pt>
                <c:pt idx="521">
                  <c:v>0.290773358125408</c:v>
                </c:pt>
                <c:pt idx="522">
                  <c:v>0.29027346988945696</c:v>
                </c:pt>
                <c:pt idx="523">
                  <c:v>0.28975948266978302</c:v>
                </c:pt>
                <c:pt idx="524">
                  <c:v>0.28923174027822979</c:v>
                </c:pt>
                <c:pt idx="525">
                  <c:v>0.28869059899155097</c:v>
                </c:pt>
                <c:pt idx="526">
                  <c:v>0.28813642794171201</c:v>
                </c:pt>
                <c:pt idx="527">
                  <c:v>0.28756960952377902</c:v>
                </c:pt>
                <c:pt idx="528">
                  <c:v>0.28699053981695538</c:v>
                </c:pt>
                <c:pt idx="529">
                  <c:v>0.28639962901446042</c:v>
                </c:pt>
                <c:pt idx="530">
                  <c:v>0.28579730185798502</c:v>
                </c:pt>
                <c:pt idx="531">
                  <c:v>0.28518399807270672</c:v>
                </c:pt>
                <c:pt idx="532">
                  <c:v>0.28456017279858697</c:v>
                </c:pt>
                <c:pt idx="533">
                  <c:v>0.28392629701419325</c:v>
                </c:pt>
                <c:pt idx="534">
                  <c:v>0.2832828579487785</c:v>
                </c:pt>
                <c:pt idx="535">
                  <c:v>0.28263035947891174</c:v>
                </c:pt>
                <c:pt idx="536">
                  <c:v>0.2819693225055</c:v>
                </c:pt>
                <c:pt idx="537">
                  <c:v>0.28130028530734186</c:v>
                </c:pt>
                <c:pt idx="538">
                  <c:v>0.28062380386725666</c:v>
                </c:pt>
                <c:pt idx="539">
                  <c:v>0.27994045216686397</c:v>
                </c:pt>
                <c:pt idx="540">
                  <c:v>0.27926525731037199</c:v>
                </c:pt>
                <c:pt idx="541">
                  <c:v>0.278605397846036</c:v>
                </c:pt>
                <c:pt idx="542">
                  <c:v>0.2779605692550059</c:v>
                </c:pt>
                <c:pt idx="543">
                  <c:v>0.27733036203155997</c:v>
                </c:pt>
                <c:pt idx="544">
                  <c:v>0.27671444587461402</c:v>
                </c:pt>
                <c:pt idx="545">
                  <c:v>0.27611243793196238</c:v>
                </c:pt>
                <c:pt idx="546">
                  <c:v>0.27552399114612802</c:v>
                </c:pt>
                <c:pt idx="547">
                  <c:v>0.27494872340684395</c:v>
                </c:pt>
                <c:pt idx="548">
                  <c:v>0.27438626143262596</c:v>
                </c:pt>
                <c:pt idx="549">
                  <c:v>0.27383620253286672</c:v>
                </c:pt>
                <c:pt idx="550">
                  <c:v>0.27329813560320876</c:v>
                </c:pt>
                <c:pt idx="551">
                  <c:v>0.27277161966990232</c:v>
                </c:pt>
                <c:pt idx="552">
                  <c:v>0.27225619328177098</c:v>
                </c:pt>
                <c:pt idx="553">
                  <c:v>0.27175136176723302</c:v>
                </c:pt>
                <c:pt idx="554">
                  <c:v>0.27125660071801899</c:v>
                </c:pt>
                <c:pt idx="555">
                  <c:v>0.27077134783374801</c:v>
                </c:pt>
                <c:pt idx="556">
                  <c:v>0.27029500339204698</c:v>
                </c:pt>
                <c:pt idx="557">
                  <c:v>0.26982762964917695</c:v>
                </c:pt>
                <c:pt idx="558">
                  <c:v>0.26937185751083498</c:v>
                </c:pt>
                <c:pt idx="559">
                  <c:v>0.26893055268246202</c:v>
                </c:pt>
                <c:pt idx="560">
                  <c:v>0.26850664706657501</c:v>
                </c:pt>
                <c:pt idx="561">
                  <c:v>0.26810308943051175</c:v>
                </c:pt>
                <c:pt idx="562">
                  <c:v>0.267722877760462</c:v>
                </c:pt>
                <c:pt idx="563">
                  <c:v>0.26736903065518075</c:v>
                </c:pt>
                <c:pt idx="564">
                  <c:v>0.26704460290203302</c:v>
                </c:pt>
                <c:pt idx="565">
                  <c:v>0.26675266656725238</c:v>
                </c:pt>
                <c:pt idx="566">
                  <c:v>0.26649631674986551</c:v>
                </c:pt>
                <c:pt idx="567">
                  <c:v>0.26627865741353579</c:v>
                </c:pt>
                <c:pt idx="568">
                  <c:v>0.26610280103279532</c:v>
                </c:pt>
                <c:pt idx="569">
                  <c:v>0.26597185652366201</c:v>
                </c:pt>
                <c:pt idx="570">
                  <c:v>0.26588892490918725</c:v>
                </c:pt>
                <c:pt idx="571">
                  <c:v>0.26585708796493251</c:v>
                </c:pt>
                <c:pt idx="572">
                  <c:v>0.26587940118344777</c:v>
                </c:pt>
                <c:pt idx="573">
                  <c:v>0.265949681693184</c:v>
                </c:pt>
                <c:pt idx="574">
                  <c:v>0.26604496680133299</c:v>
                </c:pt>
                <c:pt idx="575">
                  <c:v>0.26616671432909988</c:v>
                </c:pt>
                <c:pt idx="576">
                  <c:v>0.26631571886626898</c:v>
                </c:pt>
                <c:pt idx="577">
                  <c:v>0.26649320514146502</c:v>
                </c:pt>
                <c:pt idx="578">
                  <c:v>0.26669998805748901</c:v>
                </c:pt>
                <c:pt idx="579">
                  <c:v>0.26693710478543076</c:v>
                </c:pt>
                <c:pt idx="580">
                  <c:v>0.26720532840982975</c:v>
                </c:pt>
                <c:pt idx="581">
                  <c:v>0.267505543109189</c:v>
                </c:pt>
                <c:pt idx="582">
                  <c:v>0.26783845158085018</c:v>
                </c:pt>
                <c:pt idx="583">
                  <c:v>0.26820480157975907</c:v>
                </c:pt>
                <c:pt idx="584">
                  <c:v>0.26860520815574002</c:v>
                </c:pt>
                <c:pt idx="585">
                  <c:v>0.26904029147106301</c:v>
                </c:pt>
                <c:pt idx="586">
                  <c:v>0.26951056792801192</c:v>
                </c:pt>
                <c:pt idx="587">
                  <c:v>0.27001653462880798</c:v>
                </c:pt>
                <c:pt idx="588">
                  <c:v>0.27055860222054795</c:v>
                </c:pt>
                <c:pt idx="589">
                  <c:v>0.27113714707016873</c:v>
                </c:pt>
                <c:pt idx="590">
                  <c:v>0.27175246960983607</c:v>
                </c:pt>
                <c:pt idx="591">
                  <c:v>0.27240482688022088</c:v>
                </c:pt>
                <c:pt idx="592">
                  <c:v>0.27309440662384832</c:v>
                </c:pt>
                <c:pt idx="593">
                  <c:v>0.27382134785117002</c:v>
                </c:pt>
                <c:pt idx="594">
                  <c:v>0.27458572477261856</c:v>
                </c:pt>
                <c:pt idx="595">
                  <c:v>0.27538756005047238</c:v>
                </c:pt>
                <c:pt idx="596">
                  <c:v>0.27622681496110102</c:v>
                </c:pt>
                <c:pt idx="597">
                  <c:v>0.27710339819085267</c:v>
                </c:pt>
                <c:pt idx="598">
                  <c:v>0.27801716000583598</c:v>
                </c:pt>
                <c:pt idx="599">
                  <c:v>0.27896789835195895</c:v>
                </c:pt>
                <c:pt idx="600">
                  <c:v>0.27995535564955698</c:v>
                </c:pt>
                <c:pt idx="601">
                  <c:v>0.2809792232838485</c:v>
                </c:pt>
                <c:pt idx="602">
                  <c:v>0.28203914015313075</c:v>
                </c:pt>
                <c:pt idx="603">
                  <c:v>0.28313372977766532</c:v>
                </c:pt>
                <c:pt idx="604">
                  <c:v>0.2842622819885155</c:v>
                </c:pt>
                <c:pt idx="605">
                  <c:v>0.28542451102172195</c:v>
                </c:pt>
                <c:pt idx="606">
                  <c:v>0.28662002433222256</c:v>
                </c:pt>
                <c:pt idx="607">
                  <c:v>0.28784833466706938</c:v>
                </c:pt>
                <c:pt idx="608">
                  <c:v>0.28910893355875888</c:v>
                </c:pt>
                <c:pt idx="609">
                  <c:v>0.29040123574916832</c:v>
                </c:pt>
                <c:pt idx="610">
                  <c:v>0.29172462937197452</c:v>
                </c:pt>
                <c:pt idx="611">
                  <c:v>0.29307844048641601</c:v>
                </c:pt>
                <c:pt idx="612">
                  <c:v>0.29446196729062091</c:v>
                </c:pt>
                <c:pt idx="613">
                  <c:v>0.29587445755752095</c:v>
                </c:pt>
                <c:pt idx="614">
                  <c:v>0.29731513237850632</c:v>
                </c:pt>
                <c:pt idx="615">
                  <c:v>0.29878317206471638</c:v>
                </c:pt>
                <c:pt idx="616">
                  <c:v>0.30027773294182902</c:v>
                </c:pt>
                <c:pt idx="617">
                  <c:v>0.30179793881529599</c:v>
                </c:pt>
                <c:pt idx="618">
                  <c:v>0.30334289311355644</c:v>
                </c:pt>
                <c:pt idx="619">
                  <c:v>0.30491167400459995</c:v>
                </c:pt>
                <c:pt idx="620">
                  <c:v>0.30650334339155438</c:v>
                </c:pt>
                <c:pt idx="621">
                  <c:v>0.30811694441221532</c:v>
                </c:pt>
                <c:pt idx="622">
                  <c:v>0.30975150827400738</c:v>
                </c:pt>
                <c:pt idx="623">
                  <c:v>0.3114060532905365</c:v>
                </c:pt>
                <c:pt idx="624">
                  <c:v>0.31307959020564613</c:v>
                </c:pt>
                <c:pt idx="625">
                  <c:v>0.31477112219982195</c:v>
                </c:pt>
                <c:pt idx="626">
                  <c:v>0.31647964913241061</c:v>
                </c:pt>
                <c:pt idx="627">
                  <c:v>0.31820439195466443</c:v>
                </c:pt>
                <c:pt idx="628">
                  <c:v>0.31994436208693638</c:v>
                </c:pt>
                <c:pt idx="629">
                  <c:v>0.321698532771927</c:v>
                </c:pt>
                <c:pt idx="630">
                  <c:v>0.32346588355561989</c:v>
                </c:pt>
                <c:pt idx="631">
                  <c:v>0.32524540205428032</c:v>
                </c:pt>
                <c:pt idx="632">
                  <c:v>0.32703608491189895</c:v>
                </c:pt>
                <c:pt idx="633">
                  <c:v>0.32883693987906243</c:v>
                </c:pt>
                <c:pt idx="634">
                  <c:v>0.33064698679552051</c:v>
                </c:pt>
                <c:pt idx="635">
                  <c:v>0.33246532425770525</c:v>
                </c:pt>
                <c:pt idx="636">
                  <c:v>0.33429132692378</c:v>
                </c:pt>
                <c:pt idx="637">
                  <c:v>0.33612402385295587</c:v>
                </c:pt>
                <c:pt idx="638">
                  <c:v>0.33796245921063189</c:v>
                </c:pt>
                <c:pt idx="639">
                  <c:v>0.33980569745035644</c:v>
                </c:pt>
                <c:pt idx="640">
                  <c:v>0.34165282482281872</c:v>
                </c:pt>
                <c:pt idx="641">
                  <c:v>0.34350294948774535</c:v>
                </c:pt>
                <c:pt idx="642">
                  <c:v>0.34535520254068097</c:v>
                </c:pt>
                <c:pt idx="643">
                  <c:v>0.34720873815911402</c:v>
                </c:pt>
                <c:pt idx="644">
                  <c:v>0.34906273434781426</c:v>
                </c:pt>
                <c:pt idx="645">
                  <c:v>0.35091639305742389</c:v>
                </c:pt>
                <c:pt idx="646">
                  <c:v>0.35276894069967651</c:v>
                </c:pt>
                <c:pt idx="647">
                  <c:v>0.354619628211578</c:v>
                </c:pt>
                <c:pt idx="648">
                  <c:v>0.35646773137867155</c:v>
                </c:pt>
                <c:pt idx="649">
                  <c:v>0.35831255083068625</c:v>
                </c:pt>
                <c:pt idx="650">
                  <c:v>0.360153412203219</c:v>
                </c:pt>
                <c:pt idx="651">
                  <c:v>0.36198966605917338</c:v>
                </c:pt>
                <c:pt idx="652">
                  <c:v>0.36382068791351696</c:v>
                </c:pt>
                <c:pt idx="653">
                  <c:v>0.36564587808039101</c:v>
                </c:pt>
                <c:pt idx="654">
                  <c:v>0.36746466158199925</c:v>
                </c:pt>
                <c:pt idx="655">
                  <c:v>0.36927648792477108</c:v>
                </c:pt>
                <c:pt idx="656">
                  <c:v>0.37108083091036553</c:v>
                </c:pt>
                <c:pt idx="657">
                  <c:v>0.37287718834695538</c:v>
                </c:pt>
                <c:pt idx="658">
                  <c:v>0.37466508177801938</c:v>
                </c:pt>
                <c:pt idx="659">
                  <c:v>0.37644405613600401</c:v>
                </c:pt>
                <c:pt idx="660">
                  <c:v>0.37821367940298095</c:v>
                </c:pt>
                <c:pt idx="661">
                  <c:v>0.37997354221458807</c:v>
                </c:pt>
                <c:pt idx="662">
                  <c:v>0.38172325746512376</c:v>
                </c:pt>
                <c:pt idx="663">
                  <c:v>0.38346245986998889</c:v>
                </c:pt>
                <c:pt idx="664">
                  <c:v>0.38519080552629698</c:v>
                </c:pt>
                <c:pt idx="665">
                  <c:v>0.38690797144197625</c:v>
                </c:pt>
                <c:pt idx="666">
                  <c:v>0.38861365506196138</c:v>
                </c:pt>
                <c:pt idx="667">
                  <c:v>0.39030757377157055</c:v>
                </c:pt>
                <c:pt idx="668">
                  <c:v>0.39198946439731058</c:v>
                </c:pt>
                <c:pt idx="669">
                  <c:v>0.39365908269169708</c:v>
                </c:pt>
                <c:pt idx="670">
                  <c:v>0.39531620281670726</c:v>
                </c:pt>
                <c:pt idx="671">
                  <c:v>0.39696061681659095</c:v>
                </c:pt>
                <c:pt idx="672">
                  <c:v>0.39859213409093802</c:v>
                </c:pt>
                <c:pt idx="673">
                  <c:v>0.40021058086164452</c:v>
                </c:pt>
                <c:pt idx="674">
                  <c:v>0.40181579964157038</c:v>
                </c:pt>
                <c:pt idx="675">
                  <c:v>0.40340764870101176</c:v>
                </c:pt>
                <c:pt idx="676">
                  <c:v>0.40498600153738795</c:v>
                </c:pt>
                <c:pt idx="677">
                  <c:v>0.40655074634572202</c:v>
                </c:pt>
                <c:pt idx="678">
                  <c:v>0.40810178549402998</c:v>
                </c:pt>
                <c:pt idx="679">
                  <c:v>0.40963903500186299</c:v>
                </c:pt>
                <c:pt idx="680">
                  <c:v>0.41116242402516301</c:v>
                </c:pt>
                <c:pt idx="681">
                  <c:v>0.41267189434637008</c:v>
                </c:pt>
                <c:pt idx="682">
                  <c:v>0.41416739987198897</c:v>
                </c:pt>
                <c:pt idx="683">
                  <c:v>0.41564890613706318</c:v>
                </c:pt>
                <c:pt idx="684">
                  <c:v>0.41711638981812732</c:v>
                </c:pt>
                <c:pt idx="685">
                  <c:v>0.41856983825439598</c:v>
                </c:pt>
                <c:pt idx="686">
                  <c:v>0.42000924897823799</c:v>
                </c:pt>
                <c:pt idx="687">
                  <c:v>0.42143462925487496</c:v>
                </c:pt>
                <c:pt idx="688">
                  <c:v>0.42284599563205477</c:v>
                </c:pt>
                <c:pt idx="689">
                  <c:v>0.42424337349972202</c:v>
                </c:pt>
                <c:pt idx="690">
                  <c:v>0.42562679666014758</c:v>
                </c:pt>
                <c:pt idx="691">
                  <c:v>0.40612492123628852</c:v>
                </c:pt>
                <c:pt idx="692">
                  <c:v>0.41817297897548705</c:v>
                </c:pt>
                <c:pt idx="693">
                  <c:v>0.40045182281092001</c:v>
                </c:pt>
                <c:pt idx="694">
                  <c:v>0.38904714983835897</c:v>
                </c:pt>
                <c:pt idx="695">
                  <c:v>0.37577771487754852</c:v>
                </c:pt>
                <c:pt idx="696">
                  <c:v>0.36637164958293938</c:v>
                </c:pt>
                <c:pt idx="697">
                  <c:v>0.35621173914175108</c:v>
                </c:pt>
                <c:pt idx="698">
                  <c:v>0.34851782284622501</c:v>
                </c:pt>
                <c:pt idx="699">
                  <c:v>0.34063591087630679</c:v>
                </c:pt>
                <c:pt idx="700">
                  <c:v>0.33437466465372889</c:v>
                </c:pt>
                <c:pt idx="701">
                  <c:v>0.32820073754487256</c:v>
                </c:pt>
                <c:pt idx="702">
                  <c:v>0.32312544807040938</c:v>
                </c:pt>
                <c:pt idx="703">
                  <c:v>0.31825643433956452</c:v>
                </c:pt>
                <c:pt idx="704">
                  <c:v>0.31415523480477198</c:v>
                </c:pt>
                <c:pt idx="705">
                  <c:v>0.31029760914755738</c:v>
                </c:pt>
                <c:pt idx="706">
                  <c:v>0.30699193395454466</c:v>
                </c:pt>
                <c:pt idx="707">
                  <c:v>0.30392650628233525</c:v>
                </c:pt>
                <c:pt idx="708">
                  <c:v>0.301267702176512</c:v>
                </c:pt>
                <c:pt idx="709">
                  <c:v>0.2988273581375715</c:v>
                </c:pt>
                <c:pt idx="710">
                  <c:v>0.2966926438492315</c:v>
                </c:pt>
                <c:pt idx="711">
                  <c:v>0.29474782200187399</c:v>
                </c:pt>
                <c:pt idx="712">
                  <c:v>0.2930362743281445</c:v>
                </c:pt>
                <c:pt idx="713">
                  <c:v>0.29148518824959052</c:v>
                </c:pt>
                <c:pt idx="714">
                  <c:v>0.29011408214253198</c:v>
                </c:pt>
                <c:pt idx="715">
                  <c:v>0.28887593469749595</c:v>
                </c:pt>
                <c:pt idx="716">
                  <c:v>0.28777755999882398</c:v>
                </c:pt>
                <c:pt idx="717">
                  <c:v>0.28678769965541495</c:v>
                </c:pt>
                <c:pt idx="718">
                  <c:v>0.28590666851018898</c:v>
                </c:pt>
                <c:pt idx="719">
                  <c:v>0.28511304351821193</c:v>
                </c:pt>
                <c:pt idx="720">
                  <c:v>0.28440405106092498</c:v>
                </c:pt>
                <c:pt idx="721">
                  <c:v>0.28376455629063502</c:v>
                </c:pt>
                <c:pt idx="722">
                  <c:v>0.28319053733858501</c:v>
                </c:pt>
                <c:pt idx="723">
                  <c:v>0.282670992094471</c:v>
                </c:pt>
                <c:pt idx="724">
                  <c:v>0.28220161300040802</c:v>
                </c:pt>
                <c:pt idx="725">
                  <c:v>0.28177419615868432</c:v>
                </c:pt>
                <c:pt idx="726">
                  <c:v>0.28138462502512523</c:v>
                </c:pt>
                <c:pt idx="727">
                  <c:v>0.28102664908963915</c:v>
                </c:pt>
                <c:pt idx="728">
                  <c:v>0.28069655459006393</c:v>
                </c:pt>
                <c:pt idx="729">
                  <c:v>0.28038949578237826</c:v>
                </c:pt>
                <c:pt idx="730">
                  <c:v>0.28010223251681793</c:v>
                </c:pt>
                <c:pt idx="731">
                  <c:v>0.27983095744049302</c:v>
                </c:pt>
                <c:pt idx="732">
                  <c:v>0.27957290297780263</c:v>
                </c:pt>
                <c:pt idx="733">
                  <c:v>0.27932504824457832</c:v>
                </c:pt>
                <c:pt idx="734">
                  <c:v>0.27908506334058125</c:v>
                </c:pt>
                <c:pt idx="735">
                  <c:v>0.27885053554109202</c:v>
                </c:pt>
                <c:pt idx="736">
                  <c:v>0.27861952437045695</c:v>
                </c:pt>
                <c:pt idx="737">
                  <c:v>0.27839009558465116</c:v>
                </c:pt>
                <c:pt idx="738">
                  <c:v>0.27816064723980094</c:v>
                </c:pt>
                <c:pt idx="739">
                  <c:v>0.27792962695631301</c:v>
                </c:pt>
                <c:pt idx="740">
                  <c:v>0.27769572306462598</c:v>
                </c:pt>
                <c:pt idx="741">
                  <c:v>0.27745769158093597</c:v>
                </c:pt>
                <c:pt idx="742">
                  <c:v>0.27721446780046638</c:v>
                </c:pt>
                <c:pt idx="743">
                  <c:v>0.27696505934141302</c:v>
                </c:pt>
                <c:pt idx="744">
                  <c:v>0.27670861083836201</c:v>
                </c:pt>
                <c:pt idx="745">
                  <c:v>0.27644433705083898</c:v>
                </c:pt>
                <c:pt idx="746">
                  <c:v>0.27617155994528297</c:v>
                </c:pt>
                <c:pt idx="747">
                  <c:v>0.27588966629893752</c:v>
                </c:pt>
                <c:pt idx="748">
                  <c:v>0.27559812857852373</c:v>
                </c:pt>
                <c:pt idx="749">
                  <c:v>0.27529647766576798</c:v>
                </c:pt>
                <c:pt idx="750">
                  <c:v>0.27498431428391895</c:v>
                </c:pt>
                <c:pt idx="751">
                  <c:v>0.27466129116528798</c:v>
                </c:pt>
                <c:pt idx="752">
                  <c:v>0.27432711901911838</c:v>
                </c:pt>
                <c:pt idx="753">
                  <c:v>0.27398155467431501</c:v>
                </c:pt>
                <c:pt idx="754">
                  <c:v>0.27362440394626225</c:v>
                </c:pt>
                <c:pt idx="755">
                  <c:v>0.273255513620072</c:v>
                </c:pt>
                <c:pt idx="756">
                  <c:v>0.27287477260263626</c:v>
                </c:pt>
                <c:pt idx="757">
                  <c:v>0.27248210641812193</c:v>
                </c:pt>
                <c:pt idx="758">
                  <c:v>0.27207747745426714</c:v>
                </c:pt>
                <c:pt idx="759">
                  <c:v>0.27166088113335646</c:v>
                </c:pt>
                <c:pt idx="760">
                  <c:v>0.27123234571877575</c:v>
                </c:pt>
                <c:pt idx="761">
                  <c:v>0.27079192962633369</c:v>
                </c:pt>
                <c:pt idx="762">
                  <c:v>0.27033972105369602</c:v>
                </c:pt>
                <c:pt idx="763">
                  <c:v>0.26987583608334897</c:v>
                </c:pt>
                <c:pt idx="764">
                  <c:v>0.26940041827731498</c:v>
                </c:pt>
                <c:pt idx="765">
                  <c:v>0.26891363733969542</c:v>
                </c:pt>
                <c:pt idx="766">
                  <c:v>0.26841568874801502</c:v>
                </c:pt>
                <c:pt idx="767">
                  <c:v>0.26790679281679802</c:v>
                </c:pt>
                <c:pt idx="768">
                  <c:v>0.26738719439567338</c:v>
                </c:pt>
                <c:pt idx="769">
                  <c:v>0.26685716222208788</c:v>
                </c:pt>
                <c:pt idx="770">
                  <c:v>0.26631698869247072</c:v>
                </c:pt>
                <c:pt idx="771">
                  <c:v>0.26576698942254995</c:v>
                </c:pt>
                <c:pt idx="772">
                  <c:v>0.26520750308408397</c:v>
                </c:pt>
                <c:pt idx="773">
                  <c:v>0.26463889111107408</c:v>
                </c:pt>
                <c:pt idx="774">
                  <c:v>0.26406107344341301</c:v>
                </c:pt>
                <c:pt idx="775">
                  <c:v>0.26347436551353398</c:v>
                </c:pt>
                <c:pt idx="776">
                  <c:v>0.26287924267988438</c:v>
                </c:pt>
                <c:pt idx="777">
                  <c:v>0.26227623508097597</c:v>
                </c:pt>
                <c:pt idx="778">
                  <c:v>0.261665860420218</c:v>
                </c:pt>
                <c:pt idx="779">
                  <c:v>0.2610486798475995</c:v>
                </c:pt>
                <c:pt idx="780">
                  <c:v>0.26042525277310374</c:v>
                </c:pt>
                <c:pt idx="781">
                  <c:v>0.259796173760593</c:v>
                </c:pt>
                <c:pt idx="782">
                  <c:v>0.25916204269360399</c:v>
                </c:pt>
                <c:pt idx="783">
                  <c:v>0.25852545534701332</c:v>
                </c:pt>
                <c:pt idx="784">
                  <c:v>0.25790383644361475</c:v>
                </c:pt>
                <c:pt idx="785">
                  <c:v>0.257296734454042</c:v>
                </c:pt>
                <c:pt idx="786">
                  <c:v>0.256704346168802</c:v>
                </c:pt>
                <c:pt idx="787">
                  <c:v>0.25612633974520932</c:v>
                </c:pt>
                <c:pt idx="788">
                  <c:v>0.25556280257091102</c:v>
                </c:pt>
                <c:pt idx="789">
                  <c:v>0.25501346274360298</c:v>
                </c:pt>
                <c:pt idx="790">
                  <c:v>0.25447832242337393</c:v>
                </c:pt>
                <c:pt idx="791">
                  <c:v>0.25395712944209475</c:v>
                </c:pt>
                <c:pt idx="792">
                  <c:v>0.25344980863222699</c:v>
                </c:pt>
                <c:pt idx="793">
                  <c:v>0.25295609949822701</c:v>
                </c:pt>
                <c:pt idx="794">
                  <c:v>0.25247585160015901</c:v>
                </c:pt>
                <c:pt idx="795">
                  <c:v>0.25200877449409498</c:v>
                </c:pt>
                <c:pt idx="796">
                  <c:v>0.251554641000798</c:v>
                </c:pt>
                <c:pt idx="797">
                  <c:v>0.251113113502825</c:v>
                </c:pt>
                <c:pt idx="798">
                  <c:v>0.25068388446451401</c:v>
                </c:pt>
                <c:pt idx="799">
                  <c:v>0.25026655494922501</c:v>
                </c:pt>
                <c:pt idx="800">
                  <c:v>0.24986074201720346</c:v>
                </c:pt>
                <c:pt idx="801">
                  <c:v>0.24946769580989553</c:v>
                </c:pt>
                <c:pt idx="802">
                  <c:v>0.24908993540071009</c:v>
                </c:pt>
                <c:pt idx="803">
                  <c:v>0.24872998644886651</c:v>
                </c:pt>
                <c:pt idx="804">
                  <c:v>0.24839042293651001</c:v>
                </c:pt>
                <c:pt idx="805">
                  <c:v>0.248073826095035</c:v>
                </c:pt>
                <c:pt idx="806">
                  <c:v>0.24778281209148309</c:v>
                </c:pt>
                <c:pt idx="807">
                  <c:v>0.24752000062804</c:v>
                </c:pt>
                <c:pt idx="808">
                  <c:v>0.24728803241615119</c:v>
                </c:pt>
                <c:pt idx="809">
                  <c:v>0.24708954390535601</c:v>
                </c:pt>
                <c:pt idx="810">
                  <c:v>0.24692717739647688</c:v>
                </c:pt>
                <c:pt idx="811">
                  <c:v>0.246803559890517</c:v>
                </c:pt>
                <c:pt idx="812">
                  <c:v>0.246721307738858</c:v>
                </c:pt>
                <c:pt idx="813">
                  <c:v>0.24668300828636699</c:v>
                </c:pt>
                <c:pt idx="814">
                  <c:v>0.246691220468504</c:v>
                </c:pt>
                <c:pt idx="815">
                  <c:v>0.24674845839730328</c:v>
                </c:pt>
                <c:pt idx="816">
                  <c:v>0.24685718899340486</c:v>
                </c:pt>
                <c:pt idx="817">
                  <c:v>0.24700857763676301</c:v>
                </c:pt>
                <c:pt idx="818">
                  <c:v>0.24718701742533244</c:v>
                </c:pt>
                <c:pt idx="819">
                  <c:v>0.247393517175719</c:v>
                </c:pt>
                <c:pt idx="820">
                  <c:v>0.24762874905541901</c:v>
                </c:pt>
                <c:pt idx="821">
                  <c:v>0.24789357559185801</c:v>
                </c:pt>
                <c:pt idx="822">
                  <c:v>0.248188605398065</c:v>
                </c:pt>
                <c:pt idx="823">
                  <c:v>0.24851456694354687</c:v>
                </c:pt>
                <c:pt idx="824">
                  <c:v>0.24887198683213199</c:v>
                </c:pt>
                <c:pt idx="825">
                  <c:v>0.24926146830345541</c:v>
                </c:pt>
                <c:pt idx="826">
                  <c:v>0.24968344827924099</c:v>
                </c:pt>
                <c:pt idx="827">
                  <c:v>0.25013840837607693</c:v>
                </c:pt>
                <c:pt idx="828">
                  <c:v>0.25062669028628198</c:v>
                </c:pt>
                <c:pt idx="829">
                  <c:v>0.251148656594885</c:v>
                </c:pt>
                <c:pt idx="830">
                  <c:v>0.251704549853423</c:v>
                </c:pt>
                <c:pt idx="831">
                  <c:v>0.25229461583457102</c:v>
                </c:pt>
                <c:pt idx="832">
                  <c:v>0.25291899552656188</c:v>
                </c:pt>
                <c:pt idx="833">
                  <c:v>0.25357782015506602</c:v>
                </c:pt>
                <c:pt idx="834">
                  <c:v>0.25427112812312269</c:v>
                </c:pt>
                <c:pt idx="835">
                  <c:v>0.25499893872346502</c:v>
                </c:pt>
                <c:pt idx="836">
                  <c:v>0.25576118808731579</c:v>
                </c:pt>
                <c:pt idx="837">
                  <c:v>0.25655781045178905</c:v>
                </c:pt>
                <c:pt idx="838">
                  <c:v>0.25738871810317698</c:v>
                </c:pt>
                <c:pt idx="839">
                  <c:v>0.25825370362413003</c:v>
                </c:pt>
                <c:pt idx="840">
                  <c:v>0.25915249602968132</c:v>
                </c:pt>
                <c:pt idx="841">
                  <c:v>0.26008479222267988</c:v>
                </c:pt>
                <c:pt idx="842">
                  <c:v>0.26105022853315779</c:v>
                </c:pt>
                <c:pt idx="843">
                  <c:v>0.26204840822862502</c:v>
                </c:pt>
                <c:pt idx="844">
                  <c:v>0.26307887967916738</c:v>
                </c:pt>
                <c:pt idx="845">
                  <c:v>0.26414115851534603</c:v>
                </c:pt>
                <c:pt idx="846">
                  <c:v>0.26523489038589032</c:v>
                </c:pt>
                <c:pt idx="847">
                  <c:v>0.26635950072702602</c:v>
                </c:pt>
                <c:pt idx="848">
                  <c:v>0.26751436339547996</c:v>
                </c:pt>
                <c:pt idx="849">
                  <c:v>0.26869901735802199</c:v>
                </c:pt>
                <c:pt idx="850">
                  <c:v>0.26991281435182352</c:v>
                </c:pt>
                <c:pt idx="851">
                  <c:v>0.27115501092489108</c:v>
                </c:pt>
                <c:pt idx="852">
                  <c:v>0.27242483371328352</c:v>
                </c:pt>
                <c:pt idx="853">
                  <c:v>0.27372148773216598</c:v>
                </c:pt>
                <c:pt idx="854">
                  <c:v>0.27504415188116199</c:v>
                </c:pt>
                <c:pt idx="855">
                  <c:v>0.27639198663005332</c:v>
                </c:pt>
                <c:pt idx="856">
                  <c:v>0.27776413086676099</c:v>
                </c:pt>
                <c:pt idx="857">
                  <c:v>0.27915970850844801</c:v>
                </c:pt>
                <c:pt idx="858">
                  <c:v>0.28057782636841438</c:v>
                </c:pt>
                <c:pt idx="859">
                  <c:v>0.28201757988422238</c:v>
                </c:pt>
                <c:pt idx="860">
                  <c:v>0.28347805176548552</c:v>
                </c:pt>
                <c:pt idx="861">
                  <c:v>0.28495831698344704</c:v>
                </c:pt>
                <c:pt idx="862">
                  <c:v>0.28645744200853079</c:v>
                </c:pt>
                <c:pt idx="863">
                  <c:v>0.28797448917184038</c:v>
                </c:pt>
                <c:pt idx="864">
                  <c:v>0.2895085163385705</c:v>
                </c:pt>
                <c:pt idx="865">
                  <c:v>0.29105865063463998</c:v>
                </c:pt>
                <c:pt idx="866">
                  <c:v>0.29262428876003732</c:v>
                </c:pt>
                <c:pt idx="867">
                  <c:v>0.2942044533601485</c:v>
                </c:pt>
                <c:pt idx="868">
                  <c:v>0.29579816784230095</c:v>
                </c:pt>
                <c:pt idx="869">
                  <c:v>0.29740446346153898</c:v>
                </c:pt>
                <c:pt idx="870">
                  <c:v>0.29902238060626152</c:v>
                </c:pt>
                <c:pt idx="871">
                  <c:v>0.300650970293876</c:v>
                </c:pt>
                <c:pt idx="872">
                  <c:v>0.30228929521576325</c:v>
                </c:pt>
                <c:pt idx="873">
                  <c:v>0.30393643108661095</c:v>
                </c:pt>
                <c:pt idx="874">
                  <c:v>0.30559146758986122</c:v>
                </c:pt>
                <c:pt idx="875">
                  <c:v>0.30725350955952102</c:v>
                </c:pt>
                <c:pt idx="876">
                  <c:v>0.30892167781510826</c:v>
                </c:pt>
                <c:pt idx="877">
                  <c:v>0.31059511017631775</c:v>
                </c:pt>
                <c:pt idx="878">
                  <c:v>0.3122729621792385</c:v>
                </c:pt>
                <c:pt idx="879">
                  <c:v>0.31395440792739038</c:v>
                </c:pt>
                <c:pt idx="880">
                  <c:v>0.31563864068519193</c:v>
                </c:pt>
                <c:pt idx="881">
                  <c:v>0.31732487357108285</c:v>
                </c:pt>
                <c:pt idx="882">
                  <c:v>0.31901234002775225</c:v>
                </c:pt>
                <c:pt idx="883">
                  <c:v>0.32070029436477626</c:v>
                </c:pt>
                <c:pt idx="884">
                  <c:v>0.32238801210830542</c:v>
                </c:pt>
                <c:pt idx="885">
                  <c:v>0.32407479040193798</c:v>
                </c:pt>
                <c:pt idx="886">
                  <c:v>0.32575994824083132</c:v>
                </c:pt>
                <c:pt idx="887">
                  <c:v>0.32744282674083514</c:v>
                </c:pt>
                <c:pt idx="888">
                  <c:v>0.32912278926363503</c:v>
                </c:pt>
                <c:pt idx="889">
                  <c:v>0.330799221565024</c:v>
                </c:pt>
                <c:pt idx="890">
                  <c:v>0.33247153181913225</c:v>
                </c:pt>
                <c:pt idx="891">
                  <c:v>0.334139150657013</c:v>
                </c:pt>
                <c:pt idx="892">
                  <c:v>0.33580153109888794</c:v>
                </c:pt>
                <c:pt idx="893">
                  <c:v>0.33745814849465694</c:v>
                </c:pt>
                <c:pt idx="894">
                  <c:v>0.33910850037353352</c:v>
                </c:pt>
                <c:pt idx="895">
                  <c:v>0.34075210629802399</c:v>
                </c:pt>
                <c:pt idx="896">
                  <c:v>0.34238850764065443</c:v>
                </c:pt>
                <c:pt idx="897">
                  <c:v>0.34401726736259125</c:v>
                </c:pt>
                <c:pt idx="898">
                  <c:v>0.34563796972727895</c:v>
                </c:pt>
                <c:pt idx="899">
                  <c:v>0.34725022001462302</c:v>
                </c:pt>
                <c:pt idx="900">
                  <c:v>0.34885364418088238</c:v>
                </c:pt>
                <c:pt idx="901">
                  <c:v>0.35044788851884595</c:v>
                </c:pt>
                <c:pt idx="902">
                  <c:v>0.35203261927313301</c:v>
                </c:pt>
                <c:pt idx="903">
                  <c:v>0.35360752225610476</c:v>
                </c:pt>
                <c:pt idx="904">
                  <c:v>0.35517230242720232</c:v>
                </c:pt>
                <c:pt idx="905">
                  <c:v>0.35672668347359598</c:v>
                </c:pt>
                <c:pt idx="906">
                  <c:v>0.35827040736168325</c:v>
                </c:pt>
                <c:pt idx="907">
                  <c:v>0.35980323389078295</c:v>
                </c:pt>
                <c:pt idx="908">
                  <c:v>0.36132494022419653</c:v>
                </c:pt>
                <c:pt idx="909">
                  <c:v>0.3628353204235355</c:v>
                </c:pt>
                <c:pt idx="910">
                  <c:v>0.3643341849660825</c:v>
                </c:pt>
                <c:pt idx="911">
                  <c:v>0.36582136026653378</c:v>
                </c:pt>
                <c:pt idx="912">
                  <c:v>0.36729668818670402</c:v>
                </c:pt>
                <c:pt idx="913">
                  <c:v>0.36876002555085258</c:v>
                </c:pt>
                <c:pt idx="914">
                  <c:v>0.37021124365298402</c:v>
                </c:pt>
                <c:pt idx="915">
                  <c:v>0.37165022777108397</c:v>
                </c:pt>
                <c:pt idx="916">
                  <c:v>0.37307687667683126</c:v>
                </c:pt>
                <c:pt idx="917">
                  <c:v>0.37449110215321302</c:v>
                </c:pt>
                <c:pt idx="918">
                  <c:v>0.37589282851083838</c:v>
                </c:pt>
                <c:pt idx="919">
                  <c:v>0.37728199211289876</c:v>
                </c:pt>
                <c:pt idx="920">
                  <c:v>0.378658540901393</c:v>
                </c:pt>
                <c:pt idx="921">
                  <c:v>0.38002243393293628</c:v>
                </c:pt>
                <c:pt idx="922">
                  <c:v>0.38137364091776438</c:v>
                </c:pt>
                <c:pt idx="923">
                  <c:v>0.38271214176905838</c:v>
                </c:pt>
                <c:pt idx="924">
                  <c:v>0.38403792615722998</c:v>
                </c:pt>
                <c:pt idx="925">
                  <c:v>0.38535099307496551</c:v>
                </c:pt>
                <c:pt idx="926">
                  <c:v>0.38665135040859505</c:v>
                </c:pt>
                <c:pt idx="927">
                  <c:v>0.36847527774338895</c:v>
                </c:pt>
                <c:pt idx="928">
                  <c:v>0.37973573522025938</c:v>
                </c:pt>
                <c:pt idx="929">
                  <c:v>0.36262180099881514</c:v>
                </c:pt>
                <c:pt idx="930">
                  <c:v>0.35118970765635532</c:v>
                </c:pt>
                <c:pt idx="931">
                  <c:v>0.33808752450101698</c:v>
                </c:pt>
                <c:pt idx="932">
                  <c:v>0.32887332991392126</c:v>
                </c:pt>
                <c:pt idx="933">
                  <c:v>0.31860586701101695</c:v>
                </c:pt>
                <c:pt idx="934">
                  <c:v>0.31114370998654584</c:v>
                </c:pt>
                <c:pt idx="935">
                  <c:v>0.3030415930097915</c:v>
                </c:pt>
                <c:pt idx="936">
                  <c:v>0.29697834594887096</c:v>
                </c:pt>
                <c:pt idx="937">
                  <c:v>0.29054879107950038</c:v>
                </c:pt>
                <c:pt idx="938">
                  <c:v>0.28561194868140599</c:v>
                </c:pt>
                <c:pt idx="939">
                  <c:v>0.28048611860218498</c:v>
                </c:pt>
                <c:pt idx="940">
                  <c:v>0.27646100207521701</c:v>
                </c:pt>
                <c:pt idx="941">
                  <c:v>0.27235868909347366</c:v>
                </c:pt>
                <c:pt idx="942">
                  <c:v>0.26907366847143599</c:v>
                </c:pt>
                <c:pt idx="943">
                  <c:v>0.26577930240473779</c:v>
                </c:pt>
                <c:pt idx="944">
                  <c:v>0.26309578761445696</c:v>
                </c:pt>
                <c:pt idx="945">
                  <c:v>0.26044176779499884</c:v>
                </c:pt>
                <c:pt idx="946">
                  <c:v>0.25824709183364508</c:v>
                </c:pt>
                <c:pt idx="947">
                  <c:v>0.256101945948988</c:v>
                </c:pt>
                <c:pt idx="948">
                  <c:v>0.25430409454109693</c:v>
                </c:pt>
                <c:pt idx="949">
                  <c:v>0.25256390373545795</c:v>
                </c:pt>
                <c:pt idx="950">
                  <c:v>0.25108749055632479</c:v>
                </c:pt>
                <c:pt idx="951">
                  <c:v>0.24966957801723899</c:v>
                </c:pt>
                <c:pt idx="952">
                  <c:v>0.24845270208250744</c:v>
                </c:pt>
                <c:pt idx="953">
                  <c:v>0.24729092226799546</c:v>
                </c:pt>
                <c:pt idx="954">
                  <c:v>0.246282675375813</c:v>
                </c:pt>
                <c:pt idx="955">
                  <c:v>0.24532385487714944</c:v>
                </c:pt>
                <c:pt idx="956">
                  <c:v>0.24448232291173499</c:v>
                </c:pt>
                <c:pt idx="957">
                  <c:v>0.24368354243384388</c:v>
                </c:pt>
                <c:pt idx="958">
                  <c:v>0.24297419045977309</c:v>
                </c:pt>
                <c:pt idx="959">
                  <c:v>0.24230068933516399</c:v>
                </c:pt>
                <c:pt idx="960">
                  <c:v>0.24169504987129853</c:v>
                </c:pt>
                <c:pt idx="961">
                  <c:v>0.24111859684287812</c:v>
                </c:pt>
                <c:pt idx="962">
                  <c:v>0.24059320045512553</c:v>
                </c:pt>
                <c:pt idx="963">
                  <c:v>0.24009081746934799</c:v>
                </c:pt>
                <c:pt idx="964">
                  <c:v>0.23962631865787001</c:v>
                </c:pt>
                <c:pt idx="965">
                  <c:v>0.23917927455402799</c:v>
                </c:pt>
                <c:pt idx="966">
                  <c:v>0.23875973597611999</c:v>
                </c:pt>
                <c:pt idx="967">
                  <c:v>0.23835274838145001</c:v>
                </c:pt>
                <c:pt idx="968">
                  <c:v>0.23796505400122947</c:v>
                </c:pt>
                <c:pt idx="969">
                  <c:v>0.237585653160509</c:v>
                </c:pt>
                <c:pt idx="970">
                  <c:v>0.23721902671565201</c:v>
                </c:pt>
                <c:pt idx="971">
                  <c:v>0.23685704621001788</c:v>
                </c:pt>
                <c:pt idx="972">
                  <c:v>0.23650265592015887</c:v>
                </c:pt>
                <c:pt idx="973">
                  <c:v>0.23614982349175201</c:v>
                </c:pt>
                <c:pt idx="974">
                  <c:v>0.23580045752497641</c:v>
                </c:pt>
                <c:pt idx="975">
                  <c:v>0.23545006536577101</c:v>
                </c:pt>
                <c:pt idx="976">
                  <c:v>0.23509986545171799</c:v>
                </c:pt>
                <c:pt idx="977">
                  <c:v>0.234746503923667</c:v>
                </c:pt>
                <c:pt idx="978">
                  <c:v>0.23439074681333799</c:v>
                </c:pt>
                <c:pt idx="979">
                  <c:v>0.23403008905596412</c:v>
                </c:pt>
                <c:pt idx="980">
                  <c:v>0.23366500739752299</c:v>
                </c:pt>
                <c:pt idx="981">
                  <c:v>0.23329363494202543</c:v>
                </c:pt>
                <c:pt idx="982">
                  <c:v>0.23291627065811699</c:v>
                </c:pt>
                <c:pt idx="983">
                  <c:v>0.23253153221471587</c:v>
                </c:pt>
                <c:pt idx="984">
                  <c:v>0.23213961669925187</c:v>
                </c:pt>
                <c:pt idx="985">
                  <c:v>0.23173951386975997</c:v>
                </c:pt>
                <c:pt idx="986">
                  <c:v>0.23133137032519399</c:v>
                </c:pt>
                <c:pt idx="987">
                  <c:v>0.23091446522754799</c:v>
                </c:pt>
                <c:pt idx="988">
                  <c:v>0.23048892928049144</c:v>
                </c:pt>
                <c:pt idx="989">
                  <c:v>0.23005427003876</c:v>
                </c:pt>
                <c:pt idx="990">
                  <c:v>0.229610625436901</c:v>
                </c:pt>
                <c:pt idx="991">
                  <c:v>0.22915768625053087</c:v>
                </c:pt>
                <c:pt idx="992">
                  <c:v>0.22869561298523897</c:v>
                </c:pt>
                <c:pt idx="993">
                  <c:v>0.22822424609130823</c:v>
                </c:pt>
                <c:pt idx="994">
                  <c:v>0.22774377873037199</c:v>
                </c:pt>
                <c:pt idx="995">
                  <c:v>0.22725417604740286</c:v>
                </c:pt>
                <c:pt idx="996">
                  <c:v>0.22675567041974687</c:v>
                </c:pt>
                <c:pt idx="997">
                  <c:v>0.22624833303802336</c:v>
                </c:pt>
                <c:pt idx="998">
                  <c:v>0.22573243970168599</c:v>
                </c:pt>
                <c:pt idx="999">
                  <c:v>0.225208153683706</c:v>
                </c:pt>
                <c:pt idx="1000">
                  <c:v>0.22467579684259301</c:v>
                </c:pt>
                <c:pt idx="1001">
                  <c:v>0.22413561403459667</c:v>
                </c:pt>
                <c:pt idx="1002">
                  <c:v>0.223587974758446</c:v>
                </c:pt>
                <c:pt idx="1003">
                  <c:v>0.22303319750251899</c:v>
                </c:pt>
                <c:pt idx="1004">
                  <c:v>0.222471700257074</c:v>
                </c:pt>
                <c:pt idx="1005">
                  <c:v>0.22190386904363388</c:v>
                </c:pt>
                <c:pt idx="1006">
                  <c:v>0.221330170661104</c:v>
                </c:pt>
                <c:pt idx="1007">
                  <c:v>0.220751053881759</c:v>
                </c:pt>
                <c:pt idx="1008">
                  <c:v>0.22016703420173001</c:v>
                </c:pt>
                <c:pt idx="1009">
                  <c:v>0.21957861925963387</c:v>
                </c:pt>
                <c:pt idx="1010">
                  <c:v>0.21898637275284319</c:v>
                </c:pt>
                <c:pt idx="1011">
                  <c:v>0.21840269235007409</c:v>
                </c:pt>
                <c:pt idx="1012">
                  <c:v>0.21783278072121609</c:v>
                </c:pt>
                <c:pt idx="1013">
                  <c:v>0.21727672213412141</c:v>
                </c:pt>
                <c:pt idx="1014">
                  <c:v>0.21673441596623047</c:v>
                </c:pt>
                <c:pt idx="1015">
                  <c:v>0.21620591017664309</c:v>
                </c:pt>
                <c:pt idx="1016">
                  <c:v>0.21569110289655799</c:v>
                </c:pt>
                <c:pt idx="1017">
                  <c:v>0.215189998643074</c:v>
                </c:pt>
                <c:pt idx="1018">
                  <c:v>0.21470247741753534</c:v>
                </c:pt>
                <c:pt idx="1019">
                  <c:v>0.21422849163531757</c:v>
                </c:pt>
                <c:pt idx="1020">
                  <c:v>0.21376788797651999</c:v>
                </c:pt>
                <c:pt idx="1021">
                  <c:v>0.213320558791459</c:v>
                </c:pt>
                <c:pt idx="1022">
                  <c:v>0.21288630409335799</c:v>
                </c:pt>
                <c:pt idx="1023">
                  <c:v>0.21246494832547994</c:v>
                </c:pt>
                <c:pt idx="1024">
                  <c:v>0.21205623297937617</c:v>
                </c:pt>
                <c:pt idx="1025">
                  <c:v>0.21165990692705</c:v>
                </c:pt>
                <c:pt idx="1026">
                  <c:v>0.21127564248795799</c:v>
                </c:pt>
                <c:pt idx="1027">
                  <c:v>0.21090310711568341</c:v>
                </c:pt>
                <c:pt idx="1028">
                  <c:v>0.21054338151899293</c:v>
                </c:pt>
                <c:pt idx="1029">
                  <c:v>0.21019886271527499</c:v>
                </c:pt>
                <c:pt idx="1030">
                  <c:v>0.209871960449941</c:v>
                </c:pt>
                <c:pt idx="1031">
                  <c:v>0.20956513991039888</c:v>
                </c:pt>
                <c:pt idx="1032">
                  <c:v>0.20928087727234601</c:v>
                </c:pt>
                <c:pt idx="1033">
                  <c:v>0.20902169085509886</c:v>
                </c:pt>
                <c:pt idx="1034">
                  <c:v>0.20879010412862209</c:v>
                </c:pt>
                <c:pt idx="1035">
                  <c:v>0.208588668250062</c:v>
                </c:pt>
                <c:pt idx="1036">
                  <c:v>0.20841993016281543</c:v>
                </c:pt>
                <c:pt idx="1037">
                  <c:v>0.20828644838328544</c:v>
                </c:pt>
                <c:pt idx="1038">
                  <c:v>0.208190764946281</c:v>
                </c:pt>
                <c:pt idx="1039">
                  <c:v>0.20813541576516789</c:v>
                </c:pt>
                <c:pt idx="1040">
                  <c:v>0.20812290554458587</c:v>
                </c:pt>
                <c:pt idx="1041">
                  <c:v>0.20815571381108897</c:v>
                </c:pt>
                <c:pt idx="1042">
                  <c:v>0.20823627219220195</c:v>
                </c:pt>
                <c:pt idx="1043">
                  <c:v>0.20836696705698199</c:v>
                </c:pt>
                <c:pt idx="1044">
                  <c:v>0.20853080920703099</c:v>
                </c:pt>
                <c:pt idx="1045">
                  <c:v>0.20872213556463043</c:v>
                </c:pt>
                <c:pt idx="1046">
                  <c:v>0.208941562628571</c:v>
                </c:pt>
                <c:pt idx="1047">
                  <c:v>0.20918999220856388</c:v>
                </c:pt>
                <c:pt idx="1048">
                  <c:v>0.209467977340655</c:v>
                </c:pt>
                <c:pt idx="1049">
                  <c:v>0.20977629176886409</c:v>
                </c:pt>
                <c:pt idx="1050">
                  <c:v>0.21011541115098603</c:v>
                </c:pt>
                <c:pt idx="1051">
                  <c:v>0.21048598343375499</c:v>
                </c:pt>
                <c:pt idx="1052">
                  <c:v>0.21088840067340944</c:v>
                </c:pt>
                <c:pt idx="1053">
                  <c:v>0.21132318701736319</c:v>
                </c:pt>
                <c:pt idx="1054">
                  <c:v>0.21179064493200844</c:v>
                </c:pt>
                <c:pt idx="1055">
                  <c:v>0.21229117638754141</c:v>
                </c:pt>
                <c:pt idx="1056">
                  <c:v>0.21282498962200699</c:v>
                </c:pt>
                <c:pt idx="1057">
                  <c:v>0.21339236604335601</c:v>
                </c:pt>
                <c:pt idx="1058">
                  <c:v>0.21399341641598388</c:v>
                </c:pt>
                <c:pt idx="1059">
                  <c:v>0.21462830350239073</c:v>
                </c:pt>
                <c:pt idx="1060">
                  <c:v>0.21529703875326853</c:v>
                </c:pt>
                <c:pt idx="1061">
                  <c:v>0.21599971756969699</c:v>
                </c:pt>
                <c:pt idx="1062">
                  <c:v>0.21673629014229168</c:v>
                </c:pt>
                <c:pt idx="1063">
                  <c:v>0.21750667948512786</c:v>
                </c:pt>
                <c:pt idx="1064">
                  <c:v>0.21831069106337841</c:v>
                </c:pt>
                <c:pt idx="1065">
                  <c:v>0.21914816255439795</c:v>
                </c:pt>
                <c:pt idx="1066">
                  <c:v>0.22001905307767144</c:v>
                </c:pt>
                <c:pt idx="1067">
                  <c:v>0.22092311055731986</c:v>
                </c:pt>
                <c:pt idx="1068">
                  <c:v>0.22185992334326388</c:v>
                </c:pt>
                <c:pt idx="1069">
                  <c:v>0.22282907997795887</c:v>
                </c:pt>
                <c:pt idx="1070">
                  <c:v>0.22383020606391088</c:v>
                </c:pt>
                <c:pt idx="1071">
                  <c:v>0.22486292583595988</c:v>
                </c:pt>
                <c:pt idx="1072">
                  <c:v>0.22592664167402901</c:v>
                </c:pt>
                <c:pt idx="1073">
                  <c:v>0.22702075104970887</c:v>
                </c:pt>
                <c:pt idx="1074">
                  <c:v>0.228144588473041</c:v>
                </c:pt>
                <c:pt idx="1075">
                  <c:v>0.22929748105662595</c:v>
                </c:pt>
                <c:pt idx="1076">
                  <c:v>0.23047870049247463</c:v>
                </c:pt>
                <c:pt idx="1077">
                  <c:v>0.23168751101127788</c:v>
                </c:pt>
                <c:pt idx="1078">
                  <c:v>0.23292312869961287</c:v>
                </c:pt>
                <c:pt idx="1079">
                  <c:v>0.23418476297964685</c:v>
                </c:pt>
                <c:pt idx="1080">
                  <c:v>0.23547158210506244</c:v>
                </c:pt>
                <c:pt idx="1081">
                  <c:v>0.23678274913244945</c:v>
                </c:pt>
                <c:pt idx="1082">
                  <c:v>0.23811739262385501</c:v>
                </c:pt>
                <c:pt idx="1083">
                  <c:v>0.23947463791349599</c:v>
                </c:pt>
                <c:pt idx="1084">
                  <c:v>0.24085358220091388</c:v>
                </c:pt>
                <c:pt idx="1085">
                  <c:v>0.24225332178049819</c:v>
                </c:pt>
                <c:pt idx="1086">
                  <c:v>0.243673061000415</c:v>
                </c:pt>
                <c:pt idx="1087">
                  <c:v>0.24511217757007644</c:v>
                </c:pt>
                <c:pt idx="1088">
                  <c:v>0.24656969131890999</c:v>
                </c:pt>
                <c:pt idx="1089">
                  <c:v>0.24804462480320399</c:v>
                </c:pt>
                <c:pt idx="1090">
                  <c:v>0.24953599177168709</c:v>
                </c:pt>
                <c:pt idx="1091">
                  <c:v>0.25104281602931799</c:v>
                </c:pt>
                <c:pt idx="1092">
                  <c:v>0.25256411730151102</c:v>
                </c:pt>
                <c:pt idx="1093">
                  <c:v>0.254098927583291</c:v>
                </c:pt>
                <c:pt idx="1094">
                  <c:v>0.25564627901528197</c:v>
                </c:pt>
                <c:pt idx="1095">
                  <c:v>0.25720521816008279</c:v>
                </c:pt>
                <c:pt idx="1096">
                  <c:v>0.25877479556197902</c:v>
                </c:pt>
                <c:pt idx="1097">
                  <c:v>0.26035407820466677</c:v>
                </c:pt>
                <c:pt idx="1098">
                  <c:v>0.26194214049095799</c:v>
                </c:pt>
                <c:pt idx="1099">
                  <c:v>0.26353807509949295</c:v>
                </c:pt>
                <c:pt idx="1100">
                  <c:v>0.26514098516257789</c:v>
                </c:pt>
                <c:pt idx="1101">
                  <c:v>0.26674999371070901</c:v>
                </c:pt>
                <c:pt idx="1102">
                  <c:v>0.26836423686195432</c:v>
                </c:pt>
                <c:pt idx="1103">
                  <c:v>0.26998287201925986</c:v>
                </c:pt>
                <c:pt idx="1104">
                  <c:v>0.2716050719143725</c:v>
                </c:pt>
                <c:pt idx="1105">
                  <c:v>0.27323003170300175</c:v>
                </c:pt>
                <c:pt idx="1106">
                  <c:v>0.2748569637316432</c:v>
                </c:pt>
                <c:pt idx="1107">
                  <c:v>0.2764851036583485</c:v>
                </c:pt>
                <c:pt idx="1108">
                  <c:v>0.27811370583233402</c:v>
                </c:pt>
                <c:pt idx="1109">
                  <c:v>0.27974204855378848</c:v>
                </c:pt>
                <c:pt idx="1110">
                  <c:v>0.28136942997398018</c:v>
                </c:pt>
                <c:pt idx="1111">
                  <c:v>0.28299517259493301</c:v>
                </c:pt>
                <c:pt idx="1112">
                  <c:v>0.28461861961321488</c:v>
                </c:pt>
                <c:pt idx="1113">
                  <c:v>0.28623913874937479</c:v>
                </c:pt>
                <c:pt idx="1114">
                  <c:v>0.28785611897126395</c:v>
                </c:pt>
                <c:pt idx="1115">
                  <c:v>0.28946897373359426</c:v>
                </c:pt>
                <c:pt idx="1116">
                  <c:v>0.29107713802746898</c:v>
                </c:pt>
                <c:pt idx="1117">
                  <c:v>0.29268007110197125</c:v>
                </c:pt>
                <c:pt idx="1118">
                  <c:v>0.29427725379548397</c:v>
                </c:pt>
                <c:pt idx="1119">
                  <c:v>0.29586819080363225</c:v>
                </c:pt>
                <c:pt idx="1120">
                  <c:v>0.29745240825559832</c:v>
                </c:pt>
                <c:pt idx="1121">
                  <c:v>0.29902945558591898</c:v>
                </c:pt>
                <c:pt idx="1122">
                  <c:v>0.30059890332518352</c:v>
                </c:pt>
                <c:pt idx="1123">
                  <c:v>0.302160344627116</c:v>
                </c:pt>
                <c:pt idx="1124">
                  <c:v>0.30371339324817398</c:v>
                </c:pt>
                <c:pt idx="1125">
                  <c:v>0.30525768477595638</c:v>
                </c:pt>
                <c:pt idx="1126">
                  <c:v>0.30679287477627798</c:v>
                </c:pt>
                <c:pt idx="1127">
                  <c:v>0.3083186397640425</c:v>
                </c:pt>
                <c:pt idx="1128">
                  <c:v>0.30983467549989796</c:v>
                </c:pt>
                <c:pt idx="1129">
                  <c:v>0.31134069774010525</c:v>
                </c:pt>
                <c:pt idx="1130">
                  <c:v>0.3128364406678224</c:v>
                </c:pt>
                <c:pt idx="1131">
                  <c:v>0.31432165745431295</c:v>
                </c:pt>
                <c:pt idx="1132">
                  <c:v>0.31579611881216901</c:v>
                </c:pt>
                <c:pt idx="1133">
                  <c:v>0.31725961339666053</c:v>
                </c:pt>
                <c:pt idx="1134">
                  <c:v>0.31871194646997802</c:v>
                </c:pt>
                <c:pt idx="1135">
                  <c:v>0.32015294016811402</c:v>
                </c:pt>
                <c:pt idx="1136">
                  <c:v>0.32158243226685995</c:v>
                </c:pt>
                <c:pt idx="1137">
                  <c:v>0.32300027633639938</c:v>
                </c:pt>
                <c:pt idx="1138">
                  <c:v>0.32440634060109008</c:v>
                </c:pt>
                <c:pt idx="1139">
                  <c:v>0.32580050800134852</c:v>
                </c:pt>
                <c:pt idx="1140">
                  <c:v>0.32718267513996024</c:v>
                </c:pt>
                <c:pt idx="1141">
                  <c:v>0.32855275226841751</c:v>
                </c:pt>
                <c:pt idx="1142">
                  <c:v>0.32991066231356747</c:v>
                </c:pt>
                <c:pt idx="1143">
                  <c:v>0.33125634080309402</c:v>
                </c:pt>
                <c:pt idx="1144">
                  <c:v>0.33258973496687022</c:v>
                </c:pt>
                <c:pt idx="1145">
                  <c:v>0.3339108036144755</c:v>
                </c:pt>
                <c:pt idx="1146">
                  <c:v>0.33521951630607238</c:v>
                </c:pt>
                <c:pt idx="1147">
                  <c:v>0.3365158531930984</c:v>
                </c:pt>
                <c:pt idx="1148">
                  <c:v>0.33779980425391698</c:v>
                </c:pt>
                <c:pt idx="1149">
                  <c:v>0.3390713691070309</c:v>
                </c:pt>
                <c:pt idx="1150">
                  <c:v>0.34033055630735198</c:v>
                </c:pt>
                <c:pt idx="1151">
                  <c:v>0.32303058339344359</c:v>
                </c:pt>
                <c:pt idx="1152">
                  <c:v>0.33378830285715488</c:v>
                </c:pt>
                <c:pt idx="1153">
                  <c:v>0.31713172032057702</c:v>
                </c:pt>
                <c:pt idx="1154">
                  <c:v>0.30548557962498496</c:v>
                </c:pt>
                <c:pt idx="1155">
                  <c:v>0.29267092903700925</c:v>
                </c:pt>
                <c:pt idx="1156">
                  <c:v>0.2833544380891615</c:v>
                </c:pt>
                <c:pt idx="1157">
                  <c:v>0.27319357173546932</c:v>
                </c:pt>
                <c:pt idx="1158">
                  <c:v>0.26569107597778502</c:v>
                </c:pt>
                <c:pt idx="1159">
                  <c:v>0.25758687880494996</c:v>
                </c:pt>
                <c:pt idx="1160">
                  <c:v>0.25151111152797301</c:v>
                </c:pt>
                <c:pt idx="1161">
                  <c:v>0.24501531109598546</c:v>
                </c:pt>
                <c:pt idx="1162">
                  <c:v>0.24007305600335097</c:v>
                </c:pt>
                <c:pt idx="1163">
                  <c:v>0.23484439264696896</c:v>
                </c:pt>
                <c:pt idx="1164">
                  <c:v>0.23080946393632909</c:v>
                </c:pt>
                <c:pt idx="1165">
                  <c:v>0.22658471550589299</c:v>
                </c:pt>
                <c:pt idx="1166">
                  <c:v>0.22327982015036099</c:v>
                </c:pt>
                <c:pt idx="1167">
                  <c:v>0.21985371542267801</c:v>
                </c:pt>
                <c:pt idx="1168">
                  <c:v>0.21713813458928596</c:v>
                </c:pt>
                <c:pt idx="1169">
                  <c:v>0.21434916365684886</c:v>
                </c:pt>
                <c:pt idx="1170">
                  <c:v>0.21211012638725499</c:v>
                </c:pt>
                <c:pt idx="1171">
                  <c:v>0.20983028312924909</c:v>
                </c:pt>
                <c:pt idx="1172">
                  <c:v>0.20797674147608741</c:v>
                </c:pt>
                <c:pt idx="1173">
                  <c:v>0.20610395956670299</c:v>
                </c:pt>
                <c:pt idx="1174">
                  <c:v>0.204561979603433</c:v>
                </c:pt>
                <c:pt idx="1175">
                  <c:v>0.20301446306785509</c:v>
                </c:pt>
                <c:pt idx="1176">
                  <c:v>0.201723738959036</c:v>
                </c:pt>
                <c:pt idx="1177">
                  <c:v>0.20043565567425001</c:v>
                </c:pt>
                <c:pt idx="1178">
                  <c:v>0.199346827023441</c:v>
                </c:pt>
                <c:pt idx="1179">
                  <c:v>0.19826500125545601</c:v>
                </c:pt>
                <c:pt idx="1180">
                  <c:v>0.19733755942838288</c:v>
                </c:pt>
                <c:pt idx="1181">
                  <c:v>0.19641890813593013</c:v>
                </c:pt>
                <c:pt idx="1182">
                  <c:v>0.19561954364766601</c:v>
                </c:pt>
                <c:pt idx="1183">
                  <c:v>0.19482907376674988</c:v>
                </c:pt>
                <c:pt idx="1184">
                  <c:v>0.19413035990567487</c:v>
                </c:pt>
                <c:pt idx="1185">
                  <c:v>0.19343959344534786</c:v>
                </c:pt>
                <c:pt idx="1186">
                  <c:v>0.19281893007554399</c:v>
                </c:pt>
                <c:pt idx="1187">
                  <c:v>0.19220465857053901</c:v>
                </c:pt>
                <c:pt idx="1188">
                  <c:v>0.191643419778882</c:v>
                </c:pt>
                <c:pt idx="1189">
                  <c:v>0.19108671439385586</c:v>
                </c:pt>
                <c:pt idx="1190">
                  <c:v>0.19056955750344201</c:v>
                </c:pt>
                <c:pt idx="1191">
                  <c:v>0.19005497901228888</c:v>
                </c:pt>
                <c:pt idx="1192">
                  <c:v>0.18956928243413895</c:v>
                </c:pt>
                <c:pt idx="1193">
                  <c:v>0.18908424846642949</c:v>
                </c:pt>
                <c:pt idx="1194">
                  <c:v>0.18861965315028609</c:v>
                </c:pt>
                <c:pt idx="1195">
                  <c:v>0.18815392988526244</c:v>
                </c:pt>
                <c:pt idx="1196">
                  <c:v>0.18770196456508986</c:v>
                </c:pt>
                <c:pt idx="1197">
                  <c:v>0.18724725740541595</c:v>
                </c:pt>
                <c:pt idx="1198">
                  <c:v>0.186801031950555</c:v>
                </c:pt>
                <c:pt idx="1199">
                  <c:v>0.186350655280273</c:v>
                </c:pt>
                <c:pt idx="1200">
                  <c:v>0.18590460962202643</c:v>
                </c:pt>
                <c:pt idx="1201">
                  <c:v>0.185453220010659</c:v>
                </c:pt>
                <c:pt idx="1202">
                  <c:v>0.18500291856581499</c:v>
                </c:pt>
                <c:pt idx="1203">
                  <c:v>0.18454629905606995</c:v>
                </c:pt>
                <c:pt idx="1204">
                  <c:v>0.18408826249107099</c:v>
                </c:pt>
                <c:pt idx="1205">
                  <c:v>0.18362314814347341</c:v>
                </c:pt>
                <c:pt idx="1206">
                  <c:v>0.18315471584088988</c:v>
                </c:pt>
                <c:pt idx="1207">
                  <c:v>0.18267865268239186</c:v>
                </c:pt>
                <c:pt idx="1208">
                  <c:v>0.18219787047848199</c:v>
                </c:pt>
                <c:pt idx="1209">
                  <c:v>0.18170910154485409</c:v>
                </c:pt>
                <c:pt idx="1210">
                  <c:v>0.18121463027111509</c:v>
                </c:pt>
                <c:pt idx="1211">
                  <c:v>0.18071200364423909</c:v>
                </c:pt>
                <c:pt idx="1212">
                  <c:v>0.18020304477883498</c:v>
                </c:pt>
                <c:pt idx="1213">
                  <c:v>0.17968593947320499</c:v>
                </c:pt>
                <c:pt idx="1214">
                  <c:v>0.17916217482951588</c:v>
                </c:pt>
                <c:pt idx="1215">
                  <c:v>0.17863044113476709</c:v>
                </c:pt>
                <c:pt idx="1216">
                  <c:v>0.17809198401431486</c:v>
                </c:pt>
                <c:pt idx="1217">
                  <c:v>0.17754589549551941</c:v>
                </c:pt>
                <c:pt idx="1218">
                  <c:v>0.17699325113553213</c:v>
                </c:pt>
                <c:pt idx="1219">
                  <c:v>0.17643346596426357</c:v>
                </c:pt>
                <c:pt idx="1220">
                  <c:v>0.17586749943493657</c:v>
                </c:pt>
                <c:pt idx="1221">
                  <c:v>0.17529502909774841</c:v>
                </c:pt>
                <c:pt idx="1222">
                  <c:v>0.17471693906656888</c:v>
                </c:pt>
                <c:pt idx="1223">
                  <c:v>0.17413312279492099</c:v>
                </c:pt>
                <c:pt idx="1224">
                  <c:v>0.17354441978753188</c:v>
                </c:pt>
                <c:pt idx="1225">
                  <c:v>0.17295090329042317</c:v>
                </c:pt>
                <c:pt idx="1226">
                  <c:v>0.17235339125043544</c:v>
                </c:pt>
                <c:pt idx="1227">
                  <c:v>0.17176312795928</c:v>
                </c:pt>
                <c:pt idx="1228">
                  <c:v>0.171185428821581</c:v>
                </c:pt>
                <c:pt idx="1229">
                  <c:v>0.17062018564661297</c:v>
                </c:pt>
                <c:pt idx="1230">
                  <c:v>0.17006756457348199</c:v>
                </c:pt>
                <c:pt idx="1231">
                  <c:v>0.16952747145175101</c:v>
                </c:pt>
                <c:pt idx="1232">
                  <c:v>0.16900001701292799</c:v>
                </c:pt>
                <c:pt idx="1233">
                  <c:v>0.16848509906307901</c:v>
                </c:pt>
                <c:pt idx="1234">
                  <c:v>0.16798276643858187</c:v>
                </c:pt>
                <c:pt idx="1235">
                  <c:v>0.16749288988217495</c:v>
                </c:pt>
                <c:pt idx="1236">
                  <c:v>0.16701544872797819</c:v>
                </c:pt>
                <c:pt idx="1237">
                  <c:v>0.16655027050147544</c:v>
                </c:pt>
                <c:pt idx="1238">
                  <c:v>0.16609725723734406</c:v>
                </c:pt>
                <c:pt idx="1239">
                  <c:v>0.16565617887717199</c:v>
                </c:pt>
                <c:pt idx="1240">
                  <c:v>0.16522685229048201</c:v>
                </c:pt>
                <c:pt idx="1241">
                  <c:v>0.16480897688933199</c:v>
                </c:pt>
                <c:pt idx="1242">
                  <c:v>0.16440227651094141</c:v>
                </c:pt>
                <c:pt idx="1243">
                  <c:v>0.16400700810432786</c:v>
                </c:pt>
                <c:pt idx="1244">
                  <c:v>0.16362547510176501</c:v>
                </c:pt>
                <c:pt idx="1245">
                  <c:v>0.16326010371900601</c:v>
                </c:pt>
                <c:pt idx="1246">
                  <c:v>0.16291343486148946</c:v>
                </c:pt>
                <c:pt idx="1247">
                  <c:v>0.16258800041493299</c:v>
                </c:pt>
                <c:pt idx="1248">
                  <c:v>0.16228642486712619</c:v>
                </c:pt>
                <c:pt idx="1249">
                  <c:v>0.16201132396162299</c:v>
                </c:pt>
                <c:pt idx="1250">
                  <c:v>0.16176538431772719</c:v>
                </c:pt>
                <c:pt idx="1251">
                  <c:v>0.16155127875149194</c:v>
                </c:pt>
                <c:pt idx="1252">
                  <c:v>0.16137172832358251</c:v>
                </c:pt>
                <c:pt idx="1253">
                  <c:v>0.16122943078680688</c:v>
                </c:pt>
                <c:pt idx="1254">
                  <c:v>0.16112710841109101</c:v>
                </c:pt>
                <c:pt idx="1255">
                  <c:v>0.16106744684618188</c:v>
                </c:pt>
                <c:pt idx="1256">
                  <c:v>0.16105313145152841</c:v>
                </c:pt>
                <c:pt idx="1257">
                  <c:v>0.16108679452103086</c:v>
                </c:pt>
                <c:pt idx="1258">
                  <c:v>0.161166863482052</c:v>
                </c:pt>
                <c:pt idx="1259">
                  <c:v>0.16127387291641787</c:v>
                </c:pt>
                <c:pt idx="1260">
                  <c:v>0.16140903132811499</c:v>
                </c:pt>
                <c:pt idx="1261">
                  <c:v>0.16157292681984967</c:v>
                </c:pt>
                <c:pt idx="1262">
                  <c:v>0.16176659622352188</c:v>
                </c:pt>
                <c:pt idx="1263">
                  <c:v>0.16199059052468201</c:v>
                </c:pt>
                <c:pt idx="1264">
                  <c:v>0.16224580406031341</c:v>
                </c:pt>
                <c:pt idx="1265">
                  <c:v>0.162532724032076</c:v>
                </c:pt>
                <c:pt idx="1266">
                  <c:v>0.16285210912294701</c:v>
                </c:pt>
                <c:pt idx="1267">
                  <c:v>0.16320437087975301</c:v>
                </c:pt>
                <c:pt idx="1268">
                  <c:v>0.16359013397173724</c:v>
                </c:pt>
                <c:pt idx="1269">
                  <c:v>0.16400972464626801</c:v>
                </c:pt>
                <c:pt idx="1270">
                  <c:v>0.16446363459173319</c:v>
                </c:pt>
                <c:pt idx="1271">
                  <c:v>0.16495209697145299</c:v>
                </c:pt>
                <c:pt idx="1272">
                  <c:v>0.16547547149973801</c:v>
                </c:pt>
                <c:pt idx="1273">
                  <c:v>0.166033892322652</c:v>
                </c:pt>
                <c:pt idx="1274">
                  <c:v>0.16662758854351187</c:v>
                </c:pt>
                <c:pt idx="1275">
                  <c:v>0.16725659120981487</c:v>
                </c:pt>
                <c:pt idx="1276">
                  <c:v>0.16792100082644149</c:v>
                </c:pt>
                <c:pt idx="1277">
                  <c:v>0.16862083595000488</c:v>
                </c:pt>
                <c:pt idx="1278">
                  <c:v>0.16935606026064887</c:v>
                </c:pt>
                <c:pt idx="1279">
                  <c:v>0.17012654860460485</c:v>
                </c:pt>
                <c:pt idx="1280">
                  <c:v>0.17093251105341201</c:v>
                </c:pt>
                <c:pt idx="1281">
                  <c:v>0.17177365638921488</c:v>
                </c:pt>
                <c:pt idx="1282">
                  <c:v>0.17264967237423801</c:v>
                </c:pt>
                <c:pt idx="1283">
                  <c:v>0.17356012867973</c:v>
                </c:pt>
                <c:pt idx="1284">
                  <c:v>0.17450467092635788</c:v>
                </c:pt>
                <c:pt idx="1285">
                  <c:v>0.17548298014051444</c:v>
                </c:pt>
                <c:pt idx="1286">
                  <c:v>0.17649451362445201</c:v>
                </c:pt>
                <c:pt idx="1287">
                  <c:v>0.17753863947516588</c:v>
                </c:pt>
                <c:pt idx="1288">
                  <c:v>0.178614729785913</c:v>
                </c:pt>
                <c:pt idx="1289">
                  <c:v>0.17972207631797099</c:v>
                </c:pt>
                <c:pt idx="1290">
                  <c:v>0.18085997142854288</c:v>
                </c:pt>
                <c:pt idx="1291">
                  <c:v>0.18202763737760499</c:v>
                </c:pt>
                <c:pt idx="1292">
                  <c:v>0.18322429529229853</c:v>
                </c:pt>
                <c:pt idx="1293">
                  <c:v>0.18444910583586749</c:v>
                </c:pt>
                <c:pt idx="1294">
                  <c:v>0.18570122810066444</c:v>
                </c:pt>
                <c:pt idx="1295">
                  <c:v>0.18697976980039888</c:v>
                </c:pt>
                <c:pt idx="1296">
                  <c:v>0.18828383765925699</c:v>
                </c:pt>
                <c:pt idx="1297">
                  <c:v>0.18961249558836143</c:v>
                </c:pt>
                <c:pt idx="1298">
                  <c:v>0.19096507240727409</c:v>
                </c:pt>
                <c:pt idx="1299">
                  <c:v>0.19234080281999999</c:v>
                </c:pt>
                <c:pt idx="1300">
                  <c:v>0.19373867370685888</c:v>
                </c:pt>
                <c:pt idx="1301">
                  <c:v>0.195157644134481</c:v>
                </c:pt>
                <c:pt idx="1302">
                  <c:v>0.19659668102100086</c:v>
                </c:pt>
                <c:pt idx="1303">
                  <c:v>0.19805473391943401</c:v>
                </c:pt>
                <c:pt idx="1304">
                  <c:v>0.19953076245534901</c:v>
                </c:pt>
                <c:pt idx="1305">
                  <c:v>0.20102371501971567</c:v>
                </c:pt>
                <c:pt idx="1306">
                  <c:v>0.20253255236394388</c:v>
                </c:pt>
                <c:pt idx="1307">
                  <c:v>0.20405622964808487</c:v>
                </c:pt>
                <c:pt idx="1308">
                  <c:v>0.205593716717789</c:v>
                </c:pt>
                <c:pt idx="1309">
                  <c:v>0.20714398295828201</c:v>
                </c:pt>
                <c:pt idx="1310">
                  <c:v>0.20870601470530886</c:v>
                </c:pt>
                <c:pt idx="1311">
                  <c:v>0.21027880244224123</c:v>
                </c:pt>
                <c:pt idx="1312">
                  <c:v>0.21186135573012588</c:v>
                </c:pt>
                <c:pt idx="1313">
                  <c:v>0.21345269235973599</c:v>
                </c:pt>
                <c:pt idx="1314">
                  <c:v>0.21505185113021241</c:v>
                </c:pt>
                <c:pt idx="1315">
                  <c:v>0.21665788263083999</c:v>
                </c:pt>
                <c:pt idx="1316">
                  <c:v>0.21826986015150945</c:v>
                </c:pt>
                <c:pt idx="1317">
                  <c:v>0.21988687182224709</c:v>
                </c:pt>
                <c:pt idx="1318">
                  <c:v>0.22150802990009688</c:v>
                </c:pt>
                <c:pt idx="1319">
                  <c:v>0.223132464039387</c:v>
                </c:pt>
                <c:pt idx="1320">
                  <c:v>0.22475932916714444</c:v>
                </c:pt>
                <c:pt idx="1321">
                  <c:v>0.22638779969501988</c:v>
                </c:pt>
                <c:pt idx="1322">
                  <c:v>0.22801707616795799</c:v>
                </c:pt>
                <c:pt idx="1323">
                  <c:v>0.22964638026067141</c:v>
                </c:pt>
                <c:pt idx="1324">
                  <c:v>0.231274960360839</c:v>
                </c:pt>
                <c:pt idx="1325">
                  <c:v>0.23290208721994901</c:v>
                </c:pt>
                <c:pt idx="1326">
                  <c:v>0.23452705861230999</c:v>
                </c:pt>
                <c:pt idx="1327">
                  <c:v>0.23614919553257974</c:v>
                </c:pt>
                <c:pt idx="1328">
                  <c:v>0.23776784605457599</c:v>
                </c:pt>
                <c:pt idx="1329">
                  <c:v>0.23938238198671799</c:v>
                </c:pt>
                <c:pt idx="1330">
                  <c:v>0.24099220203960009</c:v>
                </c:pt>
                <c:pt idx="1331">
                  <c:v>0.24259672886622502</c:v>
                </c:pt>
                <c:pt idx="1332">
                  <c:v>0.24419541163423544</c:v>
                </c:pt>
                <c:pt idx="1333">
                  <c:v>0.24578772339093799</c:v>
                </c:pt>
                <c:pt idx="1334">
                  <c:v>0.24737316312448099</c:v>
                </c:pt>
                <c:pt idx="1335">
                  <c:v>0.24895125340445526</c:v>
                </c:pt>
                <c:pt idx="1336">
                  <c:v>0.25052154200620375</c:v>
                </c:pt>
                <c:pt idx="1337">
                  <c:v>0.25208359978670802</c:v>
                </c:pt>
                <c:pt idx="1338">
                  <c:v>0.25363702193717574</c:v>
                </c:pt>
                <c:pt idx="1339">
                  <c:v>0.25518142606120375</c:v>
                </c:pt>
                <c:pt idx="1340">
                  <c:v>0.25671645311284486</c:v>
                </c:pt>
                <c:pt idx="1341">
                  <c:v>0.25824176565002199</c:v>
                </c:pt>
                <c:pt idx="1342">
                  <c:v>0.25975704850812315</c:v>
                </c:pt>
                <c:pt idx="1343">
                  <c:v>0.26126200720660497</c:v>
                </c:pt>
                <c:pt idx="1344">
                  <c:v>0.26275636840168093</c:v>
                </c:pt>
                <c:pt idx="1345">
                  <c:v>0.26423987842799779</c:v>
                </c:pt>
                <c:pt idx="1346">
                  <c:v>0.26571230356858699</c:v>
                </c:pt>
                <c:pt idx="1347">
                  <c:v>0.26717342871648475</c:v>
                </c:pt>
                <c:pt idx="1348">
                  <c:v>0.268623057494977</c:v>
                </c:pt>
                <c:pt idx="1349">
                  <c:v>0.27006101102680902</c:v>
                </c:pt>
                <c:pt idx="1350">
                  <c:v>0.2714871279332175</c:v>
                </c:pt>
                <c:pt idx="1351">
                  <c:v>0.27290126320036495</c:v>
                </c:pt>
                <c:pt idx="1352">
                  <c:v>0.27430328808172399</c:v>
                </c:pt>
                <c:pt idx="1353">
                  <c:v>0.27569308905301976</c:v>
                </c:pt>
                <c:pt idx="1354">
                  <c:v>0.27707056763896887</c:v>
                </c:pt>
                <c:pt idx="1355">
                  <c:v>0.27843563944926508</c:v>
                </c:pt>
                <c:pt idx="1356">
                  <c:v>0.27978823394767177</c:v>
                </c:pt>
                <c:pt idx="1357">
                  <c:v>0.28112829356260738</c:v>
                </c:pt>
                <c:pt idx="1358">
                  <c:v>0.28245577341367872</c:v>
                </c:pt>
                <c:pt idx="1359">
                  <c:v>0.28377064049140299</c:v>
                </c:pt>
                <c:pt idx="1360">
                  <c:v>0.2850728733538655</c:v>
                </c:pt>
                <c:pt idx="1361">
                  <c:v>0.28636246137056143</c:v>
                </c:pt>
                <c:pt idx="1362">
                  <c:v>0.28763940439988656</c:v>
                </c:pt>
                <c:pt idx="1363">
                  <c:v>0.28890371209274995</c:v>
                </c:pt>
                <c:pt idx="1364">
                  <c:v>0.29015540355950098</c:v>
                </c:pt>
                <c:pt idx="1365">
                  <c:v>0.27348639355954091</c:v>
                </c:pt>
                <c:pt idx="1366">
                  <c:v>0.28391471565098725</c:v>
                </c:pt>
                <c:pt idx="1367">
                  <c:v>0.26749813039794501</c:v>
                </c:pt>
                <c:pt idx="1368">
                  <c:v>0.25544784870218279</c:v>
                </c:pt>
                <c:pt idx="1369">
                  <c:v>0.24286716819828141</c:v>
                </c:pt>
                <c:pt idx="1370">
                  <c:v>0.23320438625453699</c:v>
                </c:pt>
                <c:pt idx="1371">
                  <c:v>0.22319121374072601</c:v>
                </c:pt>
                <c:pt idx="1372">
                  <c:v>0.21539597597322399</c:v>
                </c:pt>
                <c:pt idx="1373">
                  <c:v>0.20737667052627401</c:v>
                </c:pt>
                <c:pt idx="1374">
                  <c:v>0.20105043789221419</c:v>
                </c:pt>
                <c:pt idx="1375">
                  <c:v>0.19459273508066999</c:v>
                </c:pt>
                <c:pt idx="1376">
                  <c:v>0.189432627694685</c:v>
                </c:pt>
                <c:pt idx="1377">
                  <c:v>0.18420679255363509</c:v>
                </c:pt>
                <c:pt idx="1378">
                  <c:v>0.17997899866562644</c:v>
                </c:pt>
                <c:pt idx="1379">
                  <c:v>0.17573035409511209</c:v>
                </c:pt>
                <c:pt idx="1380">
                  <c:v>0.172251703793252</c:v>
                </c:pt>
                <c:pt idx="1381">
                  <c:v>0.16878139134104109</c:v>
                </c:pt>
                <c:pt idx="1382">
                  <c:v>0.16590667251637209</c:v>
                </c:pt>
                <c:pt idx="1383">
                  <c:v>0.163058021338123</c:v>
                </c:pt>
                <c:pt idx="1384">
                  <c:v>0.16067103331648988</c:v>
                </c:pt>
                <c:pt idx="1385">
                  <c:v>0.15831969776707519</c:v>
                </c:pt>
                <c:pt idx="1386">
                  <c:v>0.15632677141567997</c:v>
                </c:pt>
                <c:pt idx="1387">
                  <c:v>0.154373456804587</c:v>
                </c:pt>
                <c:pt idx="1388">
                  <c:v>0.15269864986469303</c:v>
                </c:pt>
                <c:pt idx="1389">
                  <c:v>0.15106365975927399</c:v>
                </c:pt>
                <c:pt idx="1390">
                  <c:v>0.14964512345398201</c:v>
                </c:pt>
                <c:pt idx="1391">
                  <c:v>0.148264217224817</c:v>
                </c:pt>
                <c:pt idx="1392">
                  <c:v>0.14705140351143195</c:v>
                </c:pt>
                <c:pt idx="1393">
                  <c:v>0.14587261394611487</c:v>
                </c:pt>
                <c:pt idx="1394">
                  <c:v>0.14482410006946941</c:v>
                </c:pt>
                <c:pt idx="1395">
                  <c:v>0.14380526553802644</c:v>
                </c:pt>
                <c:pt idx="1396">
                  <c:v>0.14288704088824444</c:v>
                </c:pt>
                <c:pt idx="1397">
                  <c:v>0.14199387640840141</c:v>
                </c:pt>
                <c:pt idx="1398">
                  <c:v>0.14117798146402999</c:v>
                </c:pt>
                <c:pt idx="1399">
                  <c:v>0.14038256080951567</c:v>
                </c:pt>
                <c:pt idx="1400">
                  <c:v>0.13964599806635186</c:v>
                </c:pt>
                <c:pt idx="1401">
                  <c:v>0.138925552463288</c:v>
                </c:pt>
                <c:pt idx="1402">
                  <c:v>0.13824941000892388</c:v>
                </c:pt>
                <c:pt idx="1403">
                  <c:v>0.137585372744948</c:v>
                </c:pt>
                <c:pt idx="1404">
                  <c:v>0.13695411577189423</c:v>
                </c:pt>
                <c:pt idx="1405">
                  <c:v>0.13633135924491688</c:v>
                </c:pt>
                <c:pt idx="1406">
                  <c:v>0.13573225532164801</c:v>
                </c:pt>
                <c:pt idx="1407">
                  <c:v>0.13513847967371587</c:v>
                </c:pt>
                <c:pt idx="1408">
                  <c:v>0.13456113130598199</c:v>
                </c:pt>
                <c:pt idx="1409">
                  <c:v>0.13398637315644582</c:v>
                </c:pt>
                <c:pt idx="1410">
                  <c:v>0.13342233691592409</c:v>
                </c:pt>
                <c:pt idx="1411">
                  <c:v>0.132858573737835</c:v>
                </c:pt>
                <c:pt idx="1412">
                  <c:v>0.13230104957613029</c:v>
                </c:pt>
                <c:pt idx="1413">
                  <c:v>0.13174188058322464</c:v>
                </c:pt>
                <c:pt idx="1414">
                  <c:v>0.13118545827046599</c:v>
                </c:pt>
                <c:pt idx="1415">
                  <c:v>0.13062584674578487</c:v>
                </c:pt>
                <c:pt idx="1416">
                  <c:v>0.13006629894164801</c:v>
                </c:pt>
                <c:pt idx="1417">
                  <c:v>0.12950236406290699</c:v>
                </c:pt>
                <c:pt idx="1418">
                  <c:v>0.12893647753164941</c:v>
                </c:pt>
                <c:pt idx="1419">
                  <c:v>0.12836532616405688</c:v>
                </c:pt>
                <c:pt idx="1420">
                  <c:v>0.12779076422032601</c:v>
                </c:pt>
                <c:pt idx="1421">
                  <c:v>0.12721035502533246</c:v>
                </c:pt>
                <c:pt idx="1422">
                  <c:v>0.12662554554227001</c:v>
                </c:pt>
                <c:pt idx="1423">
                  <c:v>0.12603457921621067</c:v>
                </c:pt>
                <c:pt idx="1424">
                  <c:v>0.12543862351591101</c:v>
                </c:pt>
                <c:pt idx="1425">
                  <c:v>0.12483645412055012</c:v>
                </c:pt>
                <c:pt idx="1426">
                  <c:v>0.12422905285430202</c:v>
                </c:pt>
                <c:pt idx="1427">
                  <c:v>0.123615616102925</c:v>
                </c:pt>
                <c:pt idx="1428">
                  <c:v>0.12299700885774401</c:v>
                </c:pt>
                <c:pt idx="1429">
                  <c:v>0.12237276393082012</c:v>
                </c:pt>
                <c:pt idx="1430">
                  <c:v>0.12174367980238122</c:v>
                </c:pt>
                <c:pt idx="1431">
                  <c:v>0.12110956182784198</c:v>
                </c:pt>
                <c:pt idx="1432">
                  <c:v>0.120471178604561</c:v>
                </c:pt>
                <c:pt idx="1433">
                  <c:v>0.11984040719155301</c:v>
                </c:pt>
                <c:pt idx="1434">
                  <c:v>0.11922103588571416</c:v>
                </c:pt>
                <c:pt idx="1435">
                  <c:v>0.11861292183138612</c:v>
                </c:pt>
                <c:pt idx="1436">
                  <c:v>0.11801624307174423</c:v>
                </c:pt>
                <c:pt idx="1437">
                  <c:v>0.11743088148263812</c:v>
                </c:pt>
                <c:pt idx="1438">
                  <c:v>0.11685695130787201</c:v>
                </c:pt>
                <c:pt idx="1439">
                  <c:v>0.11629433204519522</c:v>
                </c:pt>
                <c:pt idx="1440">
                  <c:v>0.11574306693015422</c:v>
                </c:pt>
                <c:pt idx="1441">
                  <c:v>0.11520300900170399</c:v>
                </c:pt>
                <c:pt idx="1442">
                  <c:v>0.11467412218314722</c:v>
                </c:pt>
                <c:pt idx="1443">
                  <c:v>0.114156212397113</c:v>
                </c:pt>
                <c:pt idx="1444">
                  <c:v>0.11364915519949734</c:v>
                </c:pt>
                <c:pt idx="1445">
                  <c:v>0.113152691090152</c:v>
                </c:pt>
                <c:pt idx="1446">
                  <c:v>0.112666597688894</c:v>
                </c:pt>
                <c:pt idx="1447">
                  <c:v>0.11219053356069029</c:v>
                </c:pt>
                <c:pt idx="1448">
                  <c:v>0.11172458328775216</c:v>
                </c:pt>
                <c:pt idx="1449">
                  <c:v>0.11127093386434198</c:v>
                </c:pt>
                <c:pt idx="1450">
                  <c:v>0.110832180126592</c:v>
                </c:pt>
                <c:pt idx="1451">
                  <c:v>0.11041097308902</c:v>
                </c:pt>
                <c:pt idx="1452">
                  <c:v>0.11001005951930085</c:v>
                </c:pt>
                <c:pt idx="1453">
                  <c:v>0.10963223715463052</c:v>
                </c:pt>
                <c:pt idx="1454">
                  <c:v>0.10928038296850341</c:v>
                </c:pt>
                <c:pt idx="1455">
                  <c:v>0.10895741549952995</c:v>
                </c:pt>
                <c:pt idx="1456">
                  <c:v>0.10866631335674302</c:v>
                </c:pt>
                <c:pt idx="1457">
                  <c:v>0.10841008269487235</c:v>
                </c:pt>
                <c:pt idx="1458">
                  <c:v>0.10819176788269931</c:v>
                </c:pt>
                <c:pt idx="1459">
                  <c:v>0.10801442258513538</c:v>
                </c:pt>
                <c:pt idx="1460">
                  <c:v>0.10788111413325302</c:v>
                </c:pt>
                <c:pt idx="1461">
                  <c:v>0.10779489714319122</c:v>
                </c:pt>
                <c:pt idx="1462">
                  <c:v>0.10775881287728922</c:v>
                </c:pt>
                <c:pt idx="1463">
                  <c:v>0.107750061995795</c:v>
                </c:pt>
                <c:pt idx="1464">
                  <c:v>0.10776961966220602</c:v>
                </c:pt>
                <c:pt idx="1465">
                  <c:v>0.10781820932621412</c:v>
                </c:pt>
                <c:pt idx="1466">
                  <c:v>0.10789706581988999</c:v>
                </c:pt>
                <c:pt idx="1467">
                  <c:v>0.10800690589963502</c:v>
                </c:pt>
                <c:pt idx="1468">
                  <c:v>0.10814881354328409</c:v>
                </c:pt>
                <c:pt idx="1469">
                  <c:v>0.10832345993244202</c:v>
                </c:pt>
                <c:pt idx="1470">
                  <c:v>0.10853178661313044</c:v>
                </c:pt>
                <c:pt idx="1471">
                  <c:v>0.10877439905667829</c:v>
                </c:pt>
                <c:pt idx="1472">
                  <c:v>0.10905209787060199</c:v>
                </c:pt>
                <c:pt idx="1473">
                  <c:v>0.10936540618571799</c:v>
                </c:pt>
                <c:pt idx="1474">
                  <c:v>0.10971498351939912</c:v>
                </c:pt>
                <c:pt idx="1475">
                  <c:v>0.11010125691654229</c:v>
                </c:pt>
                <c:pt idx="1476">
                  <c:v>0.11052474398017409</c:v>
                </c:pt>
                <c:pt idx="1477">
                  <c:v>0.110985764636666</c:v>
                </c:pt>
                <c:pt idx="1478">
                  <c:v>0.11148469376774101</c:v>
                </c:pt>
                <c:pt idx="1479">
                  <c:v>0.11202173576545522</c:v>
                </c:pt>
                <c:pt idx="1480">
                  <c:v>0.112597122539878</c:v>
                </c:pt>
                <c:pt idx="1481">
                  <c:v>0.113210937083926</c:v>
                </c:pt>
                <c:pt idx="1482">
                  <c:v>0.113863269050772</c:v>
                </c:pt>
                <c:pt idx="1483">
                  <c:v>0.114554076657854</c:v>
                </c:pt>
                <c:pt idx="1484">
                  <c:v>0.11528340749724</c:v>
                </c:pt>
                <c:pt idx="1485">
                  <c:v>0.11605113673496401</c:v>
                </c:pt>
                <c:pt idx="1486">
                  <c:v>0.1168575881720859</c:v>
                </c:pt>
                <c:pt idx="1487">
                  <c:v>0.11770247387120761</c:v>
                </c:pt>
                <c:pt idx="1488">
                  <c:v>0.1185854096346</c:v>
                </c:pt>
                <c:pt idx="1489">
                  <c:v>0.11950592016767322</c:v>
                </c:pt>
                <c:pt idx="1490">
                  <c:v>0.12046358194427829</c:v>
                </c:pt>
                <c:pt idx="1491">
                  <c:v>0.12145803073198112</c:v>
                </c:pt>
                <c:pt idx="1492">
                  <c:v>0.12248862443675899</c:v>
                </c:pt>
                <c:pt idx="1493">
                  <c:v>0.12355465188968341</c:v>
                </c:pt>
                <c:pt idx="1494">
                  <c:v>0.12465537553899612</c:v>
                </c:pt>
                <c:pt idx="1495">
                  <c:v>0.12578999517022682</c:v>
                </c:pt>
                <c:pt idx="1496">
                  <c:v>0.12695768419453399</c:v>
                </c:pt>
                <c:pt idx="1497">
                  <c:v>0.12815756180729901</c:v>
                </c:pt>
                <c:pt idx="1498">
                  <c:v>0.129388722432353</c:v>
                </c:pt>
                <c:pt idx="1499">
                  <c:v>0.13065021446563088</c:v>
                </c:pt>
                <c:pt idx="1500">
                  <c:v>0.13194106429981201</c:v>
                </c:pt>
                <c:pt idx="1501">
                  <c:v>0.13326063744289457</c:v>
                </c:pt>
                <c:pt idx="1502">
                  <c:v>0.13460806191689301</c:v>
                </c:pt>
                <c:pt idx="1503">
                  <c:v>0.13598222456415901</c:v>
                </c:pt>
                <c:pt idx="1504">
                  <c:v>0.13738199845921001</c:v>
                </c:pt>
                <c:pt idx="1505">
                  <c:v>0.13880623729006344</c:v>
                </c:pt>
                <c:pt idx="1506">
                  <c:v>0.14025378841548186</c:v>
                </c:pt>
                <c:pt idx="1507">
                  <c:v>0.14172348639968699</c:v>
                </c:pt>
                <c:pt idx="1508">
                  <c:v>0.14321416381575641</c:v>
                </c:pt>
                <c:pt idx="1509">
                  <c:v>0.14472464662572801</c:v>
                </c:pt>
                <c:pt idx="1510">
                  <c:v>0.14625376319512709</c:v>
                </c:pt>
                <c:pt idx="1511">
                  <c:v>0.14780034106220119</c:v>
                </c:pt>
                <c:pt idx="1512">
                  <c:v>0.14936321446770909</c:v>
                </c:pt>
                <c:pt idx="1513">
                  <c:v>0.15094122215551309</c:v>
                </c:pt>
                <c:pt idx="1514">
                  <c:v>0.15253321365735886</c:v>
                </c:pt>
                <c:pt idx="1515">
                  <c:v>0.15413804784258009</c:v>
                </c:pt>
                <c:pt idx="1516">
                  <c:v>0.15575459814924394</c:v>
                </c:pt>
                <c:pt idx="1517">
                  <c:v>0.15738175166186999</c:v>
                </c:pt>
                <c:pt idx="1518">
                  <c:v>0.15901841344355799</c:v>
                </c:pt>
                <c:pt idx="1519">
                  <c:v>0.16066350597021387</c:v>
                </c:pt>
                <c:pt idx="1520">
                  <c:v>0.162315972690386</c:v>
                </c:pt>
                <c:pt idx="1521">
                  <c:v>0.16397477768467067</c:v>
                </c:pt>
                <c:pt idx="1522">
                  <c:v>0.16563890855872601</c:v>
                </c:pt>
                <c:pt idx="1523">
                  <c:v>0.16730737622896888</c:v>
                </c:pt>
                <c:pt idx="1524">
                  <c:v>0.16897921723793499</c:v>
                </c:pt>
                <c:pt idx="1525">
                  <c:v>0.170653493593516</c:v>
                </c:pt>
                <c:pt idx="1526">
                  <c:v>0.17232929458315799</c:v>
                </c:pt>
                <c:pt idx="1527">
                  <c:v>0.17400573661475688</c:v>
                </c:pt>
                <c:pt idx="1528">
                  <c:v>0.17568196459624599</c:v>
                </c:pt>
                <c:pt idx="1529">
                  <c:v>0.17735715174277741</c:v>
                </c:pt>
                <c:pt idx="1530">
                  <c:v>0.17903050058024286</c:v>
                </c:pt>
                <c:pt idx="1531">
                  <c:v>0.18070124269632795</c:v>
                </c:pt>
                <c:pt idx="1532">
                  <c:v>0.18236863941989609</c:v>
                </c:pt>
                <c:pt idx="1533">
                  <c:v>0.18403198150351499</c:v>
                </c:pt>
                <c:pt idx="1534">
                  <c:v>0.18569058952506434</c:v>
                </c:pt>
                <c:pt idx="1535">
                  <c:v>0.18734381349684423</c:v>
                </c:pt>
                <c:pt idx="1536">
                  <c:v>0.18899103303097195</c:v>
                </c:pt>
                <c:pt idx="1537">
                  <c:v>0.19063165687581288</c:v>
                </c:pt>
                <c:pt idx="1538">
                  <c:v>0.19226512288241088</c:v>
                </c:pt>
                <c:pt idx="1539">
                  <c:v>0.19389089747291099</c:v>
                </c:pt>
                <c:pt idx="1540">
                  <c:v>0.19550847544144145</c:v>
                </c:pt>
                <c:pt idx="1541">
                  <c:v>0.19711737936193199</c:v>
                </c:pt>
                <c:pt idx="1542">
                  <c:v>0.19871715925327299</c:v>
                </c:pt>
                <c:pt idx="1543">
                  <c:v>0.20030739193560201</c:v>
                </c:pt>
                <c:pt idx="1544">
                  <c:v>0.20188768058632653</c:v>
                </c:pt>
                <c:pt idx="1545">
                  <c:v>0.203457654054788</c:v>
                </c:pt>
                <c:pt idx="1546">
                  <c:v>0.20501696633275199</c:v>
                </c:pt>
                <c:pt idx="1547">
                  <c:v>0.20656529583762395</c:v>
                </c:pt>
                <c:pt idx="1548">
                  <c:v>0.20810234481809844</c:v>
                </c:pt>
                <c:pt idx="1549">
                  <c:v>0.20962783861600101</c:v>
                </c:pt>
                <c:pt idx="1550">
                  <c:v>0.211141525025243</c:v>
                </c:pt>
                <c:pt idx="1551">
                  <c:v>0.21264317354169845</c:v>
                </c:pt>
                <c:pt idx="1552">
                  <c:v>0.21413257469122299</c:v>
                </c:pt>
                <c:pt idx="1553">
                  <c:v>0.21560953927635201</c:v>
                </c:pt>
                <c:pt idx="1554">
                  <c:v>0.21707389768685101</c:v>
                </c:pt>
                <c:pt idx="1555">
                  <c:v>0.21852549915108788</c:v>
                </c:pt>
                <c:pt idx="1556">
                  <c:v>0.21996421104059694</c:v>
                </c:pt>
                <c:pt idx="1557">
                  <c:v>0.22138991813304887</c:v>
                </c:pt>
                <c:pt idx="1558">
                  <c:v>0.22280252192044867</c:v>
                </c:pt>
                <c:pt idx="1559">
                  <c:v>0.22420193988961901</c:v>
                </c:pt>
                <c:pt idx="1560">
                  <c:v>0.22558810484194899</c:v>
                </c:pt>
                <c:pt idx="1561">
                  <c:v>0.22696096419641643</c:v>
                </c:pt>
                <c:pt idx="1562">
                  <c:v>0.22832047932730701</c:v>
                </c:pt>
                <c:pt idx="1563">
                  <c:v>0.22966662489379797</c:v>
                </c:pt>
                <c:pt idx="1564">
                  <c:v>0.23099938820078286</c:v>
                </c:pt>
                <c:pt idx="1565">
                  <c:v>0.23231876855815001</c:v>
                </c:pt>
                <c:pt idx="1566">
                  <c:v>0.23362477666867898</c:v>
                </c:pt>
                <c:pt idx="1567">
                  <c:v>0.23491743401940349</c:v>
                </c:pt>
                <c:pt idx="1568">
                  <c:v>0.236196772299401</c:v>
                </c:pt>
                <c:pt idx="1569">
                  <c:v>0.22001328754421046</c:v>
                </c:pt>
                <c:pt idx="1570">
                  <c:v>0.23023811566175101</c:v>
                </c:pt>
                <c:pt idx="1571">
                  <c:v>0.213823940583412</c:v>
                </c:pt>
                <c:pt idx="1572">
                  <c:v>0.20122944284866809</c:v>
                </c:pt>
                <c:pt idx="1573">
                  <c:v>0.18873539291661046</c:v>
                </c:pt>
                <c:pt idx="1574">
                  <c:v>0.17858599873592446</c:v>
                </c:pt>
                <c:pt idx="1575">
                  <c:v>0.16862961064110288</c:v>
                </c:pt>
                <c:pt idx="1576">
                  <c:v>0.16041340947863394</c:v>
                </c:pt>
                <c:pt idx="1577">
                  <c:v>0.15242294855303623</c:v>
                </c:pt>
                <c:pt idx="1578">
                  <c:v>0.14573371697538101</c:v>
                </c:pt>
                <c:pt idx="1579">
                  <c:v>0.13927943629660741</c:v>
                </c:pt>
                <c:pt idx="1580">
                  <c:v>0.133805465630537</c:v>
                </c:pt>
                <c:pt idx="1581">
                  <c:v>0.12856068544511201</c:v>
                </c:pt>
                <c:pt idx="1582">
                  <c:v>0.12405976993325422</c:v>
                </c:pt>
                <c:pt idx="1583">
                  <c:v>0.11977308188088338</c:v>
                </c:pt>
                <c:pt idx="1584">
                  <c:v>0.116054565524809</c:v>
                </c:pt>
                <c:pt idx="1585">
                  <c:v>0.11253026531974095</c:v>
                </c:pt>
                <c:pt idx="1586">
                  <c:v>0.10944248363944598</c:v>
                </c:pt>
                <c:pt idx="1587">
                  <c:v>0.10652674498544079</c:v>
                </c:pt>
                <c:pt idx="1588">
                  <c:v>0.10394805628133012</c:v>
                </c:pt>
                <c:pt idx="1589">
                  <c:v>0.10151898310513698</c:v>
                </c:pt>
                <c:pt idx="1590">
                  <c:v>9.9351200996687747E-2</c:v>
                </c:pt>
                <c:pt idx="1591">
                  <c:v>9.731153927880408E-2</c:v>
                </c:pt>
                <c:pt idx="1592">
                  <c:v>9.5475015971784802E-2</c:v>
                </c:pt>
                <c:pt idx="1593">
                  <c:v>9.374672819022542E-2</c:v>
                </c:pt>
                <c:pt idx="1594">
                  <c:v>9.2176605487916299E-2</c:v>
                </c:pt>
                <c:pt idx="1595">
                  <c:v>9.0696775704171728E-2</c:v>
                </c:pt>
                <c:pt idx="1596">
                  <c:v>8.9340083735866896E-2</c:v>
                </c:pt>
                <c:pt idx="1597">
                  <c:v>8.8057790184085105E-2</c:v>
                </c:pt>
                <c:pt idx="1598">
                  <c:v>8.6871175370607595E-2</c:v>
                </c:pt>
                <c:pt idx="1599">
                  <c:v>8.5745077469142797E-2</c:v>
                </c:pt>
                <c:pt idx="1600">
                  <c:v>8.4693006371985527E-2</c:v>
                </c:pt>
                <c:pt idx="1601">
                  <c:v>8.3689466495754067E-2</c:v>
                </c:pt>
                <c:pt idx="1602">
                  <c:v>8.2742795206832004E-2</c:v>
                </c:pt>
                <c:pt idx="1603">
                  <c:v>8.1834405579435471E-2</c:v>
                </c:pt>
                <c:pt idx="1604">
                  <c:v>8.0969233517882225E-2</c:v>
                </c:pt>
                <c:pt idx="1605">
                  <c:v>8.0133653307952898E-2</c:v>
                </c:pt>
                <c:pt idx="1606">
                  <c:v>7.9330400645584914E-2</c:v>
                </c:pt>
                <c:pt idx="1607">
                  <c:v>7.8549432864270699E-2</c:v>
                </c:pt>
                <c:pt idx="1608">
                  <c:v>7.779209532111081E-2</c:v>
                </c:pt>
                <c:pt idx="1609">
                  <c:v>7.7050950679688604E-2</c:v>
                </c:pt>
                <c:pt idx="1610">
                  <c:v>7.6326496004253994E-2</c:v>
                </c:pt>
                <c:pt idx="1611">
                  <c:v>7.5613203641829413E-2</c:v>
                </c:pt>
                <c:pt idx="1612">
                  <c:v>7.4911081929872947E-2</c:v>
                </c:pt>
                <c:pt idx="1613">
                  <c:v>7.4216016289953723E-2</c:v>
                </c:pt>
                <c:pt idx="1614">
                  <c:v>7.3527762197119206E-2</c:v>
                </c:pt>
                <c:pt idx="1615">
                  <c:v>7.2843262290134311E-2</c:v>
                </c:pt>
                <c:pt idx="1616">
                  <c:v>7.2162171694947014E-2</c:v>
                </c:pt>
                <c:pt idx="1617">
                  <c:v>7.1482234201459813E-2</c:v>
                </c:pt>
                <c:pt idx="1618">
                  <c:v>7.0803101344206934E-2</c:v>
                </c:pt>
                <c:pt idx="1619">
                  <c:v>7.0123132959887313E-2</c:v>
                </c:pt>
                <c:pt idx="1620">
                  <c:v>6.9442036779989794E-2</c:v>
                </c:pt>
                <c:pt idx="1621">
                  <c:v>6.8758654210470713E-2</c:v>
                </c:pt>
                <c:pt idx="1622">
                  <c:v>6.8072784715774104E-2</c:v>
                </c:pt>
                <c:pt idx="1623">
                  <c:v>6.7383653036104524E-2</c:v>
                </c:pt>
                <c:pt idx="1624">
                  <c:v>6.6691170198309169E-2</c:v>
                </c:pt>
                <c:pt idx="1625">
                  <c:v>6.5994872070890498E-2</c:v>
                </c:pt>
                <c:pt idx="1626">
                  <c:v>6.5294791053227941E-2</c:v>
                </c:pt>
                <c:pt idx="1627">
                  <c:v>6.4590720677377214E-2</c:v>
                </c:pt>
                <c:pt idx="1628">
                  <c:v>6.3882818240333414E-2</c:v>
                </c:pt>
                <c:pt idx="1629">
                  <c:v>6.3183194084124802E-2</c:v>
                </c:pt>
                <c:pt idx="1630">
                  <c:v>6.2494428128367044E-2</c:v>
                </c:pt>
                <c:pt idx="1631">
                  <c:v>6.1816441598146338E-2</c:v>
                </c:pt>
                <c:pt idx="1632">
                  <c:v>6.1149118650470645E-2</c:v>
                </c:pt>
                <c:pt idx="1633">
                  <c:v>6.0492375109410933E-2</c:v>
                </c:pt>
                <c:pt idx="1634">
                  <c:v>5.9846091136332706E-2</c:v>
                </c:pt>
                <c:pt idx="1635">
                  <c:v>5.9210156245648932E-2</c:v>
                </c:pt>
                <c:pt idx="1636">
                  <c:v>5.8584421270411434E-2</c:v>
                </c:pt>
                <c:pt idx="1637">
                  <c:v>5.7968728338407022E-2</c:v>
                </c:pt>
                <c:pt idx="1638">
                  <c:v>5.7362876267300113E-2</c:v>
                </c:pt>
                <c:pt idx="1639">
                  <c:v>5.6766640021652014E-2</c:v>
                </c:pt>
                <c:pt idx="1640">
                  <c:v>5.6179745429637266E-2</c:v>
                </c:pt>
                <c:pt idx="1641">
                  <c:v>5.5601881374981399E-2</c:v>
                </c:pt>
                <c:pt idx="1642">
                  <c:v>5.5032680980989519E-2</c:v>
                </c:pt>
                <c:pt idx="1643">
                  <c:v>5.4471951015052804E-2</c:v>
                </c:pt>
                <c:pt idx="1644">
                  <c:v>5.3921731104147032E-2</c:v>
                </c:pt>
                <c:pt idx="1645">
                  <c:v>5.3384730628644524E-2</c:v>
                </c:pt>
                <c:pt idx="1646">
                  <c:v>5.2863790221841483E-2</c:v>
                </c:pt>
                <c:pt idx="1647">
                  <c:v>5.2361858949742504E-2</c:v>
                </c:pt>
                <c:pt idx="1648">
                  <c:v>5.1882003459880512E-2</c:v>
                </c:pt>
                <c:pt idx="1649">
                  <c:v>5.1427388597012395E-2</c:v>
                </c:pt>
                <c:pt idx="1650">
                  <c:v>5.1001279831689103E-2</c:v>
                </c:pt>
                <c:pt idx="1651">
                  <c:v>5.0607025256724003E-2</c:v>
                </c:pt>
                <c:pt idx="1652">
                  <c:v>5.0248052510823295E-2</c:v>
                </c:pt>
                <c:pt idx="1653">
                  <c:v>4.9927851009158801E-2</c:v>
                </c:pt>
                <c:pt idx="1654">
                  <c:v>4.9649964286330998E-2</c:v>
                </c:pt>
                <c:pt idx="1655">
                  <c:v>4.9417971706613571E-2</c:v>
                </c:pt>
                <c:pt idx="1656">
                  <c:v>4.9235476982939404E-2</c:v>
                </c:pt>
                <c:pt idx="1657">
                  <c:v>4.9084121538429913E-2</c:v>
                </c:pt>
                <c:pt idx="1658">
                  <c:v>4.8960751787398303E-2</c:v>
                </c:pt>
                <c:pt idx="1659">
                  <c:v>4.8866474600097923E-2</c:v>
                </c:pt>
                <c:pt idx="1660">
                  <c:v>4.8802621626831078E-2</c:v>
                </c:pt>
                <c:pt idx="1661">
                  <c:v>4.8770278306482097E-2</c:v>
                </c:pt>
                <c:pt idx="1662">
                  <c:v>4.8770667484936914E-2</c:v>
                </c:pt>
                <c:pt idx="1663">
                  <c:v>4.8804821968472203E-2</c:v>
                </c:pt>
                <c:pt idx="1664">
                  <c:v>4.88738527134314E-2</c:v>
                </c:pt>
                <c:pt idx="1665">
                  <c:v>4.8978717700938902E-2</c:v>
                </c:pt>
                <c:pt idx="1666">
                  <c:v>4.9120409257339133E-2</c:v>
                </c:pt>
                <c:pt idx="1667">
                  <c:v>4.9299790827998416E-2</c:v>
                </c:pt>
                <c:pt idx="1668">
                  <c:v>4.9517727784424113E-2</c:v>
                </c:pt>
                <c:pt idx="1669">
                  <c:v>4.9774971954293548E-2</c:v>
                </c:pt>
                <c:pt idx="1670">
                  <c:v>5.00722529742079E-2</c:v>
                </c:pt>
                <c:pt idx="1671">
                  <c:v>5.0410196509493813E-2</c:v>
                </c:pt>
                <c:pt idx="1672">
                  <c:v>5.0789388113064556E-2</c:v>
                </c:pt>
                <c:pt idx="1673">
                  <c:v>5.1210315309257286E-2</c:v>
                </c:pt>
                <c:pt idx="1674">
                  <c:v>5.16734123528673E-2</c:v>
                </c:pt>
                <c:pt idx="1675">
                  <c:v>5.2179019305921399E-2</c:v>
                </c:pt>
                <c:pt idx="1676">
                  <c:v>5.2727413590914513E-2</c:v>
                </c:pt>
                <c:pt idx="1677">
                  <c:v>5.3318781246920827E-2</c:v>
                </c:pt>
                <c:pt idx="1678">
                  <c:v>5.3953239414156501E-2</c:v>
                </c:pt>
                <c:pt idx="1679">
                  <c:v>5.4630816387349498E-2</c:v>
                </c:pt>
                <c:pt idx="1680">
                  <c:v>5.5351467930505341E-2</c:v>
                </c:pt>
                <c:pt idx="1681">
                  <c:v>5.6115094579960799E-2</c:v>
                </c:pt>
                <c:pt idx="1682">
                  <c:v>5.6921595466882247E-2</c:v>
                </c:pt>
                <c:pt idx="1683">
                  <c:v>5.7771349785633398E-2</c:v>
                </c:pt>
                <c:pt idx="1684">
                  <c:v>5.8664073323615722E-2</c:v>
                </c:pt>
                <c:pt idx="1685">
                  <c:v>5.9599236760120113E-2</c:v>
                </c:pt>
                <c:pt idx="1686">
                  <c:v>6.0576244285097398E-2</c:v>
                </c:pt>
                <c:pt idx="1687">
                  <c:v>6.1594594655849932E-2</c:v>
                </c:pt>
                <c:pt idx="1688">
                  <c:v>6.2653740299438501E-2</c:v>
                </c:pt>
                <c:pt idx="1689">
                  <c:v>6.3752861099465596E-2</c:v>
                </c:pt>
                <c:pt idx="1690">
                  <c:v>6.4891078961566734E-2</c:v>
                </c:pt>
                <c:pt idx="1691">
                  <c:v>6.6067465561826313E-2</c:v>
                </c:pt>
                <c:pt idx="1692">
                  <c:v>6.728103888278418E-2</c:v>
                </c:pt>
                <c:pt idx="1693">
                  <c:v>6.8530771428576484E-2</c:v>
                </c:pt>
                <c:pt idx="1694">
                  <c:v>6.9815589035927134E-2</c:v>
                </c:pt>
                <c:pt idx="1695">
                  <c:v>7.1135027487953306E-2</c:v>
                </c:pt>
                <c:pt idx="1696">
                  <c:v>7.2487900515627104E-2</c:v>
                </c:pt>
                <c:pt idx="1697">
                  <c:v>7.3872957945522635E-2</c:v>
                </c:pt>
                <c:pt idx="1698">
                  <c:v>7.5288921016042398E-2</c:v>
                </c:pt>
                <c:pt idx="1699">
                  <c:v>7.6734489666553621E-2</c:v>
                </c:pt>
                <c:pt idx="1700">
                  <c:v>7.8208343328392479E-2</c:v>
                </c:pt>
                <c:pt idx="1701">
                  <c:v>7.9709146651826102E-2</c:v>
                </c:pt>
                <c:pt idx="1702">
                  <c:v>8.1235551109193643E-2</c:v>
                </c:pt>
                <c:pt idx="1703">
                  <c:v>8.2786200030388349E-2</c:v>
                </c:pt>
                <c:pt idx="1704">
                  <c:v>8.4359730684232845E-2</c:v>
                </c:pt>
                <c:pt idx="1705">
                  <c:v>8.5954778732680759E-2</c:v>
                </c:pt>
                <c:pt idx="1706">
                  <c:v>8.7569980549414006E-2</c:v>
                </c:pt>
                <c:pt idx="1707">
                  <c:v>8.9203977158323997E-2</c:v>
                </c:pt>
                <c:pt idx="1708">
                  <c:v>9.0855416611153206E-2</c:v>
                </c:pt>
                <c:pt idx="1709">
                  <c:v>9.2522957450636725E-2</c:v>
                </c:pt>
                <c:pt idx="1710">
                  <c:v>9.4205271017335279E-2</c:v>
                </c:pt>
                <c:pt idx="1711">
                  <c:v>9.5901044464023727E-2</c:v>
                </c:pt>
                <c:pt idx="1712">
                  <c:v>9.7608982899599545E-2</c:v>
                </c:pt>
                <c:pt idx="1713">
                  <c:v>9.9327811974870728E-2</c:v>
                </c:pt>
                <c:pt idx="1714">
                  <c:v>0.10105627980121169</c:v>
                </c:pt>
                <c:pt idx="1715">
                  <c:v>0.10279315912605538</c:v>
                </c:pt>
                <c:pt idx="1716">
                  <c:v>0.10453724898747822</c:v>
                </c:pt>
                <c:pt idx="1717">
                  <c:v>0.106287376498546</c:v>
                </c:pt>
                <c:pt idx="1718">
                  <c:v>0.108042398217482</c:v>
                </c:pt>
                <c:pt idx="1719">
                  <c:v>0.10980120156219053</c:v>
                </c:pt>
                <c:pt idx="1720">
                  <c:v>0.11156270589006</c:v>
                </c:pt>
                <c:pt idx="1721">
                  <c:v>0.11332586356661822</c:v>
                </c:pt>
                <c:pt idx="1722">
                  <c:v>0.115089660760027</c:v>
                </c:pt>
                <c:pt idx="1723">
                  <c:v>0.11685311819026629</c:v>
                </c:pt>
                <c:pt idx="1724">
                  <c:v>0.11861529165162712</c:v>
                </c:pt>
                <c:pt idx="1725">
                  <c:v>0.12037527247081781</c:v>
                </c:pt>
                <c:pt idx="1726">
                  <c:v>0.12213218777660409</c:v>
                </c:pt>
                <c:pt idx="1727">
                  <c:v>0.12388520069662112</c:v>
                </c:pt>
                <c:pt idx="1728">
                  <c:v>0.125633510397266</c:v>
                </c:pt>
                <c:pt idx="1729">
                  <c:v>0.12737635204956788</c:v>
                </c:pt>
                <c:pt idx="1730">
                  <c:v>0.129112996664837</c:v>
                </c:pt>
                <c:pt idx="1731">
                  <c:v>0.13084275085993399</c:v>
                </c:pt>
                <c:pt idx="1732">
                  <c:v>0.13256495651524899</c:v>
                </c:pt>
                <c:pt idx="1733">
                  <c:v>0.13427899036900001</c:v>
                </c:pt>
                <c:pt idx="1734">
                  <c:v>0.13598426352421544</c:v>
                </c:pt>
                <c:pt idx="1735">
                  <c:v>0.137680220900494</c:v>
                </c:pt>
                <c:pt idx="1736">
                  <c:v>0.13936634061595901</c:v>
                </c:pt>
                <c:pt idx="1737">
                  <c:v>0.14104213332328044</c:v>
                </c:pt>
                <c:pt idx="1738">
                  <c:v>0.14270714149127475</c:v>
                </c:pt>
                <c:pt idx="1739">
                  <c:v>0.14436093865003699</c:v>
                </c:pt>
                <c:pt idx="1740">
                  <c:v>0.14600312859519946</c:v>
                </c:pt>
                <c:pt idx="1741">
                  <c:v>0.14763334456485241</c:v>
                </c:pt>
                <c:pt idx="1742">
                  <c:v>0.14925124838743295</c:v>
                </c:pt>
                <c:pt idx="1743">
                  <c:v>0.15085652961089988</c:v>
                </c:pt>
                <c:pt idx="1744">
                  <c:v>0.15244890461311092</c:v>
                </c:pt>
                <c:pt idx="1745">
                  <c:v>0.15402811570134209</c:v>
                </c:pt>
                <c:pt idx="1746">
                  <c:v>0.15559393020180146</c:v>
                </c:pt>
                <c:pt idx="1747">
                  <c:v>0.15714613954533205</c:v>
                </c:pt>
                <c:pt idx="1748">
                  <c:v>0.15868455835052001</c:v>
                </c:pt>
                <c:pt idx="1749">
                  <c:v>0.16020902350916341</c:v>
                </c:pt>
                <c:pt idx="1750">
                  <c:v>0.16171939327534288</c:v>
                </c:pt>
                <c:pt idx="1751">
                  <c:v>0.16321554636205601</c:v>
                </c:pt>
                <c:pt idx="1752">
                  <c:v>0.16469738104669845</c:v>
                </c:pt>
                <c:pt idx="1753">
                  <c:v>0.16616481428830587</c:v>
                </c:pt>
                <c:pt idx="1754">
                  <c:v>0.16761778085790588</c:v>
                </c:pt>
                <c:pt idx="1755">
                  <c:v>0.16905623248408044</c:v>
                </c:pt>
                <c:pt idx="1756">
                  <c:v>0.17048013701494599</c:v>
                </c:pt>
                <c:pt idx="1757">
                  <c:v>0.17188947759808501</c:v>
                </c:pt>
                <c:pt idx="1758">
                  <c:v>0.1732842518793663</c:v>
                </c:pt>
                <c:pt idx="1759">
                  <c:v>0.17466447122180301</c:v>
                </c:pt>
                <c:pt idx="1760">
                  <c:v>0.17603015994513499</c:v>
                </c:pt>
                <c:pt idx="1761">
                  <c:v>0.17738135458685009</c:v>
                </c:pt>
                <c:pt idx="1762">
                  <c:v>0.17871810318515119</c:v>
                </c:pt>
                <c:pt idx="1763">
                  <c:v>0.16292579624661488</c:v>
                </c:pt>
                <c:pt idx="1764">
                  <c:v>0.17303925983454599</c:v>
                </c:pt>
                <c:pt idx="1765">
                  <c:v>0.15638261786181201</c:v>
                </c:pt>
                <c:pt idx="1766">
                  <c:v>0.14314560836354287</c:v>
                </c:pt>
                <c:pt idx="1767">
                  <c:v>0.13054004961805787</c:v>
                </c:pt>
                <c:pt idx="1768">
                  <c:v>0.11983363145690074</c:v>
                </c:pt>
                <c:pt idx="1769">
                  <c:v>0.10976545231851312</c:v>
                </c:pt>
                <c:pt idx="1770">
                  <c:v>0.10108264777415329</c:v>
                </c:pt>
                <c:pt idx="1771">
                  <c:v>9.2975735378704003E-2</c:v>
                </c:pt>
                <c:pt idx="1772">
                  <c:v>8.5895310881186265E-2</c:v>
                </c:pt>
                <c:pt idx="1773">
                  <c:v>7.9318951718544445E-2</c:v>
                </c:pt>
                <c:pt idx="1774">
                  <c:v>7.3514448183369788E-2</c:v>
                </c:pt>
                <c:pt idx="1775">
                  <c:v>6.8142569636387096E-2</c:v>
                </c:pt>
                <c:pt idx="1776">
                  <c:v>6.3358930160057003E-2</c:v>
                </c:pt>
                <c:pt idx="1777">
                  <c:v>5.8941343109677247E-2</c:v>
                </c:pt>
                <c:pt idx="1778">
                  <c:v>5.4977234057481575E-2</c:v>
                </c:pt>
                <c:pt idx="1779">
                  <c:v>5.1319488412020414E-2</c:v>
                </c:pt>
                <c:pt idx="1780">
                  <c:v>4.8014610514643341E-2</c:v>
                </c:pt>
                <c:pt idx="1781">
                  <c:v>4.4963908083297997E-2</c:v>
                </c:pt>
                <c:pt idx="1782">
                  <c:v>4.2189755637054266E-2</c:v>
                </c:pt>
                <c:pt idx="1783">
                  <c:v>3.9624925385811999E-2</c:v>
                </c:pt>
                <c:pt idx="1784">
                  <c:v>3.7277917721541633E-2</c:v>
                </c:pt>
                <c:pt idx="1785">
                  <c:v>3.5102143291986902E-2</c:v>
                </c:pt>
                <c:pt idx="1786">
                  <c:v>3.3098427312763301E-2</c:v>
                </c:pt>
                <c:pt idx="1787">
                  <c:v>3.123387624166991E-2</c:v>
                </c:pt>
                <c:pt idx="1788">
                  <c:v>2.9505335944039202E-2</c:v>
                </c:pt>
                <c:pt idx="1789">
                  <c:v>2.7889129907228652E-2</c:v>
                </c:pt>
                <c:pt idx="1790">
                  <c:v>2.6380286891706989E-2</c:v>
                </c:pt>
                <c:pt idx="1791">
                  <c:v>2.4961435936516868E-2</c:v>
                </c:pt>
                <c:pt idx="1792">
                  <c:v>2.3627019600123696E-2</c:v>
                </c:pt>
                <c:pt idx="1793">
                  <c:v>2.2364061673782278E-2</c:v>
                </c:pt>
                <c:pt idx="1794">
                  <c:v>2.1167090203402593E-2</c:v>
                </c:pt>
                <c:pt idx="1795">
                  <c:v>2.0026255042219901E-2</c:v>
                </c:pt>
                <c:pt idx="1796">
                  <c:v>1.8936510737913841E-2</c:v>
                </c:pt>
                <c:pt idx="1797">
                  <c:v>1.7890279262130271E-2</c:v>
                </c:pt>
                <c:pt idx="1798">
                  <c:v>1.6883091315256303E-2</c:v>
                </c:pt>
                <c:pt idx="1799">
                  <c:v>1.5909057201866923E-2</c:v>
                </c:pt>
                <c:pt idx="1800">
                  <c:v>1.4964326186287001E-2</c:v>
                </c:pt>
                <c:pt idx="1801">
                  <c:v>1.4044290952933778E-2</c:v>
                </c:pt>
                <c:pt idx="1802">
                  <c:v>1.3145704671512418E-2</c:v>
                </c:pt>
                <c:pt idx="1803">
                  <c:v>1.2264955005118663E-2</c:v>
                </c:pt>
                <c:pt idx="1804">
                  <c:v>1.1399356711978699E-2</c:v>
                </c:pt>
                <c:pt idx="1805">
                  <c:v>1.0546085243266891E-2</c:v>
                </c:pt>
                <c:pt idx="1806">
                  <c:v>9.7029637884580092E-3</c:v>
                </c:pt>
                <c:pt idx="1807">
                  <c:v>8.8678035739214768E-3</c:v>
                </c:pt>
                <c:pt idx="1808">
                  <c:v>8.0388814746528339E-3</c:v>
                </c:pt>
                <c:pt idx="1809">
                  <c:v>7.2145311176697799E-3</c:v>
                </c:pt>
                <c:pt idx="1810">
                  <c:v>6.3934314935099124E-3</c:v>
                </c:pt>
                <c:pt idx="1811">
                  <c:v>5.5743528037866833E-3</c:v>
                </c:pt>
                <c:pt idx="1812">
                  <c:v>4.7563299083494834E-3</c:v>
                </c:pt>
                <c:pt idx="1813">
                  <c:v>3.9385037361577696E-3</c:v>
                </c:pt>
                <c:pt idx="1814">
                  <c:v>3.1202247537063898E-3</c:v>
                </c:pt>
                <c:pt idx="1815">
                  <c:v>2.3103933738409898E-3</c:v>
                </c:pt>
                <c:pt idx="1816">
                  <c:v>1.5132407959264E-3</c:v>
                </c:pt>
                <c:pt idx="1817">
                  <c:v>7.2827356076083814E-4</c:v>
                </c:pt>
                <c:pt idx="1818">
                  <c:v>-4.4984138646584422E-5</c:v>
                </c:pt>
                <c:pt idx="1819">
                  <c:v>-8.0695924966244837E-4</c:v>
                </c:pt>
                <c:pt idx="1820">
                  <c:v>-1.5580768204482352E-3</c:v>
                </c:pt>
                <c:pt idx="1821">
                  <c:v>-2.2987395111604466E-3</c:v>
                </c:pt>
                <c:pt idx="1822">
                  <c:v>-3.0293605026532663E-3</c:v>
                </c:pt>
                <c:pt idx="1823">
                  <c:v>-3.7503534753680011E-3</c:v>
                </c:pt>
                <c:pt idx="1824">
                  <c:v>-4.4621555211431302E-3</c:v>
                </c:pt>
                <c:pt idx="1825">
                  <c:v>-5.1652237628812114E-3</c:v>
                </c:pt>
                <c:pt idx="1826">
                  <c:v>-5.8600520267088323E-3</c:v>
                </c:pt>
                <c:pt idx="1827">
                  <c:v>-6.5471714500007824E-3</c:v>
                </c:pt>
                <c:pt idx="1828">
                  <c:v>-7.2271632579688997E-3</c:v>
                </c:pt>
                <c:pt idx="1829">
                  <c:v>-7.8990046076474699E-3</c:v>
                </c:pt>
                <c:pt idx="1830">
                  <c:v>-8.5599600774828068E-3</c:v>
                </c:pt>
                <c:pt idx="1831">
                  <c:v>-9.2071154920211739E-3</c:v>
                </c:pt>
                <c:pt idx="1832">
                  <c:v>-9.8373754964899748E-3</c:v>
                </c:pt>
                <c:pt idx="1833">
                  <c:v>-1.0447473026956701E-2</c:v>
                </c:pt>
                <c:pt idx="1834">
                  <c:v>-1.1033973704879199E-2</c:v>
                </c:pt>
                <c:pt idx="1835">
                  <c:v>-1.1593285967261301E-2</c:v>
                </c:pt>
                <c:pt idx="1836">
                  <c:v>-1.2121669460175401E-2</c:v>
                </c:pt>
                <c:pt idx="1837">
                  <c:v>-1.2615247480245792E-2</c:v>
                </c:pt>
                <c:pt idx="1838">
                  <c:v>-1.30700190872739E-2</c:v>
                </c:pt>
                <c:pt idx="1839">
                  <c:v>-1.3481874403911111E-2</c:v>
                </c:pt>
                <c:pt idx="1840">
                  <c:v>-1.3846610411058901E-2</c:v>
                </c:pt>
                <c:pt idx="1841">
                  <c:v>-1.4170671462600601E-2</c:v>
                </c:pt>
                <c:pt idx="1842">
                  <c:v>-1.44681305083582E-2</c:v>
                </c:pt>
                <c:pt idx="1843">
                  <c:v>-1.4737388360844898E-2</c:v>
                </c:pt>
                <c:pt idx="1844">
                  <c:v>-1.49770257232314E-2</c:v>
                </c:pt>
                <c:pt idx="1845">
                  <c:v>-1.5185526660524501E-2</c:v>
                </c:pt>
                <c:pt idx="1846">
                  <c:v>-1.5361478607425334E-2</c:v>
                </c:pt>
                <c:pt idx="1847">
                  <c:v>-1.5503433343217356E-2</c:v>
                </c:pt>
                <c:pt idx="1848">
                  <c:v>-1.56100228103706E-2</c:v>
                </c:pt>
                <c:pt idx="1849">
                  <c:v>-1.5679878332283823E-2</c:v>
                </c:pt>
                <c:pt idx="1850">
                  <c:v>-1.5711703246874601E-2</c:v>
                </c:pt>
                <c:pt idx="1851">
                  <c:v>-1.5704225665056921E-2</c:v>
                </c:pt>
                <c:pt idx="1852">
                  <c:v>-1.5656244858764198E-2</c:v>
                </c:pt>
                <c:pt idx="1853">
                  <c:v>-1.5566604292753965E-2</c:v>
                </c:pt>
                <c:pt idx="1854">
                  <c:v>-1.5434221794806005E-2</c:v>
                </c:pt>
                <c:pt idx="1855">
                  <c:v>-1.52580747535395E-2</c:v>
                </c:pt>
                <c:pt idx="1856">
                  <c:v>-1.5037220123279198E-2</c:v>
                </c:pt>
                <c:pt idx="1857">
                  <c:v>-1.4770786777845699E-2</c:v>
                </c:pt>
                <c:pt idx="1858">
                  <c:v>-1.44579889924024E-2</c:v>
                </c:pt>
                <c:pt idx="1859">
                  <c:v>-1.4098122840865401E-2</c:v>
                </c:pt>
                <c:pt idx="1860">
                  <c:v>-1.3690575335727964E-2</c:v>
                </c:pt>
                <c:pt idx="1861">
                  <c:v>-1.3234822927555401E-2</c:v>
                </c:pt>
                <c:pt idx="1862">
                  <c:v>-1.2730437603856601E-2</c:v>
                </c:pt>
                <c:pt idx="1863">
                  <c:v>-1.2177086278474978E-2</c:v>
                </c:pt>
                <c:pt idx="1864">
                  <c:v>-1.1574534627513908E-2</c:v>
                </c:pt>
                <c:pt idx="1865">
                  <c:v>-1.0922646617497221E-2</c:v>
                </c:pt>
                <c:pt idx="1866">
                  <c:v>-1.0221386552215101E-2</c:v>
                </c:pt>
                <c:pt idx="1867">
                  <c:v>-9.4708182860554508E-3</c:v>
                </c:pt>
                <c:pt idx="1868">
                  <c:v>-8.6711057851474992E-3</c:v>
                </c:pt>
                <c:pt idx="1869">
                  <c:v>-7.8224789555512292E-3</c:v>
                </c:pt>
                <c:pt idx="1870">
                  <c:v>-6.9250776503057701E-3</c:v>
                </c:pt>
                <c:pt idx="1871">
                  <c:v>-5.9783387260422564E-3</c:v>
                </c:pt>
                <c:pt idx="1872">
                  <c:v>-4.9829896544796824E-3</c:v>
                </c:pt>
                <c:pt idx="1873">
                  <c:v>-3.9397833290195404E-3</c:v>
                </c:pt>
                <c:pt idx="1874">
                  <c:v>-2.8494891998875902E-3</c:v>
                </c:pt>
                <c:pt idx="1875">
                  <c:v>-1.7126825402664261E-3</c:v>
                </c:pt>
                <c:pt idx="1876">
                  <c:v>-5.3040883676755087E-4</c:v>
                </c:pt>
                <c:pt idx="1877">
                  <c:v>6.9623080334065934E-4</c:v>
                </c:pt>
                <c:pt idx="1878">
                  <c:v>1.9658498963582571E-3</c:v>
                </c:pt>
                <c:pt idx="1879">
                  <c:v>3.2776622777388412E-3</c:v>
                </c:pt>
                <c:pt idx="1880">
                  <c:v>4.6307475053232175E-3</c:v>
                </c:pt>
                <c:pt idx="1881">
                  <c:v>6.0237611267014114E-3</c:v>
                </c:pt>
                <c:pt idx="1882">
                  <c:v>7.4552582531635936E-3</c:v>
                </c:pt>
                <c:pt idx="1883">
                  <c:v>8.9237911145898068E-3</c:v>
                </c:pt>
                <c:pt idx="1884">
                  <c:v>1.0427844777717271E-2</c:v>
                </c:pt>
                <c:pt idx="1885">
                  <c:v>1.19658964218337E-2</c:v>
                </c:pt>
                <c:pt idx="1886">
                  <c:v>1.35363774962967E-2</c:v>
                </c:pt>
                <c:pt idx="1887">
                  <c:v>1.51377120935779E-2</c:v>
                </c:pt>
                <c:pt idx="1888">
                  <c:v>1.6768295680770203E-2</c:v>
                </c:pt>
                <c:pt idx="1889">
                  <c:v>1.8426520352692544E-2</c:v>
                </c:pt>
                <c:pt idx="1890">
                  <c:v>2.0110763600914901E-2</c:v>
                </c:pt>
                <c:pt idx="1891">
                  <c:v>2.1819405366289752E-2</c:v>
                </c:pt>
                <c:pt idx="1892">
                  <c:v>2.3550822773405599E-2</c:v>
                </c:pt>
                <c:pt idx="1893">
                  <c:v>2.5303401993177193E-2</c:v>
                </c:pt>
                <c:pt idx="1894">
                  <c:v>2.7075536428852198E-2</c:v>
                </c:pt>
                <c:pt idx="1895">
                  <c:v>2.8865635218078202E-2</c:v>
                </c:pt>
                <c:pt idx="1896">
                  <c:v>3.0672123323253492E-2</c:v>
                </c:pt>
                <c:pt idx="1897">
                  <c:v>3.2493447784549663E-2</c:v>
                </c:pt>
                <c:pt idx="1898">
                  <c:v>3.4328078766752403E-2</c:v>
                </c:pt>
                <c:pt idx="1899">
                  <c:v>3.617451424187091E-2</c:v>
                </c:pt>
                <c:pt idx="1900">
                  <c:v>3.8031281417434802E-2</c:v>
                </c:pt>
                <c:pt idx="1901">
                  <c:v>3.9896940268215213E-2</c:v>
                </c:pt>
                <c:pt idx="1902">
                  <c:v>4.1770085003811304E-2</c:v>
                </c:pt>
                <c:pt idx="1903">
                  <c:v>4.3649346715214477E-2</c:v>
                </c:pt>
                <c:pt idx="1904">
                  <c:v>4.5533394685540914E-2</c:v>
                </c:pt>
                <c:pt idx="1905">
                  <c:v>4.7420938326653624E-2</c:v>
                </c:pt>
                <c:pt idx="1906">
                  <c:v>4.9310728228772034E-2</c:v>
                </c:pt>
                <c:pt idx="1907">
                  <c:v>5.1201557509550646E-2</c:v>
                </c:pt>
                <c:pt idx="1908">
                  <c:v>5.3092262556077734E-2</c:v>
                </c:pt>
                <c:pt idx="1909">
                  <c:v>5.4981723878042524E-2</c:v>
                </c:pt>
                <c:pt idx="1910">
                  <c:v>5.6868866531816414E-2</c:v>
                </c:pt>
                <c:pt idx="1911">
                  <c:v>5.8752660551291531E-2</c:v>
                </c:pt>
                <c:pt idx="1912">
                  <c:v>6.0632121065985332E-2</c:v>
                </c:pt>
                <c:pt idx="1913">
                  <c:v>6.2506308372154096E-2</c:v>
                </c:pt>
                <c:pt idx="1914">
                  <c:v>6.4374327770099798E-2</c:v>
                </c:pt>
                <c:pt idx="1915">
                  <c:v>6.6235329330969456E-2</c:v>
                </c:pt>
                <c:pt idx="1916">
                  <c:v>6.8088507485714503E-2</c:v>
                </c:pt>
                <c:pt idx="1917">
                  <c:v>6.9933100537748524E-2</c:v>
                </c:pt>
                <c:pt idx="1918">
                  <c:v>7.1768390039309904E-2</c:v>
                </c:pt>
                <c:pt idx="1919">
                  <c:v>7.3593700095780021E-2</c:v>
                </c:pt>
                <c:pt idx="1920">
                  <c:v>7.5408396565907296E-2</c:v>
                </c:pt>
                <c:pt idx="1921">
                  <c:v>7.7211886199554505E-2</c:v>
                </c:pt>
                <c:pt idx="1922">
                  <c:v>7.9003615697215424E-2</c:v>
                </c:pt>
                <c:pt idx="1923">
                  <c:v>8.0783070719040506E-2</c:v>
                </c:pt>
                <c:pt idx="1924">
                  <c:v>8.2549774836932488E-2</c:v>
                </c:pt>
                <c:pt idx="1925">
                  <c:v>8.4303288448809993E-2</c:v>
                </c:pt>
                <c:pt idx="1926">
                  <c:v>8.6043207653741419E-2</c:v>
                </c:pt>
                <c:pt idx="1927">
                  <c:v>8.7769163101547448E-2</c:v>
                </c:pt>
                <c:pt idx="1928">
                  <c:v>8.9480818818233804E-2</c:v>
                </c:pt>
                <c:pt idx="1929">
                  <c:v>9.1177871017243298E-2</c:v>
                </c:pt>
                <c:pt idx="1930">
                  <c:v>9.2860046899109525E-2</c:v>
                </c:pt>
                <c:pt idx="1931">
                  <c:v>9.4527103447007668E-2</c:v>
                </c:pt>
                <c:pt idx="1932">
                  <c:v>9.6178826221188396E-2</c:v>
                </c:pt>
                <c:pt idx="1933">
                  <c:v>9.7815028158031267E-2</c:v>
                </c:pt>
                <c:pt idx="1934">
                  <c:v>9.9435548376587926E-2</c:v>
                </c:pt>
                <c:pt idx="1935">
                  <c:v>0.10104025099705102</c:v>
                </c:pt>
                <c:pt idx="1936">
                  <c:v>0.10262902397375059</c:v>
                </c:pt>
                <c:pt idx="1937">
                  <c:v>0.10420177794596171</c:v>
                </c:pt>
                <c:pt idx="1938">
                  <c:v>0.10575844510882999</c:v>
                </c:pt>
                <c:pt idx="1939">
                  <c:v>0.10729897810682409</c:v>
                </c:pt>
                <c:pt idx="1940">
                  <c:v>0.10882334895150478</c:v>
                </c:pt>
                <c:pt idx="1941">
                  <c:v>0.11033154796544202</c:v>
                </c:pt>
                <c:pt idx="1942">
                  <c:v>0.11182358275358223</c:v>
                </c:pt>
                <c:pt idx="1943">
                  <c:v>0.11329947720330399</c:v>
                </c:pt>
                <c:pt idx="1944">
                  <c:v>0.114759270514098</c:v>
                </c:pt>
                <c:pt idx="1945">
                  <c:v>0.11620301625764012</c:v>
                </c:pt>
                <c:pt idx="1946">
                  <c:v>0.11763078146879914</c:v>
                </c:pt>
                <c:pt idx="1947">
                  <c:v>0.11904264576799123</c:v>
                </c:pt>
                <c:pt idx="1948">
                  <c:v>0.103571857091379</c:v>
                </c:pt>
                <c:pt idx="1949">
                  <c:v>0.11363521577542122</c:v>
                </c:pt>
                <c:pt idx="1950">
                  <c:v>9.6493680662481984E-2</c:v>
                </c:pt>
                <c:pt idx="1951">
                  <c:v>8.2543576845123104E-2</c:v>
                </c:pt>
                <c:pt idx="1952">
                  <c:v>6.9616177751667813E-2</c:v>
                </c:pt>
                <c:pt idx="1953">
                  <c:v>5.831066323685704E-2</c:v>
                </c:pt>
                <c:pt idx="1954">
                  <c:v>4.79447140966998E-2</c:v>
                </c:pt>
                <c:pt idx="1955">
                  <c:v>3.8771579555996999E-2</c:v>
                </c:pt>
                <c:pt idx="1956">
                  <c:v>3.0387187528165698E-2</c:v>
                </c:pt>
                <c:pt idx="1957">
                  <c:v>2.2900340618642899E-2</c:v>
                </c:pt>
                <c:pt idx="1958">
                  <c:v>1.6065038919911463E-2</c:v>
                </c:pt>
                <c:pt idx="1959">
                  <c:v>9.9175884381828214E-3</c:v>
                </c:pt>
                <c:pt idx="1960">
                  <c:v>4.3037763981870524E-3</c:v>
                </c:pt>
                <c:pt idx="1961">
                  <c:v>-7.7509722426352104E-4</c:v>
                </c:pt>
                <c:pt idx="1962">
                  <c:v>-5.4192140359039295E-3</c:v>
                </c:pt>
                <c:pt idx="1963">
                  <c:v>-9.6427660489937228E-3</c:v>
                </c:pt>
                <c:pt idx="1964">
                  <c:v>-1.35133959675811E-2</c:v>
                </c:pt>
                <c:pt idx="1965">
                  <c:v>-1.7050876875989499E-2</c:v>
                </c:pt>
                <c:pt idx="1966">
                  <c:v>-2.0302669568380397E-2</c:v>
                </c:pt>
                <c:pt idx="1967">
                  <c:v>-2.3289303182375726E-2</c:v>
                </c:pt>
                <c:pt idx="1968">
                  <c:v>-2.6045277831338011E-2</c:v>
                </c:pt>
                <c:pt idx="1969">
                  <c:v>-2.8589704163180789E-2</c:v>
                </c:pt>
                <c:pt idx="1970">
                  <c:v>-3.0948435258673006E-2</c:v>
                </c:pt>
                <c:pt idx="1971">
                  <c:v>-3.3138336289560942E-2</c:v>
                </c:pt>
                <c:pt idx="1972">
                  <c:v>-3.5179262084838202E-2</c:v>
                </c:pt>
                <c:pt idx="1973">
                  <c:v>-3.7085663661051496E-2</c:v>
                </c:pt>
                <c:pt idx="1974">
                  <c:v>-3.8873077827438048E-2</c:v>
                </c:pt>
                <c:pt idx="1975">
                  <c:v>-4.0553672241361333E-2</c:v>
                </c:pt>
                <c:pt idx="1976">
                  <c:v>-4.2139770509061987E-2</c:v>
                </c:pt>
                <c:pt idx="1977">
                  <c:v>-4.3641504776573366E-2</c:v>
                </c:pt>
                <c:pt idx="1978">
                  <c:v>-4.506873925181179E-2</c:v>
                </c:pt>
                <c:pt idx="1979">
                  <c:v>-4.6429846171920745E-2</c:v>
                </c:pt>
                <c:pt idx="1980">
                  <c:v>-4.7732763170764712E-2</c:v>
                </c:pt>
                <c:pt idx="1981">
                  <c:v>-4.8984365030180985E-2</c:v>
                </c:pt>
                <c:pt idx="1982">
                  <c:v>-5.0191051511874696E-2</c:v>
                </c:pt>
                <c:pt idx="1983">
                  <c:v>-5.1358432918594724E-2</c:v>
                </c:pt>
                <c:pt idx="1984">
                  <c:v>-5.2491662303676433E-2</c:v>
                </c:pt>
                <c:pt idx="1985">
                  <c:v>-5.35952846976743E-2</c:v>
                </c:pt>
                <c:pt idx="1986">
                  <c:v>-5.4673429175435814E-2</c:v>
                </c:pt>
                <c:pt idx="1987">
                  <c:v>-5.5729742181183699E-2</c:v>
                </c:pt>
                <c:pt idx="1988">
                  <c:v>-5.6767501932081403E-2</c:v>
                </c:pt>
                <c:pt idx="1989">
                  <c:v>-5.778959395128954E-2</c:v>
                </c:pt>
                <c:pt idx="1990">
                  <c:v>-5.8798581750481707E-2</c:v>
                </c:pt>
                <c:pt idx="1991">
                  <c:v>-5.9796702724737957E-2</c:v>
                </c:pt>
                <c:pt idx="1992">
                  <c:v>-6.0785913681663799E-2</c:v>
                </c:pt>
                <c:pt idx="1993">
                  <c:v>-6.1754358385517766E-2</c:v>
                </c:pt>
                <c:pt idx="1994">
                  <c:v>-6.2703589368029999E-2</c:v>
                </c:pt>
                <c:pt idx="1995">
                  <c:v>-6.3634881196734619E-2</c:v>
                </c:pt>
                <c:pt idx="1996">
                  <c:v>-6.4549544356422198E-2</c:v>
                </c:pt>
                <c:pt idx="1997">
                  <c:v>-6.5448695722999398E-2</c:v>
                </c:pt>
                <c:pt idx="1998">
                  <c:v>-6.6333450935258914E-2</c:v>
                </c:pt>
                <c:pt idx="1999">
                  <c:v>-6.7204815036786603E-2</c:v>
                </c:pt>
              </c:numCache>
            </c:numRef>
          </c:val>
        </c:ser>
        <c:ser>
          <c:idx val="7"/>
          <c:order val="7"/>
          <c:marker>
            <c:symbol val="none"/>
          </c:marker>
          <c:val>
            <c:numRef>
              <c:f>population!$AA$1:$AA$2000</c:f>
              <c:numCache>
                <c:formatCode>_(* #,##0.00_);_(* \(#,##0.00\);_(* "-"??_);_(@_)</c:formatCode>
                <c:ptCount val="2000"/>
                <c:pt idx="0">
                  <c:v>0.96050134494884398</c:v>
                </c:pt>
                <c:pt idx="1">
                  <c:v>0.94665789110053389</c:v>
                </c:pt>
                <c:pt idx="2">
                  <c:v>0.90738652265931596</c:v>
                </c:pt>
                <c:pt idx="3">
                  <c:v>0.87051154773956096</c:v>
                </c:pt>
                <c:pt idx="4">
                  <c:v>0.83556744007821659</c:v>
                </c:pt>
                <c:pt idx="5">
                  <c:v>0.80252087953116602</c:v>
                </c:pt>
                <c:pt idx="6">
                  <c:v>0.77123015635623604</c:v>
                </c:pt>
                <c:pt idx="7">
                  <c:v>0.74157772153274248</c:v>
                </c:pt>
                <c:pt idx="8">
                  <c:v>0.71345392457460799</c:v>
                </c:pt>
                <c:pt idx="9">
                  <c:v>0.68675799523915604</c:v>
                </c:pt>
                <c:pt idx="10">
                  <c:v>0.66139675502012063</c:v>
                </c:pt>
                <c:pt idx="11">
                  <c:v>0.63728388358904364</c:v>
                </c:pt>
                <c:pt idx="12">
                  <c:v>0.61433927189462101</c:v>
                </c:pt>
                <c:pt idx="13">
                  <c:v>0.59248847106604108</c:v>
                </c:pt>
                <c:pt idx="14">
                  <c:v>0.57166220841145898</c:v>
                </c:pt>
                <c:pt idx="15">
                  <c:v>0.55179595834115303</c:v>
                </c:pt>
                <c:pt idx="16">
                  <c:v>0.53282955919060004</c:v>
                </c:pt>
                <c:pt idx="17">
                  <c:v>0.5147068693171325</c:v>
                </c:pt>
                <c:pt idx="18">
                  <c:v>0.49737545723128695</c:v>
                </c:pt>
                <c:pt idx="19">
                  <c:v>0.48078632149125688</c:v>
                </c:pt>
                <c:pt idx="20">
                  <c:v>0.46489363679999302</c:v>
                </c:pt>
                <c:pt idx="21">
                  <c:v>0.44965452329348632</c:v>
                </c:pt>
                <c:pt idx="22">
                  <c:v>0.43502883644713408</c:v>
                </c:pt>
                <c:pt idx="23">
                  <c:v>0.42097897538370149</c:v>
                </c:pt>
                <c:pt idx="24">
                  <c:v>0.40746970766152502</c:v>
                </c:pt>
                <c:pt idx="25">
                  <c:v>0.39446800886882194</c:v>
                </c:pt>
                <c:pt idx="26">
                  <c:v>0.38194291555776394</c:v>
                </c:pt>
                <c:pt idx="27">
                  <c:v>0.36986539022997444</c:v>
                </c:pt>
                <c:pt idx="28">
                  <c:v>0.35820819723569874</c:v>
                </c:pt>
                <c:pt idx="29">
                  <c:v>0.34694578857955038</c:v>
                </c:pt>
                <c:pt idx="30">
                  <c:v>0.33605419873769926</c:v>
                </c:pt>
                <c:pt idx="31">
                  <c:v>0.32551094768869626</c:v>
                </c:pt>
                <c:pt idx="32">
                  <c:v>0.31529495144461095</c:v>
                </c:pt>
                <c:pt idx="33">
                  <c:v>0.30538643944275395</c:v>
                </c:pt>
                <c:pt idx="34">
                  <c:v>0.29576687822264786</c:v>
                </c:pt>
                <c:pt idx="35">
                  <c:v>0.28641890086941596</c:v>
                </c:pt>
                <c:pt idx="36">
                  <c:v>0.27732624175409026</c:v>
                </c:pt>
                <c:pt idx="37">
                  <c:v>0.26847367614510598</c:v>
                </c:pt>
                <c:pt idx="38">
                  <c:v>0.25984696430354776</c:v>
                </c:pt>
                <c:pt idx="39">
                  <c:v>0.25143279970849902</c:v>
                </c:pt>
                <c:pt idx="40">
                  <c:v>0.24321876108908499</c:v>
                </c:pt>
                <c:pt idx="41">
                  <c:v>0.23519326796574797</c:v>
                </c:pt>
                <c:pt idx="42">
                  <c:v>0.22734553942718599</c:v>
                </c:pt>
                <c:pt idx="43">
                  <c:v>0.21966555588972286</c:v>
                </c:pt>
                <c:pt idx="44">
                  <c:v>0.212144023604356</c:v>
                </c:pt>
                <c:pt idx="45">
                  <c:v>0.20477234169289388</c:v>
                </c:pt>
                <c:pt idx="46">
                  <c:v>0.197542571508838</c:v>
                </c:pt>
                <c:pt idx="47">
                  <c:v>0.19046697097603699</c:v>
                </c:pt>
                <c:pt idx="48">
                  <c:v>0.18356541999814699</c:v>
                </c:pt>
                <c:pt idx="49">
                  <c:v>0.17683146012271286</c:v>
                </c:pt>
                <c:pt idx="50">
                  <c:v>0.17025884269493199</c:v>
                </c:pt>
                <c:pt idx="51">
                  <c:v>0.16384148341527219</c:v>
                </c:pt>
                <c:pt idx="52">
                  <c:v>0.15757344592757699</c:v>
                </c:pt>
                <c:pt idx="53">
                  <c:v>0.15144891312078917</c:v>
                </c:pt>
                <c:pt idx="54">
                  <c:v>0.14546216262477399</c:v>
                </c:pt>
                <c:pt idx="55">
                  <c:v>0.13960754309732809</c:v>
                </c:pt>
                <c:pt idx="56">
                  <c:v>0.13387945150168101</c:v>
                </c:pt>
                <c:pt idx="57">
                  <c:v>0.12827231122660787</c:v>
                </c:pt>
                <c:pt idx="58">
                  <c:v>0.12278055097677076</c:v>
                </c:pt>
                <c:pt idx="59">
                  <c:v>0.1173985843634</c:v>
                </c:pt>
                <c:pt idx="60">
                  <c:v>0.112120790134716</c:v>
                </c:pt>
                <c:pt idx="61">
                  <c:v>0.10694324828328253</c:v>
                </c:pt>
                <c:pt idx="62">
                  <c:v>0.10187015202867022</c:v>
                </c:pt>
                <c:pt idx="63">
                  <c:v>9.6907362251391502E-2</c:v>
                </c:pt>
                <c:pt idx="64">
                  <c:v>9.2061468820203246E-2</c:v>
                </c:pt>
                <c:pt idx="65">
                  <c:v>8.7339761660307422E-2</c:v>
                </c:pt>
                <c:pt idx="66">
                  <c:v>8.2750201793174896E-2</c:v>
                </c:pt>
                <c:pt idx="67">
                  <c:v>7.8301388075696393E-2</c:v>
                </c:pt>
                <c:pt idx="68">
                  <c:v>7.4002519779174311E-2</c:v>
                </c:pt>
                <c:pt idx="69">
                  <c:v>6.9863354822054594E-2</c:v>
                </c:pt>
                <c:pt idx="70">
                  <c:v>6.5894163474889703E-2</c:v>
                </c:pt>
                <c:pt idx="71">
                  <c:v>6.2105677398325933E-2</c:v>
                </c:pt>
                <c:pt idx="72">
                  <c:v>5.8509033931517122E-2</c:v>
                </c:pt>
                <c:pt idx="73">
                  <c:v>5.5115715612881998E-2</c:v>
                </c:pt>
                <c:pt idx="74">
                  <c:v>5.1866662811772116E-2</c:v>
                </c:pt>
                <c:pt idx="75">
                  <c:v>4.8745432687718401E-2</c:v>
                </c:pt>
                <c:pt idx="76">
                  <c:v>4.5754684903209275E-2</c:v>
                </c:pt>
                <c:pt idx="77">
                  <c:v>4.2897177072578833E-2</c:v>
                </c:pt>
                <c:pt idx="78">
                  <c:v>4.0175718357725002E-2</c:v>
                </c:pt>
                <c:pt idx="79">
                  <c:v>3.7593146652878252E-2</c:v>
                </c:pt>
                <c:pt idx="80">
                  <c:v>3.5152309679746405E-2</c:v>
                </c:pt>
                <c:pt idx="81">
                  <c:v>3.285604395540561E-2</c:v>
                </c:pt>
                <c:pt idx="82">
                  <c:v>3.0707153856429612E-2</c:v>
                </c:pt>
                <c:pt idx="83">
                  <c:v>2.8708390776797689E-2</c:v>
                </c:pt>
                <c:pt idx="84">
                  <c:v>2.6862432529631802E-2</c:v>
                </c:pt>
                <c:pt idx="85">
                  <c:v>2.5171863107669838E-2</c:v>
                </c:pt>
                <c:pt idx="86">
                  <c:v>2.3639152924028812E-2</c:v>
                </c:pt>
                <c:pt idx="87">
                  <c:v>2.22666396561969E-2</c:v>
                </c:pt>
                <c:pt idx="88">
                  <c:v>2.1056509816587677E-2</c:v>
                </c:pt>
                <c:pt idx="89">
                  <c:v>2.0010781171565888E-2</c:v>
                </c:pt>
                <c:pt idx="90">
                  <c:v>1.9131286127567405E-2</c:v>
                </c:pt>
                <c:pt idx="91">
                  <c:v>1.8419656197880302E-2</c:v>
                </c:pt>
                <c:pt idx="92">
                  <c:v>1.787730765682E-2</c:v>
                </c:pt>
                <c:pt idx="93">
                  <c:v>1.7505428479543599E-2</c:v>
                </c:pt>
                <c:pt idx="94">
                  <c:v>1.7304966655717301E-2</c:v>
                </c:pt>
                <c:pt idx="95">
                  <c:v>1.727661995384059E-2</c:v>
                </c:pt>
                <c:pt idx="96">
                  <c:v>1.7420827200428729E-2</c:v>
                </c:pt>
                <c:pt idx="97">
                  <c:v>1.77377611246755E-2</c:v>
                </c:pt>
                <c:pt idx="98">
                  <c:v>1.8227322804900203E-2</c:v>
                </c:pt>
                <c:pt idx="99">
                  <c:v>1.8889137738251401E-2</c:v>
                </c:pt>
                <c:pt idx="100">
                  <c:v>1.9722553540094133E-2</c:v>
                </c:pt>
                <c:pt idx="101">
                  <c:v>2.0726639264441727E-2</c:v>
                </c:pt>
                <c:pt idx="102">
                  <c:v>2.1900186322025499E-2</c:v>
                </c:pt>
                <c:pt idx="103">
                  <c:v>2.3241710958291556E-2</c:v>
                </c:pt>
                <c:pt idx="104">
                  <c:v>2.4749458240078667E-2</c:v>
                </c:pt>
                <c:pt idx="105">
                  <c:v>2.6421407487081827E-2</c:v>
                </c:pt>
                <c:pt idx="106">
                  <c:v>2.825527907267416E-2</c:v>
                </c:pt>
                <c:pt idx="107">
                  <c:v>3.0248542508385812E-2</c:v>
                </c:pt>
                <c:pt idx="108">
                  <c:v>3.2398425717394298E-2</c:v>
                </c:pt>
                <c:pt idx="109">
                  <c:v>3.4701925394908802E-2</c:v>
                </c:pt>
                <c:pt idx="110">
                  <c:v>3.7155818347351752E-2</c:v>
                </c:pt>
                <c:pt idx="111">
                  <c:v>3.9757610040836701E-2</c:v>
                </c:pt>
                <c:pt idx="112">
                  <c:v>4.25049501010029E-2</c:v>
                </c:pt>
                <c:pt idx="113">
                  <c:v>4.5393871861007934E-2</c:v>
                </c:pt>
                <c:pt idx="114">
                  <c:v>4.8420224489547734E-2</c:v>
                </c:pt>
                <c:pt idx="115">
                  <c:v>5.1579711171164257E-2</c:v>
                </c:pt>
                <c:pt idx="116">
                  <c:v>5.4867904318593806E-2</c:v>
                </c:pt>
                <c:pt idx="117">
                  <c:v>5.8280260492930704E-2</c:v>
                </c:pt>
                <c:pt idx="118">
                  <c:v>6.1812135396049732E-2</c:v>
                </c:pt>
                <c:pt idx="119">
                  <c:v>6.5458798830297413E-2</c:v>
                </c:pt>
                <c:pt idx="120">
                  <c:v>6.9215449531760703E-2</c:v>
                </c:pt>
                <c:pt idx="121">
                  <c:v>7.3077229788370696E-2</c:v>
                </c:pt>
                <c:pt idx="122">
                  <c:v>7.7039239761687403E-2</c:v>
                </c:pt>
                <c:pt idx="123">
                  <c:v>8.1096551438901682E-2</c:v>
                </c:pt>
                <c:pt idx="124">
                  <c:v>8.5244222149488763E-2</c:v>
                </c:pt>
                <c:pt idx="125">
                  <c:v>8.9477307588890248E-2</c:v>
                </c:pt>
                <c:pt idx="126">
                  <c:v>9.3790874299524263E-2</c:v>
                </c:pt>
                <c:pt idx="127">
                  <c:v>9.818001156711538E-2</c:v>
                </c:pt>
                <c:pt idx="128">
                  <c:v>0.10263984269791999</c:v>
                </c:pt>
                <c:pt idx="129">
                  <c:v>0.10716553564958819</c:v>
                </c:pt>
                <c:pt idx="130">
                  <c:v>0.111752312995288</c:v>
                </c:pt>
                <c:pt idx="131">
                  <c:v>0.11639546120717302</c:v>
                </c:pt>
                <c:pt idx="132">
                  <c:v>0.12109033925126612</c:v>
                </c:pt>
                <c:pt idx="133">
                  <c:v>0.12583238649142206</c:v>
                </c:pt>
                <c:pt idx="134">
                  <c:v>0.13061712990504087</c:v>
                </c:pt>
                <c:pt idx="135">
                  <c:v>0.13544019061789653</c:v>
                </c:pt>
                <c:pt idx="136">
                  <c:v>0.14029728976931788</c:v>
                </c:pt>
                <c:pt idx="137">
                  <c:v>0.14518425372289326</c:v>
                </c:pt>
                <c:pt idx="138">
                  <c:v>0.15009701864066799</c:v>
                </c:pt>
                <c:pt idx="139">
                  <c:v>0.15503163444175799</c:v>
                </c:pt>
                <c:pt idx="140">
                  <c:v>0.15998426816839781</c:v>
                </c:pt>
                <c:pt idx="141">
                  <c:v>0.16495120678437344</c:v>
                </c:pt>
                <c:pt idx="142">
                  <c:v>0.16992885943228203</c:v>
                </c:pt>
                <c:pt idx="143">
                  <c:v>0.17491375917701488</c:v>
                </c:pt>
                <c:pt idx="144">
                  <c:v>0.179902564263898</c:v>
                </c:pt>
                <c:pt idx="145">
                  <c:v>0.18489205892022609</c:v>
                </c:pt>
                <c:pt idx="146">
                  <c:v>0.18987915372917599</c:v>
                </c:pt>
                <c:pt idx="147">
                  <c:v>0.19486088560522224</c:v>
                </c:pt>
                <c:pt idx="148">
                  <c:v>0.19983441739971</c:v>
                </c:pt>
                <c:pt idx="149">
                  <c:v>0.20479703716505443</c:v>
                </c:pt>
                <c:pt idx="150">
                  <c:v>0.20974615710531147</c:v>
                </c:pt>
                <c:pt idx="151">
                  <c:v>0.21467931224023501</c:v>
                </c:pt>
                <c:pt idx="152">
                  <c:v>0.21959415880908409</c:v>
                </c:pt>
                <c:pt idx="153">
                  <c:v>0.22448847243945041</c:v>
                </c:pt>
                <c:pt idx="154">
                  <c:v>0.22936014610557601</c:v>
                </c:pt>
                <c:pt idx="155">
                  <c:v>0.23420718789931325</c:v>
                </c:pt>
                <c:pt idx="156">
                  <c:v>0.23902771863596001</c:v>
                </c:pt>
                <c:pt idx="157">
                  <c:v>0.24381996931607541</c:v>
                </c:pt>
                <c:pt idx="158">
                  <c:v>0.24858227846303099</c:v>
                </c:pt>
                <c:pt idx="159">
                  <c:v>0.25331308935519897</c:v>
                </c:pt>
                <c:pt idx="160">
                  <c:v>0.25801094717025491</c:v>
                </c:pt>
                <c:pt idx="161">
                  <c:v>0.26267449605807502</c:v>
                </c:pt>
                <c:pt idx="162">
                  <c:v>0.26730247615763125</c:v>
                </c:pt>
                <c:pt idx="163">
                  <c:v>0.27189372057191674</c:v>
                </c:pt>
                <c:pt idx="164">
                  <c:v>0.27644715231433775</c:v>
                </c:pt>
                <c:pt idx="165">
                  <c:v>0.28096178123842952</c:v>
                </c:pt>
                <c:pt idx="166">
                  <c:v>0.28543670096219198</c:v>
                </c:pt>
                <c:pt idx="167">
                  <c:v>0.28987108579722864</c:v>
                </c:pt>
                <c:pt idx="168">
                  <c:v>0.29426418769176432</c:v>
                </c:pt>
                <c:pt idx="169">
                  <c:v>0.29861533319622502</c:v>
                </c:pt>
                <c:pt idx="170">
                  <c:v>0.30292392045862332</c:v>
                </c:pt>
                <c:pt idx="171">
                  <c:v>0.30718941625677698</c:v>
                </c:pt>
                <c:pt idx="172">
                  <c:v>0.31141135307326695</c:v>
                </c:pt>
                <c:pt idx="173">
                  <c:v>0.31558932621849767</c:v>
                </c:pt>
                <c:pt idx="174">
                  <c:v>0.3197229910066125</c:v>
                </c:pt>
                <c:pt idx="175">
                  <c:v>0.32381205998823742</c:v>
                </c:pt>
                <c:pt idx="176">
                  <c:v>0.32785630024370155</c:v>
                </c:pt>
                <c:pt idx="177">
                  <c:v>0.33185553073957652</c:v>
                </c:pt>
                <c:pt idx="178">
                  <c:v>0.33580961975116491</c:v>
                </c:pt>
                <c:pt idx="179">
                  <c:v>0.33971848235288443</c:v>
                </c:pt>
                <c:pt idx="180">
                  <c:v>0.34358207797819595</c:v>
                </c:pt>
                <c:pt idx="181">
                  <c:v>0.3474004080504185</c:v>
                </c:pt>
                <c:pt idx="182">
                  <c:v>0.35117351368511301</c:v>
                </c:pt>
                <c:pt idx="183">
                  <c:v>0.35490147346484896</c:v>
                </c:pt>
                <c:pt idx="184">
                  <c:v>0.3585844012863984</c:v>
                </c:pt>
                <c:pt idx="185">
                  <c:v>0.36222244428064726</c:v>
                </c:pt>
                <c:pt idx="186">
                  <c:v>0.36581578080468896</c:v>
                </c:pt>
                <c:pt idx="187">
                  <c:v>0.36936461850591895</c:v>
                </c:pt>
                <c:pt idx="188">
                  <c:v>0.37286919245738998</c:v>
                </c:pt>
                <c:pt idx="189">
                  <c:v>0.3763297633636315</c:v>
                </c:pt>
                <c:pt idx="190">
                  <c:v>0.35158600392749789</c:v>
                </c:pt>
                <c:pt idx="191">
                  <c:v>0.36902914376948925</c:v>
                </c:pt>
                <c:pt idx="192">
                  <c:v>0.35347933075639876</c:v>
                </c:pt>
                <c:pt idx="193">
                  <c:v>0.34105252409796932</c:v>
                </c:pt>
                <c:pt idx="194">
                  <c:v>0.32887221776661796</c:v>
                </c:pt>
                <c:pt idx="195">
                  <c:v>0.31847476522157758</c:v>
                </c:pt>
                <c:pt idx="196">
                  <c:v>0.30941758200418895</c:v>
                </c:pt>
                <c:pt idx="197">
                  <c:v>0.30164849099129298</c:v>
                </c:pt>
                <c:pt idx="198">
                  <c:v>0.2949797115571165</c:v>
                </c:pt>
                <c:pt idx="199">
                  <c:v>0.28928007991896226</c:v>
                </c:pt>
                <c:pt idx="200">
                  <c:v>0.284425036883583</c:v>
                </c:pt>
                <c:pt idx="201">
                  <c:v>0.28030982320542225</c:v>
                </c:pt>
                <c:pt idx="202">
                  <c:v>0.27684257617014751</c:v>
                </c:pt>
                <c:pt idx="203">
                  <c:v>0.273943513456751</c:v>
                </c:pt>
                <c:pt idx="204">
                  <c:v>0.27154275848097975</c:v>
                </c:pt>
                <c:pt idx="205">
                  <c:v>0.26957899915253225</c:v>
                </c:pt>
                <c:pt idx="206">
                  <c:v>0.26799825199579802</c:v>
                </c:pt>
                <c:pt idx="207">
                  <c:v>0.26675287652778401</c:v>
                </c:pt>
                <c:pt idx="208">
                  <c:v>0.26580073831831302</c:v>
                </c:pt>
                <c:pt idx="209">
                  <c:v>0.26510450648313305</c:v>
                </c:pt>
                <c:pt idx="210">
                  <c:v>0.26463105553210503</c:v>
                </c:pt>
                <c:pt idx="211">
                  <c:v>0.26435095409113479</c:v>
                </c:pt>
                <c:pt idx="212">
                  <c:v>0.264238025004913</c:v>
                </c:pt>
                <c:pt idx="213">
                  <c:v>0.26426896507694825</c:v>
                </c:pt>
                <c:pt idx="214">
                  <c:v>0.26442301485934638</c:v>
                </c:pt>
                <c:pt idx="215">
                  <c:v>0.26468167077922738</c:v>
                </c:pt>
                <c:pt idx="216">
                  <c:v>0.26502843328110398</c:v>
                </c:pt>
                <c:pt idx="217">
                  <c:v>0.26544858578211838</c:v>
                </c:pt>
                <c:pt idx="218">
                  <c:v>0.26592900011833293</c:v>
                </c:pt>
                <c:pt idx="219">
                  <c:v>0.26645796487000595</c:v>
                </c:pt>
                <c:pt idx="220">
                  <c:v>0.267025033527029</c:v>
                </c:pt>
                <c:pt idx="221">
                  <c:v>0.26762088992378291</c:v>
                </c:pt>
                <c:pt idx="222">
                  <c:v>0.26823722875660705</c:v>
                </c:pt>
                <c:pt idx="223">
                  <c:v>0.26886664931537452</c:v>
                </c:pt>
                <c:pt idx="224">
                  <c:v>0.26950256082448026</c:v>
                </c:pt>
                <c:pt idx="225">
                  <c:v>0.27013909801067293</c:v>
                </c:pt>
                <c:pt idx="226">
                  <c:v>0.27077104570080801</c:v>
                </c:pt>
                <c:pt idx="227">
                  <c:v>0.27139377141047732</c:v>
                </c:pt>
                <c:pt idx="228">
                  <c:v>0.27200316501843702</c:v>
                </c:pt>
                <c:pt idx="229">
                  <c:v>0.27259558473582002</c:v>
                </c:pt>
                <c:pt idx="230">
                  <c:v>0.273167808677236</c:v>
                </c:pt>
                <c:pt idx="231">
                  <c:v>0.2737169914250534</c:v>
                </c:pt>
                <c:pt idx="232">
                  <c:v>0.27424062505090202</c:v>
                </c:pt>
                <c:pt idx="233">
                  <c:v>0.27473650412155393</c:v>
                </c:pt>
                <c:pt idx="234">
                  <c:v>0.27520269427087451</c:v>
                </c:pt>
                <c:pt idx="235">
                  <c:v>0.27563750396752601</c:v>
                </c:pt>
                <c:pt idx="236">
                  <c:v>0.27603945914969302</c:v>
                </c:pt>
                <c:pt idx="237">
                  <c:v>0.27640728043449297</c:v>
                </c:pt>
                <c:pt idx="238">
                  <c:v>0.27673986264213479</c:v>
                </c:pt>
                <c:pt idx="239">
                  <c:v>0.27703625640284801</c:v>
                </c:pt>
                <c:pt idx="240">
                  <c:v>0.27729565163967701</c:v>
                </c:pt>
                <c:pt idx="241">
                  <c:v>0.27751736274219402</c:v>
                </c:pt>
                <c:pt idx="242">
                  <c:v>0.27770081526569895</c:v>
                </c:pt>
                <c:pt idx="243">
                  <c:v>0.27784553400773693</c:v>
                </c:pt>
                <c:pt idx="244">
                  <c:v>0.27795113232921498</c:v>
                </c:pt>
                <c:pt idx="245">
                  <c:v>0.27801730260087998</c:v>
                </c:pt>
                <c:pt idx="246">
                  <c:v>0.27804380766834202</c:v>
                </c:pt>
                <c:pt idx="247">
                  <c:v>0.27803047323948138</c:v>
                </c:pt>
                <c:pt idx="248">
                  <c:v>0.27797718110786096</c:v>
                </c:pt>
                <c:pt idx="249">
                  <c:v>0.27788386313451496</c:v>
                </c:pt>
                <c:pt idx="250">
                  <c:v>0.27775049591806267</c:v>
                </c:pt>
                <c:pt idx="251">
                  <c:v>0.2775770960902475</c:v>
                </c:pt>
                <c:pt idx="252">
                  <c:v>0.2773637161800685</c:v>
                </c:pt>
                <c:pt idx="253">
                  <c:v>0.27711044099540932</c:v>
                </c:pt>
                <c:pt idx="254">
                  <c:v>0.27681738447598397</c:v>
                </c:pt>
                <c:pt idx="255">
                  <c:v>0.27648468697591577</c:v>
                </c:pt>
                <c:pt idx="256">
                  <c:v>0.27611251293838202</c:v>
                </c:pt>
                <c:pt idx="257">
                  <c:v>0.27570104892841379</c:v>
                </c:pt>
                <c:pt idx="258">
                  <c:v>0.27525050199295026</c:v>
                </c:pt>
                <c:pt idx="259">
                  <c:v>0.27476109832050599</c:v>
                </c:pt>
                <c:pt idx="260">
                  <c:v>0.27423308217529579</c:v>
                </c:pt>
                <c:pt idx="261">
                  <c:v>0.27366671508278595</c:v>
                </c:pt>
                <c:pt idx="262">
                  <c:v>0.27306227524613302</c:v>
                </c:pt>
                <c:pt idx="263">
                  <c:v>0.27242005717459167</c:v>
                </c:pt>
                <c:pt idx="264">
                  <c:v>0.27174037150656299</c:v>
                </c:pt>
                <c:pt idx="265">
                  <c:v>0.27102354501176201</c:v>
                </c:pt>
                <c:pt idx="266">
                  <c:v>0.27026992075787298</c:v>
                </c:pt>
                <c:pt idx="267">
                  <c:v>0.26947985842854399</c:v>
                </c:pt>
                <c:pt idx="268">
                  <c:v>0.26865373478037879</c:v>
                </c:pt>
                <c:pt idx="269">
                  <c:v>0.26779194422751479</c:v>
                </c:pt>
                <c:pt idx="270">
                  <c:v>0.26689489954310902</c:v>
                </c:pt>
                <c:pt idx="271">
                  <c:v>0.26596303266767402</c:v>
                </c:pt>
                <c:pt idx="272">
                  <c:v>0.26499679561473038</c:v>
                </c:pt>
                <c:pt idx="273">
                  <c:v>0.26399666146464268</c:v>
                </c:pt>
                <c:pt idx="274">
                  <c:v>0.26296312543786132</c:v>
                </c:pt>
                <c:pt idx="275">
                  <c:v>0.26189670603903997</c:v>
                </c:pt>
                <c:pt idx="276">
                  <c:v>0.26079794626352648</c:v>
                </c:pt>
                <c:pt idx="277">
                  <c:v>0.25968380728618001</c:v>
                </c:pt>
                <c:pt idx="278">
                  <c:v>0.25856661068356301</c:v>
                </c:pt>
                <c:pt idx="279">
                  <c:v>0.25744556487012399</c:v>
                </c:pt>
                <c:pt idx="280">
                  <c:v>0.25631994093557497</c:v>
                </c:pt>
                <c:pt idx="281">
                  <c:v>0.25518890702655556</c:v>
                </c:pt>
                <c:pt idx="282">
                  <c:v>0.25405162135750298</c:v>
                </c:pt>
                <c:pt idx="283">
                  <c:v>0.252907188175933</c:v>
                </c:pt>
                <c:pt idx="284">
                  <c:v>0.25175466923919698</c:v>
                </c:pt>
                <c:pt idx="285">
                  <c:v>0.25059306873167903</c:v>
                </c:pt>
                <c:pt idx="286">
                  <c:v>0.24942132880447443</c:v>
                </c:pt>
                <c:pt idx="287">
                  <c:v>0.2482383195584624</c:v>
                </c:pt>
                <c:pt idx="288">
                  <c:v>0.24704283098840943</c:v>
                </c:pt>
                <c:pt idx="289">
                  <c:v>0.24583356353368588</c:v>
                </c:pt>
                <c:pt idx="290">
                  <c:v>0.24460911877303401</c:v>
                </c:pt>
                <c:pt idx="291">
                  <c:v>0.24336803792751799</c:v>
                </c:pt>
                <c:pt idx="292">
                  <c:v>0.24211259138999144</c:v>
                </c:pt>
                <c:pt idx="293">
                  <c:v>0.24084755247029488</c:v>
                </c:pt>
                <c:pt idx="294">
                  <c:v>0.23957790386059599</c:v>
                </c:pt>
                <c:pt idx="295">
                  <c:v>0.238308850748186</c:v>
                </c:pt>
                <c:pt idx="296">
                  <c:v>0.23704581866527299</c:v>
                </c:pt>
                <c:pt idx="297">
                  <c:v>0.23579446295636819</c:v>
                </c:pt>
                <c:pt idx="298">
                  <c:v>0.23456067249596699</c:v>
                </c:pt>
                <c:pt idx="299">
                  <c:v>0.23335057474862167</c:v>
                </c:pt>
                <c:pt idx="300">
                  <c:v>0.232170538153293</c:v>
                </c:pt>
                <c:pt idx="301">
                  <c:v>0.23102717332236841</c:v>
                </c:pt>
                <c:pt idx="302">
                  <c:v>0.22992733193154299</c:v>
                </c:pt>
                <c:pt idx="303">
                  <c:v>0.228878103524355</c:v>
                </c:pt>
                <c:pt idx="304">
                  <c:v>0.22787279210976497</c:v>
                </c:pt>
                <c:pt idx="305">
                  <c:v>0.22687462416966817</c:v>
                </c:pt>
                <c:pt idx="306">
                  <c:v>0.22588642696246641</c:v>
                </c:pt>
                <c:pt idx="307">
                  <c:v>0.22491036333712719</c:v>
                </c:pt>
                <c:pt idx="308">
                  <c:v>0.22394902515318199</c:v>
                </c:pt>
                <c:pt idx="309">
                  <c:v>0.22300481654591001</c:v>
                </c:pt>
                <c:pt idx="310">
                  <c:v>0.22208024915639388</c:v>
                </c:pt>
                <c:pt idx="311">
                  <c:v>0.22117778172463187</c:v>
                </c:pt>
                <c:pt idx="312">
                  <c:v>0.22029989520687901</c:v>
                </c:pt>
                <c:pt idx="313">
                  <c:v>0.21944904619493122</c:v>
                </c:pt>
                <c:pt idx="314">
                  <c:v>0.21862768473916541</c:v>
                </c:pt>
                <c:pt idx="315">
                  <c:v>0.21783823803500851</c:v>
                </c:pt>
                <c:pt idx="316">
                  <c:v>0.21708311198433441</c:v>
                </c:pt>
                <c:pt idx="317">
                  <c:v>0.21636468283061799</c:v>
                </c:pt>
                <c:pt idx="318">
                  <c:v>0.21568529373317399</c:v>
                </c:pt>
                <c:pt idx="319">
                  <c:v>0.21504724830347588</c:v>
                </c:pt>
                <c:pt idx="320">
                  <c:v>0.21445280545547843</c:v>
                </c:pt>
                <c:pt idx="321">
                  <c:v>0.21390417326080399</c:v>
                </c:pt>
                <c:pt idx="322">
                  <c:v>0.21340350312983444</c:v>
                </c:pt>
                <c:pt idx="323">
                  <c:v>0.21295288366218645</c:v>
                </c:pt>
                <c:pt idx="324">
                  <c:v>0.21255433459890219</c:v>
                </c:pt>
                <c:pt idx="325">
                  <c:v>0.21220980071124831</c:v>
                </c:pt>
                <c:pt idx="326">
                  <c:v>0.21192114579340288</c:v>
                </c:pt>
                <c:pt idx="327">
                  <c:v>0.21169014674239753</c:v>
                </c:pt>
                <c:pt idx="328">
                  <c:v>0.21151848781144231</c:v>
                </c:pt>
                <c:pt idx="329">
                  <c:v>0.21140775506435441</c:v>
                </c:pt>
                <c:pt idx="330">
                  <c:v>0.21135943109014288</c:v>
                </c:pt>
                <c:pt idx="331">
                  <c:v>0.211374890016579</c:v>
                </c:pt>
                <c:pt idx="332">
                  <c:v>0.21145539287001619</c:v>
                </c:pt>
                <c:pt idx="333">
                  <c:v>0.21160208331970601</c:v>
                </c:pt>
                <c:pt idx="334">
                  <c:v>0.21181598384542699</c:v>
                </c:pt>
                <c:pt idx="335">
                  <c:v>0.2120979923612733</c:v>
                </c:pt>
                <c:pt idx="336">
                  <c:v>0.21244887932593709</c:v>
                </c:pt>
                <c:pt idx="337">
                  <c:v>0.21286928536446692</c:v>
                </c:pt>
                <c:pt idx="338">
                  <c:v>0.21335971942244544</c:v>
                </c:pt>
                <c:pt idx="339">
                  <c:v>0.21392055746842509</c:v>
                </c:pt>
                <c:pt idx="340">
                  <c:v>0.21455204175545109</c:v>
                </c:pt>
                <c:pt idx="341">
                  <c:v>0.21525428064757846</c:v>
                </c:pt>
                <c:pt idx="342">
                  <c:v>0.21602724901202919</c:v>
                </c:pt>
                <c:pt idx="343">
                  <c:v>0.21687078917272909</c:v>
                </c:pt>
                <c:pt idx="344">
                  <c:v>0.21778461241604399</c:v>
                </c:pt>
                <c:pt idx="345">
                  <c:v>0.21876830103480888</c:v>
                </c:pt>
                <c:pt idx="346">
                  <c:v>0.21982131089230925</c:v>
                </c:pt>
                <c:pt idx="347">
                  <c:v>0.22094297448382799</c:v>
                </c:pt>
                <c:pt idx="348">
                  <c:v>0.22213250446944297</c:v>
                </c:pt>
                <c:pt idx="349">
                  <c:v>0.22338899764848</c:v>
                </c:pt>
                <c:pt idx="350">
                  <c:v>0.22471143934307899</c:v>
                </c:pt>
                <c:pt idx="351">
                  <c:v>0.22609870815578201</c:v>
                </c:pt>
                <c:pt idx="352">
                  <c:v>0.22754958106403386</c:v>
                </c:pt>
                <c:pt idx="353">
                  <c:v>0.22906273881293279</c:v>
                </c:pt>
                <c:pt idx="354">
                  <c:v>0.23063677156648299</c:v>
                </c:pt>
                <c:pt idx="355">
                  <c:v>0.23227018477696645</c:v>
                </c:pt>
                <c:pt idx="356">
                  <c:v>0.23396140523181699</c:v>
                </c:pt>
                <c:pt idx="357">
                  <c:v>0.23570878723779909</c:v>
                </c:pt>
                <c:pt idx="358">
                  <c:v>0.23751061890266101</c:v>
                </c:pt>
                <c:pt idx="359">
                  <c:v>0.239365128475759</c:v>
                </c:pt>
                <c:pt idx="360">
                  <c:v>0.24127049071020243</c:v>
                </c:pt>
                <c:pt idx="361">
                  <c:v>0.24322483321091001</c:v>
                </c:pt>
                <c:pt idx="362">
                  <c:v>0.24522624273477694</c:v>
                </c:pt>
                <c:pt idx="363">
                  <c:v>0.24727277141120099</c:v>
                </c:pt>
                <c:pt idx="364">
                  <c:v>0.24936244285363088</c:v>
                </c:pt>
                <c:pt idx="365">
                  <c:v>0.25149325813502854</c:v>
                </c:pt>
                <c:pt idx="366">
                  <c:v>0.25366320160286998</c:v>
                </c:pt>
                <c:pt idx="367">
                  <c:v>0.25587024651151075</c:v>
                </c:pt>
                <c:pt idx="368">
                  <c:v>0.25811236045281138</c:v>
                </c:pt>
                <c:pt idx="369">
                  <c:v>0.26038751056798898</c:v>
                </c:pt>
                <c:pt idx="370">
                  <c:v>0.26269366852658305</c:v>
                </c:pt>
                <c:pt idx="371">
                  <c:v>0.26502881526068389</c:v>
                </c:pt>
                <c:pt idx="372">
                  <c:v>0.26739094544494935</c:v>
                </c:pt>
                <c:pt idx="373">
                  <c:v>0.26977807171555052</c:v>
                </c:pt>
                <c:pt idx="374">
                  <c:v>0.272188228622739</c:v>
                </c:pt>
                <c:pt idx="375">
                  <c:v>0.27461947631445438</c:v>
                </c:pt>
                <c:pt idx="376">
                  <c:v>0.27706990394969677</c:v>
                </c:pt>
                <c:pt idx="377">
                  <c:v>0.279537632842631</c:v>
                </c:pt>
                <c:pt idx="378">
                  <c:v>0.28202081933959694</c:v>
                </c:pt>
                <c:pt idx="379">
                  <c:v>0.28451765743275997</c:v>
                </c:pt>
                <c:pt idx="380">
                  <c:v>0.28702638111573625</c:v>
                </c:pt>
                <c:pt idx="381">
                  <c:v>0.28954526648699475</c:v>
                </c:pt>
                <c:pt idx="382">
                  <c:v>0.29207263360865926</c:v>
                </c:pt>
                <c:pt idx="383">
                  <c:v>0.29460684812837301</c:v>
                </c:pt>
                <c:pt idx="384">
                  <c:v>0.29714476480872198</c:v>
                </c:pt>
                <c:pt idx="385">
                  <c:v>0.29968321651348101</c:v>
                </c:pt>
                <c:pt idx="386">
                  <c:v>0.30222116566166646</c:v>
                </c:pt>
                <c:pt idx="387">
                  <c:v>0.304757470206031</c:v>
                </c:pt>
                <c:pt idx="388">
                  <c:v>0.30729104659692269</c:v>
                </c:pt>
                <c:pt idx="389">
                  <c:v>0.30982144802006872</c:v>
                </c:pt>
                <c:pt idx="390">
                  <c:v>0.3123477173840577</c:v>
                </c:pt>
                <c:pt idx="391">
                  <c:v>0.31486870512946613</c:v>
                </c:pt>
                <c:pt idx="392">
                  <c:v>0.31738330544010351</c:v>
                </c:pt>
                <c:pt idx="393">
                  <c:v>0.31989044481048795</c:v>
                </c:pt>
                <c:pt idx="394">
                  <c:v>0.32238909309265285</c:v>
                </c:pt>
                <c:pt idx="395">
                  <c:v>0.32487825882624277</c:v>
                </c:pt>
                <c:pt idx="396">
                  <c:v>0.32735699388789885</c:v>
                </c:pt>
                <c:pt idx="397">
                  <c:v>0.32982439164266553</c:v>
                </c:pt>
                <c:pt idx="398">
                  <c:v>0.33227958878209818</c:v>
                </c:pt>
                <c:pt idx="399">
                  <c:v>0.33472176442733298</c:v>
                </c:pt>
                <c:pt idx="400">
                  <c:v>0.33715014064918608</c:v>
                </c:pt>
                <c:pt idx="401">
                  <c:v>0.33956398180115438</c:v>
                </c:pt>
                <c:pt idx="402">
                  <c:v>0.34196259436406395</c:v>
                </c:pt>
                <c:pt idx="403">
                  <c:v>0.34434532624959102</c:v>
                </c:pt>
                <c:pt idx="404">
                  <c:v>0.34671156626221938</c:v>
                </c:pt>
                <c:pt idx="405">
                  <c:v>0.34906074329715725</c:v>
                </c:pt>
                <c:pt idx="406">
                  <c:v>0.35139232556595146</c:v>
                </c:pt>
                <c:pt idx="407">
                  <c:v>0.353705819683167</c:v>
                </c:pt>
                <c:pt idx="408">
                  <c:v>0.35600076973843725</c:v>
                </c:pt>
                <c:pt idx="409">
                  <c:v>0.35827675629071398</c:v>
                </c:pt>
                <c:pt idx="410">
                  <c:v>0.36053339534008738</c:v>
                </c:pt>
                <c:pt idx="411">
                  <c:v>0.36277033725516256</c:v>
                </c:pt>
                <c:pt idx="412">
                  <c:v>0.36498726568243289</c:v>
                </c:pt>
                <c:pt idx="413">
                  <c:v>0.36718389643196298</c:v>
                </c:pt>
                <c:pt idx="414">
                  <c:v>0.36935997635317852</c:v>
                </c:pt>
                <c:pt idx="415">
                  <c:v>0.3715152822009975</c:v>
                </c:pt>
                <c:pt idx="416">
                  <c:v>0.373649619500591</c:v>
                </c:pt>
                <c:pt idx="417">
                  <c:v>0.37576282141286926</c:v>
                </c:pt>
                <c:pt idx="418">
                  <c:v>0.3778547476059459</c:v>
                </c:pt>
                <c:pt idx="419">
                  <c:v>0.37992528313531526</c:v>
                </c:pt>
                <c:pt idx="420">
                  <c:v>0.3819743373362115</c:v>
                </c:pt>
                <c:pt idx="421">
                  <c:v>0.38400184273058102</c:v>
                </c:pt>
                <c:pt idx="422">
                  <c:v>0.38600775395132902</c:v>
                </c:pt>
                <c:pt idx="423">
                  <c:v>0.38799204668561038</c:v>
                </c:pt>
                <c:pt idx="424">
                  <c:v>0.38995471663923115</c:v>
                </c:pt>
                <c:pt idx="425">
                  <c:v>0.39189577852346852</c:v>
                </c:pt>
                <c:pt idx="426">
                  <c:v>0.39381526506578091</c:v>
                </c:pt>
                <c:pt idx="427">
                  <c:v>0.39571322604528508</c:v>
                </c:pt>
                <c:pt idx="428">
                  <c:v>0.39758972735410719</c:v>
                </c:pt>
                <c:pt idx="429">
                  <c:v>0.39944485008499525</c:v>
                </c:pt>
                <c:pt idx="430">
                  <c:v>0.40127868964609997</c:v>
                </c:pt>
                <c:pt idx="431">
                  <c:v>0.403091354902954</c:v>
                </c:pt>
                <c:pt idx="432">
                  <c:v>0.40488296734809343</c:v>
                </c:pt>
                <c:pt idx="433">
                  <c:v>0.40665366029835398</c:v>
                </c:pt>
                <c:pt idx="434">
                  <c:v>0.40840357812003408</c:v>
                </c:pt>
                <c:pt idx="435">
                  <c:v>0.41013287548150401</c:v>
                </c:pt>
                <c:pt idx="436">
                  <c:v>0.41184171663345298</c:v>
                </c:pt>
                <c:pt idx="437">
                  <c:v>0.41353027471631693</c:v>
                </c:pt>
                <c:pt idx="438">
                  <c:v>0.41519873109464561</c:v>
                </c:pt>
                <c:pt idx="439">
                  <c:v>0.39357189374896889</c:v>
                </c:pt>
                <c:pt idx="440">
                  <c:v>0.40707074557325051</c:v>
                </c:pt>
                <c:pt idx="441">
                  <c:v>0.38943567394461437</c:v>
                </c:pt>
                <c:pt idx="442">
                  <c:v>0.37860373888045046</c:v>
                </c:pt>
                <c:pt idx="443">
                  <c:v>0.36616860070449725</c:v>
                </c:pt>
                <c:pt idx="444">
                  <c:v>0.35701534192049938</c:v>
                </c:pt>
                <c:pt idx="445">
                  <c:v>0.34795703700767538</c:v>
                </c:pt>
                <c:pt idx="446">
                  <c:v>0.34065187919200807</c:v>
                </c:pt>
                <c:pt idx="447">
                  <c:v>0.33388240588618889</c:v>
                </c:pt>
                <c:pt idx="448">
                  <c:v>0.32818872573079844</c:v>
                </c:pt>
                <c:pt idx="449">
                  <c:v>0.32308029672420113</c:v>
                </c:pt>
                <c:pt idx="450">
                  <c:v>0.31870798394690125</c:v>
                </c:pt>
                <c:pt idx="451">
                  <c:v>0.31485455211806695</c:v>
                </c:pt>
                <c:pt idx="452">
                  <c:v>0.31154002677991138</c:v>
                </c:pt>
                <c:pt idx="453">
                  <c:v>0.30865448844986904</c:v>
                </c:pt>
                <c:pt idx="454">
                  <c:v>0.30617792529538512</c:v>
                </c:pt>
                <c:pt idx="455">
                  <c:v>0.30404586712253295</c:v>
                </c:pt>
                <c:pt idx="456">
                  <c:v>0.30222941412193499</c:v>
                </c:pt>
                <c:pt idx="457">
                  <c:v>0.30068568482376895</c:v>
                </c:pt>
                <c:pt idx="458">
                  <c:v>0.2993869497747525</c:v>
                </c:pt>
                <c:pt idx="459">
                  <c:v>0.2983021501150504</c:v>
                </c:pt>
                <c:pt idx="460">
                  <c:v>0.29740745051739376</c:v>
                </c:pt>
                <c:pt idx="461">
                  <c:v>0.296679220698497</c:v>
                </c:pt>
                <c:pt idx="462">
                  <c:v>0.29609789693535798</c:v>
                </c:pt>
                <c:pt idx="463">
                  <c:v>0.29564514059537733</c:v>
                </c:pt>
                <c:pt idx="464">
                  <c:v>0.29530492511059625</c:v>
                </c:pt>
                <c:pt idx="465">
                  <c:v>0.29506260441852999</c:v>
                </c:pt>
                <c:pt idx="466">
                  <c:v>0.29490528788951825</c:v>
                </c:pt>
                <c:pt idx="467">
                  <c:v>0.29482132940866795</c:v>
                </c:pt>
                <c:pt idx="468">
                  <c:v>0.29480039490078225</c:v>
                </c:pt>
                <c:pt idx="469">
                  <c:v>0.29483320185586825</c:v>
                </c:pt>
                <c:pt idx="470">
                  <c:v>0.294911484923641</c:v>
                </c:pt>
                <c:pt idx="471">
                  <c:v>0.29502784340255095</c:v>
                </c:pt>
                <c:pt idx="472">
                  <c:v>0.29517568042068498</c:v>
                </c:pt>
                <c:pt idx="473">
                  <c:v>0.29534910200669101</c:v>
                </c:pt>
                <c:pt idx="474">
                  <c:v>0.29554285569834332</c:v>
                </c:pt>
                <c:pt idx="475">
                  <c:v>0.295752257673632</c:v>
                </c:pt>
                <c:pt idx="476">
                  <c:v>0.29597313860991797</c:v>
                </c:pt>
                <c:pt idx="477">
                  <c:v>0.29620178822071902</c:v>
                </c:pt>
                <c:pt idx="478">
                  <c:v>0.29643490982787496</c:v>
                </c:pt>
                <c:pt idx="479">
                  <c:v>0.29666957689674395</c:v>
                </c:pt>
                <c:pt idx="480">
                  <c:v>0.29690327459819699</c:v>
                </c:pt>
                <c:pt idx="481">
                  <c:v>0.297133740447655</c:v>
                </c:pt>
                <c:pt idx="482">
                  <c:v>0.29735893815009995</c:v>
                </c:pt>
                <c:pt idx="483">
                  <c:v>0.29757707227399238</c:v>
                </c:pt>
                <c:pt idx="484">
                  <c:v>0.29778656291406397</c:v>
                </c:pt>
                <c:pt idx="485">
                  <c:v>0.29798602332742596</c:v>
                </c:pt>
                <c:pt idx="486">
                  <c:v>0.29817424005902132</c:v>
                </c:pt>
                <c:pt idx="487">
                  <c:v>0.2983501549225715</c:v>
                </c:pt>
                <c:pt idx="488">
                  <c:v>0.29851284888086438</c:v>
                </c:pt>
                <c:pt idx="489">
                  <c:v>0.29866152750267932</c:v>
                </c:pt>
                <c:pt idx="490">
                  <c:v>0.29879550792374332</c:v>
                </c:pt>
                <c:pt idx="491">
                  <c:v>0.29891420711065658</c:v>
                </c:pt>
                <c:pt idx="492">
                  <c:v>0.29901713133324737</c:v>
                </c:pt>
                <c:pt idx="493">
                  <c:v>0.29910386670568695</c:v>
                </c:pt>
                <c:pt idx="494">
                  <c:v>0.2991740707055075</c:v>
                </c:pt>
                <c:pt idx="495">
                  <c:v>0.299227464566727</c:v>
                </c:pt>
                <c:pt idx="496">
                  <c:v>0.29926382646780902</c:v>
                </c:pt>
                <c:pt idx="497">
                  <c:v>0.29928298543385395</c:v>
                </c:pt>
                <c:pt idx="498">
                  <c:v>0.29928481588638761</c:v>
                </c:pt>
                <c:pt idx="499">
                  <c:v>0.29926923277691603</c:v>
                </c:pt>
                <c:pt idx="500">
                  <c:v>0.29923618724891532</c:v>
                </c:pt>
                <c:pt idx="501">
                  <c:v>0.29918566277702074</c:v>
                </c:pt>
                <c:pt idx="502">
                  <c:v>0.29911767173807002</c:v>
                </c:pt>
                <c:pt idx="503">
                  <c:v>0.29903225237242098</c:v>
                </c:pt>
                <c:pt idx="504">
                  <c:v>0.29892946609842574</c:v>
                </c:pt>
                <c:pt idx="505">
                  <c:v>0.29880939514618632</c:v>
                </c:pt>
                <c:pt idx="506">
                  <c:v>0.29867214048041002</c:v>
                </c:pt>
                <c:pt idx="507">
                  <c:v>0.29851781998456189</c:v>
                </c:pt>
                <c:pt idx="508">
                  <c:v>0.29834656688159888</c:v>
                </c:pt>
                <c:pt idx="509">
                  <c:v>0.29815852836880852</c:v>
                </c:pt>
                <c:pt idx="510">
                  <c:v>0.297953864446173</c:v>
                </c:pt>
                <c:pt idx="511">
                  <c:v>0.29773274692006302</c:v>
                </c:pt>
                <c:pt idx="512">
                  <c:v>0.29749535856533404</c:v>
                </c:pt>
                <c:pt idx="513">
                  <c:v>0.29724189243084398</c:v>
                </c:pt>
                <c:pt idx="514">
                  <c:v>0.29697255127449096</c:v>
                </c:pt>
                <c:pt idx="515">
                  <c:v>0.29668754711540651</c:v>
                </c:pt>
                <c:pt idx="516">
                  <c:v>0.29638710089193498</c:v>
                </c:pt>
                <c:pt idx="517">
                  <c:v>0.29607144221498138</c:v>
                </c:pt>
                <c:pt idx="518">
                  <c:v>0.29574080920739232</c:v>
                </c:pt>
                <c:pt idx="519">
                  <c:v>0.29539544842076693</c:v>
                </c:pt>
                <c:pt idx="520">
                  <c:v>0.29503561482179674</c:v>
                </c:pt>
                <c:pt idx="521">
                  <c:v>0.29466157184091651</c:v>
                </c:pt>
                <c:pt idx="522">
                  <c:v>0.29427359147662702</c:v>
                </c:pt>
                <c:pt idx="523">
                  <c:v>0.29387195444942132</c:v>
                </c:pt>
                <c:pt idx="524">
                  <c:v>0.29345695039951325</c:v>
                </c:pt>
                <c:pt idx="525">
                  <c:v>0.29302887812321826</c:v>
                </c:pt>
                <c:pt idx="526">
                  <c:v>0.29258804584302395</c:v>
                </c:pt>
                <c:pt idx="527">
                  <c:v>0.29213477150671302</c:v>
                </c:pt>
                <c:pt idx="528">
                  <c:v>0.29166938311120238</c:v>
                </c:pt>
                <c:pt idx="529">
                  <c:v>0.29119221904697101</c:v>
                </c:pt>
                <c:pt idx="530">
                  <c:v>0.29070362845917203</c:v>
                </c:pt>
                <c:pt idx="531">
                  <c:v>0.29020397162162698</c:v>
                </c:pt>
                <c:pt idx="532">
                  <c:v>0.28969362032010199</c:v>
                </c:pt>
                <c:pt idx="533">
                  <c:v>0.28917295824133893</c:v>
                </c:pt>
                <c:pt idx="534">
                  <c:v>0.28864238136442938</c:v>
                </c:pt>
                <c:pt idx="535">
                  <c:v>0.288102298351126</c:v>
                </c:pt>
                <c:pt idx="536">
                  <c:v>0.28755313093194401</c:v>
                </c:pt>
                <c:pt idx="537">
                  <c:v>0.28699531428455932</c:v>
                </c:pt>
                <c:pt idx="538">
                  <c:v>0.28642929740149797</c:v>
                </c:pt>
                <c:pt idx="539">
                  <c:v>0.28585554344379399</c:v>
                </c:pt>
                <c:pt idx="540">
                  <c:v>0.28527453007743298</c:v>
                </c:pt>
                <c:pt idx="541">
                  <c:v>0.28468674978941755</c:v>
                </c:pt>
                <c:pt idx="542">
                  <c:v>0.28409271018020232</c:v>
                </c:pt>
                <c:pt idx="543">
                  <c:v>0.28349293422946026</c:v>
                </c:pt>
                <c:pt idx="544">
                  <c:v>0.28288796053172732</c:v>
                </c:pt>
                <c:pt idx="545">
                  <c:v>0.28227834349908798</c:v>
                </c:pt>
                <c:pt idx="546">
                  <c:v>0.28167848281446584</c:v>
                </c:pt>
                <c:pt idx="547">
                  <c:v>0.28109424526865295</c:v>
                </c:pt>
                <c:pt idx="548">
                  <c:v>0.28052537472241496</c:v>
                </c:pt>
                <c:pt idx="549">
                  <c:v>0.27997145358698</c:v>
                </c:pt>
                <c:pt idx="550">
                  <c:v>0.2794321950286095</c:v>
                </c:pt>
                <c:pt idx="551">
                  <c:v>0.2789072309456444</c:v>
                </c:pt>
                <c:pt idx="552">
                  <c:v>0.2783962620830035</c:v>
                </c:pt>
                <c:pt idx="553">
                  <c:v>0.277898940430234</c:v>
                </c:pt>
                <c:pt idx="554">
                  <c:v>0.27741494951769652</c:v>
                </c:pt>
                <c:pt idx="555">
                  <c:v>0.27694393888110574</c:v>
                </c:pt>
                <c:pt idx="556">
                  <c:v>0.27648556658518708</c:v>
                </c:pt>
                <c:pt idx="557">
                  <c:v>0.27603946189273232</c:v>
                </c:pt>
                <c:pt idx="558">
                  <c:v>0.27560524748038079</c:v>
                </c:pt>
                <c:pt idx="559">
                  <c:v>0.27518251752265638</c:v>
                </c:pt>
                <c:pt idx="560">
                  <c:v>0.27477084891676401</c:v>
                </c:pt>
                <c:pt idx="561">
                  <c:v>0.27436978789575478</c:v>
                </c:pt>
                <c:pt idx="562">
                  <c:v>0.27397885527447896</c:v>
                </c:pt>
                <c:pt idx="563">
                  <c:v>0.27359765576598699</c:v>
                </c:pt>
                <c:pt idx="564">
                  <c:v>0.27322795161686098</c:v>
                </c:pt>
                <c:pt idx="565">
                  <c:v>0.27287229606077895</c:v>
                </c:pt>
                <c:pt idx="566">
                  <c:v>0.27253328470107474</c:v>
                </c:pt>
                <c:pt idx="567">
                  <c:v>0.27221352106103103</c:v>
                </c:pt>
                <c:pt idx="568">
                  <c:v>0.27191563901190102</c:v>
                </c:pt>
                <c:pt idx="569">
                  <c:v>0.27164228196419532</c:v>
                </c:pt>
                <c:pt idx="570">
                  <c:v>0.27139611452316975</c:v>
                </c:pt>
                <c:pt idx="571">
                  <c:v>0.27117980789432838</c:v>
                </c:pt>
                <c:pt idx="572">
                  <c:v>0.27099604457253079</c:v>
                </c:pt>
                <c:pt idx="573">
                  <c:v>0.27084750699686638</c:v>
                </c:pt>
                <c:pt idx="574">
                  <c:v>0.27073687766288052</c:v>
                </c:pt>
                <c:pt idx="575">
                  <c:v>0.27066682929656932</c:v>
                </c:pt>
                <c:pt idx="576">
                  <c:v>0.27064002185760638</c:v>
                </c:pt>
                <c:pt idx="577">
                  <c:v>0.27065909328749038</c:v>
                </c:pt>
                <c:pt idx="578">
                  <c:v>0.27072665434031701</c:v>
                </c:pt>
                <c:pt idx="579">
                  <c:v>0.270845279425107</c:v>
                </c:pt>
                <c:pt idx="580">
                  <c:v>0.27100297504225496</c:v>
                </c:pt>
                <c:pt idx="581">
                  <c:v>0.27118528649339074</c:v>
                </c:pt>
                <c:pt idx="582">
                  <c:v>0.27139328248673023</c:v>
                </c:pt>
                <c:pt idx="583">
                  <c:v>0.27162780027634797</c:v>
                </c:pt>
                <c:pt idx="584">
                  <c:v>0.27188978592838425</c:v>
                </c:pt>
                <c:pt idx="585">
                  <c:v>0.27218001702992589</c:v>
                </c:pt>
                <c:pt idx="586">
                  <c:v>0.27249931215459799</c:v>
                </c:pt>
                <c:pt idx="587">
                  <c:v>0.27284836626615538</c:v>
                </c:pt>
                <c:pt idx="588">
                  <c:v>0.27322788114054891</c:v>
                </c:pt>
                <c:pt idx="589">
                  <c:v>0.27363846026579802</c:v>
                </c:pt>
                <c:pt idx="590">
                  <c:v>0.27408069263891338</c:v>
                </c:pt>
                <c:pt idx="591">
                  <c:v>0.2745550848261305</c:v>
                </c:pt>
                <c:pt idx="592">
                  <c:v>0.2750621152536345</c:v>
                </c:pt>
                <c:pt idx="593">
                  <c:v>0.27560218995614238</c:v>
                </c:pt>
                <c:pt idx="594">
                  <c:v>0.27617567805139476</c:v>
                </c:pt>
                <c:pt idx="595">
                  <c:v>0.27678288275952795</c:v>
                </c:pt>
                <c:pt idx="596">
                  <c:v>0.27742406482430915</c:v>
                </c:pt>
                <c:pt idx="597">
                  <c:v>0.27809942348676076</c:v>
                </c:pt>
                <c:pt idx="598">
                  <c:v>0.27880911216212001</c:v>
                </c:pt>
                <c:pt idx="599">
                  <c:v>0.279553225981576</c:v>
                </c:pt>
                <c:pt idx="600">
                  <c:v>0.28033181248904598</c:v>
                </c:pt>
                <c:pt idx="601">
                  <c:v>0.28114486357676732</c:v>
                </c:pt>
                <c:pt idx="602">
                  <c:v>0.28199232298587401</c:v>
                </c:pt>
                <c:pt idx="603">
                  <c:v>0.28287408122687591</c:v>
                </c:pt>
                <c:pt idx="604">
                  <c:v>0.28378998104089226</c:v>
                </c:pt>
                <c:pt idx="605">
                  <c:v>0.28473981438238699</c:v>
                </c:pt>
                <c:pt idx="606">
                  <c:v>0.28572332659286498</c:v>
                </c:pt>
                <c:pt idx="607">
                  <c:v>0.28674021483367701</c:v>
                </c:pt>
                <c:pt idx="608">
                  <c:v>0.28779013146008375</c:v>
                </c:pt>
                <c:pt idx="609">
                  <c:v>0.2888726834912439</c:v>
                </c:pt>
                <c:pt idx="610">
                  <c:v>0.28998754660117976</c:v>
                </c:pt>
                <c:pt idx="611">
                  <c:v>0.29113424495775297</c:v>
                </c:pt>
                <c:pt idx="612">
                  <c:v>0.29231224917513998</c:v>
                </c:pt>
                <c:pt idx="613">
                  <c:v>0.29352099175921997</c:v>
                </c:pt>
                <c:pt idx="614">
                  <c:v>0.29475883566508698</c:v>
                </c:pt>
                <c:pt idx="615">
                  <c:v>0.29602521566332102</c:v>
                </c:pt>
                <c:pt idx="616">
                  <c:v>0.29731951875931495</c:v>
                </c:pt>
                <c:pt idx="617">
                  <c:v>0.29864121718066738</c:v>
                </c:pt>
                <c:pt idx="618">
                  <c:v>0.29998963498089126</c:v>
                </c:pt>
                <c:pt idx="619">
                  <c:v>0.30136415176943138</c:v>
                </c:pt>
                <c:pt idx="620">
                  <c:v>0.30276403574608202</c:v>
                </c:pt>
                <c:pt idx="621">
                  <c:v>0.30418858932668796</c:v>
                </c:pt>
                <c:pt idx="622">
                  <c:v>0.30563703130081632</c:v>
                </c:pt>
                <c:pt idx="623">
                  <c:v>0.30710860116906996</c:v>
                </c:pt>
                <c:pt idx="624">
                  <c:v>0.30860247581751626</c:v>
                </c:pt>
                <c:pt idx="625">
                  <c:v>0.31011784470914538</c:v>
                </c:pt>
                <c:pt idx="626">
                  <c:v>0.31165385089386038</c:v>
                </c:pt>
                <c:pt idx="627">
                  <c:v>0.31320964552261998</c:v>
                </c:pt>
                <c:pt idx="628">
                  <c:v>0.31478434606915895</c:v>
                </c:pt>
                <c:pt idx="629">
                  <c:v>0.31637707609986443</c:v>
                </c:pt>
                <c:pt idx="630">
                  <c:v>0.31798693570021058</c:v>
                </c:pt>
                <c:pt idx="631">
                  <c:v>0.31961303067493502</c:v>
                </c:pt>
                <c:pt idx="632">
                  <c:v>0.32125445164480726</c:v>
                </c:pt>
                <c:pt idx="633">
                  <c:v>0.32291029562644491</c:v>
                </c:pt>
                <c:pt idx="634">
                  <c:v>0.32457982419755538</c:v>
                </c:pt>
                <c:pt idx="635">
                  <c:v>0.32626218470946788</c:v>
                </c:pt>
                <c:pt idx="636">
                  <c:v>0.32795644575080618</c:v>
                </c:pt>
                <c:pt idx="637">
                  <c:v>0.32966168792092526</c:v>
                </c:pt>
                <c:pt idx="638">
                  <c:v>0.33137699608862276</c:v>
                </c:pt>
                <c:pt idx="639">
                  <c:v>0.33310146745472186</c:v>
                </c:pt>
                <c:pt idx="640">
                  <c:v>0.33483420713859452</c:v>
                </c:pt>
                <c:pt idx="641">
                  <c:v>0.33657433431711725</c:v>
                </c:pt>
                <c:pt idx="642">
                  <c:v>0.33832097917301152</c:v>
                </c:pt>
                <c:pt idx="643">
                  <c:v>0.34007334123788552</c:v>
                </c:pt>
                <c:pt idx="644">
                  <c:v>0.341830871677064</c:v>
                </c:pt>
                <c:pt idx="645">
                  <c:v>0.34359271570538802</c:v>
                </c:pt>
                <c:pt idx="646">
                  <c:v>0.34535803247541108</c:v>
                </c:pt>
                <c:pt idx="647">
                  <c:v>0.34712600131266136</c:v>
                </c:pt>
                <c:pt idx="648">
                  <c:v>0.34889582159794852</c:v>
                </c:pt>
                <c:pt idx="649">
                  <c:v>0.35066671389987197</c:v>
                </c:pt>
                <c:pt idx="650">
                  <c:v>0.35243791979799338</c:v>
                </c:pt>
                <c:pt idx="651">
                  <c:v>0.35420870273648902</c:v>
                </c:pt>
                <c:pt idx="652">
                  <c:v>0.35597834787936067</c:v>
                </c:pt>
                <c:pt idx="653">
                  <c:v>0.35774616271711301</c:v>
                </c:pt>
                <c:pt idx="654">
                  <c:v>0.35951147692306046</c:v>
                </c:pt>
                <c:pt idx="655">
                  <c:v>0.36127364275486135</c:v>
                </c:pt>
                <c:pt idx="656">
                  <c:v>0.363032034890578</c:v>
                </c:pt>
                <c:pt idx="657">
                  <c:v>0.36478605065956632</c:v>
                </c:pt>
                <c:pt idx="658">
                  <c:v>0.3665351098456075</c:v>
                </c:pt>
                <c:pt idx="659">
                  <c:v>0.36827865477520538</c:v>
                </c:pt>
                <c:pt idx="660">
                  <c:v>0.37001615008147032</c:v>
                </c:pt>
                <c:pt idx="661">
                  <c:v>0.37174708267325002</c:v>
                </c:pt>
                <c:pt idx="662">
                  <c:v>0.37347096145762143</c:v>
                </c:pt>
                <c:pt idx="663">
                  <c:v>0.37518731720972925</c:v>
                </c:pt>
                <c:pt idx="664">
                  <c:v>0.37689570225487096</c:v>
                </c:pt>
                <c:pt idx="665">
                  <c:v>0.37859569025605438</c:v>
                </c:pt>
                <c:pt idx="666">
                  <c:v>0.38028687585855242</c:v>
                </c:pt>
                <c:pt idx="667">
                  <c:v>0.38196887440997696</c:v>
                </c:pt>
                <c:pt idx="668">
                  <c:v>0.38364132157152803</c:v>
                </c:pt>
                <c:pt idx="669">
                  <c:v>0.38530387298350938</c:v>
                </c:pt>
                <c:pt idx="670">
                  <c:v>0.38695620384812351</c:v>
                </c:pt>
                <c:pt idx="671">
                  <c:v>0.38859800855170301</c:v>
                </c:pt>
                <c:pt idx="672">
                  <c:v>0.39022900022451312</c:v>
                </c:pt>
                <c:pt idx="673">
                  <c:v>0.39184891032942243</c:v>
                </c:pt>
                <c:pt idx="674">
                  <c:v>0.39345748820407378</c:v>
                </c:pt>
                <c:pt idx="675">
                  <c:v>0.39505450062479502</c:v>
                </c:pt>
                <c:pt idx="676">
                  <c:v>0.39663973133628438</c:v>
                </c:pt>
                <c:pt idx="677">
                  <c:v>0.39821298059829352</c:v>
                </c:pt>
                <c:pt idx="678">
                  <c:v>0.39977406470780036</c:v>
                </c:pt>
                <c:pt idx="679">
                  <c:v>0.40132281553509125</c:v>
                </c:pt>
                <c:pt idx="680">
                  <c:v>0.40285908004298798</c:v>
                </c:pt>
                <c:pt idx="681">
                  <c:v>0.40438271981803925</c:v>
                </c:pt>
                <c:pt idx="682">
                  <c:v>0.40589361059087498</c:v>
                </c:pt>
                <c:pt idx="683">
                  <c:v>0.40739164176749998</c:v>
                </c:pt>
                <c:pt idx="684">
                  <c:v>0.40887671595448549</c:v>
                </c:pt>
                <c:pt idx="685">
                  <c:v>0.41034874849441638</c:v>
                </c:pt>
                <c:pt idx="686">
                  <c:v>0.4118076669992829</c:v>
                </c:pt>
                <c:pt idx="687">
                  <c:v>0.41325341089360601</c:v>
                </c:pt>
                <c:pt idx="688">
                  <c:v>0.41468593095865225</c:v>
                </c:pt>
                <c:pt idx="689">
                  <c:v>0.41610518888634201</c:v>
                </c:pt>
                <c:pt idx="690">
                  <c:v>0.41751115683652279</c:v>
                </c:pt>
                <c:pt idx="691">
                  <c:v>0.4189038170041165</c:v>
                </c:pt>
                <c:pt idx="692">
                  <c:v>0.42028316119131398</c:v>
                </c:pt>
                <c:pt idx="693">
                  <c:v>0.42164919038992832</c:v>
                </c:pt>
                <c:pt idx="694">
                  <c:v>0.42300191437007884</c:v>
                </c:pt>
                <c:pt idx="695">
                  <c:v>0.4243413512791514</c:v>
                </c:pt>
                <c:pt idx="696">
                  <c:v>0.42566752724822798</c:v>
                </c:pt>
                <c:pt idx="697">
                  <c:v>0.42698047600882744</c:v>
                </c:pt>
                <c:pt idx="698">
                  <c:v>0.40758346397643497</c:v>
                </c:pt>
                <c:pt idx="699">
                  <c:v>0.41947144449445195</c:v>
                </c:pt>
                <c:pt idx="700">
                  <c:v>0.40168722638669402</c:v>
                </c:pt>
                <c:pt idx="701">
                  <c:v>0.39075571504109802</c:v>
                </c:pt>
                <c:pt idx="702">
                  <c:v>0.3773623639418795</c:v>
                </c:pt>
                <c:pt idx="703">
                  <c:v>0.36832630533551169</c:v>
                </c:pt>
                <c:pt idx="704">
                  <c:v>0.35806144599498946</c:v>
                </c:pt>
                <c:pt idx="705">
                  <c:v>0.35064625935743698</c:v>
                </c:pt>
                <c:pt idx="706">
                  <c:v>0.34268945734215656</c:v>
                </c:pt>
                <c:pt idx="707">
                  <c:v>0.33663363119226802</c:v>
                </c:pt>
                <c:pt idx="708">
                  <c:v>0.33041292366715996</c:v>
                </c:pt>
                <c:pt idx="709">
                  <c:v>0.32548813048659497</c:v>
                </c:pt>
                <c:pt idx="710">
                  <c:v>0.32059478529041996</c:v>
                </c:pt>
                <c:pt idx="711">
                  <c:v>0.31660470035412225</c:v>
                </c:pt>
                <c:pt idx="712">
                  <c:v>0.31273941273383099</c:v>
                </c:pt>
                <c:pt idx="713">
                  <c:v>0.30951750998221716</c:v>
                </c:pt>
                <c:pt idx="714">
                  <c:v>0.30645637568044037</c:v>
                </c:pt>
                <c:pt idx="715">
                  <c:v>0.30386288939932943</c:v>
                </c:pt>
                <c:pt idx="716">
                  <c:v>0.3014353334011865</c:v>
                </c:pt>
                <c:pt idx="717">
                  <c:v>0.29935385545269538</c:v>
                </c:pt>
                <c:pt idx="718">
                  <c:v>0.29742793781171195</c:v>
                </c:pt>
                <c:pt idx="719">
                  <c:v>0.295762034381573</c:v>
                </c:pt>
                <c:pt idx="720">
                  <c:v>0.29423441446444132</c:v>
                </c:pt>
                <c:pt idx="721">
                  <c:v>0.29290449026448395</c:v>
                </c:pt>
                <c:pt idx="722">
                  <c:v>0.29169340192549698</c:v>
                </c:pt>
                <c:pt idx="723">
                  <c:v>0.29063391800738375</c:v>
                </c:pt>
                <c:pt idx="724">
                  <c:v>0.28967413681789372</c:v>
                </c:pt>
                <c:pt idx="725">
                  <c:v>0.28883121080508101</c:v>
                </c:pt>
                <c:pt idx="726">
                  <c:v>0.28807037037425703</c:v>
                </c:pt>
                <c:pt idx="727">
                  <c:v>0.28739974472270502</c:v>
                </c:pt>
                <c:pt idx="728">
                  <c:v>0.28679558799815802</c:v>
                </c:pt>
                <c:pt idx="729">
                  <c:v>0.28626093101604838</c:v>
                </c:pt>
                <c:pt idx="730">
                  <c:v>0.28577922422235502</c:v>
                </c:pt>
                <c:pt idx="731">
                  <c:v>0.28535072097517167</c:v>
                </c:pt>
                <c:pt idx="732">
                  <c:v>0.28496364722309298</c:v>
                </c:pt>
                <c:pt idx="733">
                  <c:v>0.28461683713045538</c:v>
                </c:pt>
                <c:pt idx="734">
                  <c:v>0.28430174409991132</c:v>
                </c:pt>
                <c:pt idx="735">
                  <c:v>0.28401656531613095</c:v>
                </c:pt>
                <c:pt idx="736">
                  <c:v>0.28375497894084389</c:v>
                </c:pt>
                <c:pt idx="737">
                  <c:v>0.2835149843750418</c:v>
                </c:pt>
                <c:pt idx="738">
                  <c:v>0.28329182548568499</c:v>
                </c:pt>
                <c:pt idx="739">
                  <c:v>0.28308354039868738</c:v>
                </c:pt>
                <c:pt idx="740">
                  <c:v>0.2828864983136582</c:v>
                </c:pt>
                <c:pt idx="741">
                  <c:v>0.28269889424370398</c:v>
                </c:pt>
                <c:pt idx="742">
                  <c:v>0.28251792312300888</c:v>
                </c:pt>
                <c:pt idx="743">
                  <c:v>0.28234198718502151</c:v>
                </c:pt>
                <c:pt idx="744">
                  <c:v>0.28216889934031625</c:v>
                </c:pt>
                <c:pt idx="745">
                  <c:v>0.28199728163702398</c:v>
                </c:pt>
                <c:pt idx="746">
                  <c:v>0.28182541803807198</c:v>
                </c:pt>
                <c:pt idx="747">
                  <c:v>0.28165214303113079</c:v>
                </c:pt>
                <c:pt idx="748">
                  <c:v>0.28147610569418086</c:v>
                </c:pt>
                <c:pt idx="749">
                  <c:v>0.28129633596406095</c:v>
                </c:pt>
                <c:pt idx="750">
                  <c:v>0.28111177022782002</c:v>
                </c:pt>
                <c:pt idx="751">
                  <c:v>0.28092161317527087</c:v>
                </c:pt>
                <c:pt idx="752">
                  <c:v>0.28072503038723701</c:v>
                </c:pt>
                <c:pt idx="753">
                  <c:v>0.28052138016597256</c:v>
                </c:pt>
                <c:pt idx="754">
                  <c:v>0.28031001323410426</c:v>
                </c:pt>
                <c:pt idx="755">
                  <c:v>0.28009042162068898</c:v>
                </c:pt>
                <c:pt idx="756">
                  <c:v>0.27986210738540268</c:v>
                </c:pt>
                <c:pt idx="757">
                  <c:v>0.27962467844455752</c:v>
                </c:pt>
                <c:pt idx="758">
                  <c:v>0.27937776200146858</c:v>
                </c:pt>
                <c:pt idx="759">
                  <c:v>0.27912106634130501</c:v>
                </c:pt>
                <c:pt idx="760">
                  <c:v>0.27885432337297528</c:v>
                </c:pt>
                <c:pt idx="761">
                  <c:v>0.27857732854582101</c:v>
                </c:pt>
                <c:pt idx="762">
                  <c:v>0.27828990245818003</c:v>
                </c:pt>
                <c:pt idx="763">
                  <c:v>0.27799191668038675</c:v>
                </c:pt>
                <c:pt idx="764">
                  <c:v>0.27768326792877052</c:v>
                </c:pt>
                <c:pt idx="765">
                  <c:v>0.2773638947950155</c:v>
                </c:pt>
                <c:pt idx="766">
                  <c:v>0.27703376025656601</c:v>
                </c:pt>
                <c:pt idx="767">
                  <c:v>0.27669286253192799</c:v>
                </c:pt>
                <c:pt idx="768">
                  <c:v>0.27634122316120102</c:v>
                </c:pt>
                <c:pt idx="769">
                  <c:v>0.27597889406502918</c:v>
                </c:pt>
                <c:pt idx="770">
                  <c:v>0.27560594937498395</c:v>
                </c:pt>
                <c:pt idx="771">
                  <c:v>0.27522249003911908</c:v>
                </c:pt>
                <c:pt idx="772">
                  <c:v>0.27482863819639802</c:v>
                </c:pt>
                <c:pt idx="773">
                  <c:v>0.27442454019764589</c:v>
                </c:pt>
                <c:pt idx="774">
                  <c:v>0.27401036271923895</c:v>
                </c:pt>
                <c:pt idx="775">
                  <c:v>0.27358629476142132</c:v>
                </c:pt>
                <c:pt idx="776">
                  <c:v>0.27315254495956198</c:v>
                </c:pt>
                <c:pt idx="777">
                  <c:v>0.27270934292235299</c:v>
                </c:pt>
                <c:pt idx="778">
                  <c:v>0.27225693737241652</c:v>
                </c:pt>
                <c:pt idx="779">
                  <c:v>0.27179559705725498</c:v>
                </c:pt>
                <c:pt idx="780">
                  <c:v>0.27132560946585438</c:v>
                </c:pt>
                <c:pt idx="781">
                  <c:v>0.27084728146046438</c:v>
                </c:pt>
                <c:pt idx="782">
                  <c:v>0.2703609383923995</c:v>
                </c:pt>
                <c:pt idx="783">
                  <c:v>0.26986692454731098</c:v>
                </c:pt>
                <c:pt idx="784">
                  <c:v>0.26936560253462088</c:v>
                </c:pt>
                <c:pt idx="785">
                  <c:v>0.26885735360247998</c:v>
                </c:pt>
                <c:pt idx="786">
                  <c:v>0.26834257720990595</c:v>
                </c:pt>
                <c:pt idx="787">
                  <c:v>0.26782169124356142</c:v>
                </c:pt>
                <c:pt idx="788">
                  <c:v>0.2672951317051307</c:v>
                </c:pt>
                <c:pt idx="789">
                  <c:v>0.26676335284637048</c:v>
                </c:pt>
                <c:pt idx="790">
                  <c:v>0.26622682692016197</c:v>
                </c:pt>
                <c:pt idx="791">
                  <c:v>0.2656860442398295</c:v>
                </c:pt>
                <c:pt idx="792">
                  <c:v>0.265141512953673</c:v>
                </c:pt>
                <c:pt idx="793">
                  <c:v>0.26459375902778193</c:v>
                </c:pt>
                <c:pt idx="794">
                  <c:v>0.26404332601147579</c:v>
                </c:pt>
                <c:pt idx="795">
                  <c:v>0.26349183550132105</c:v>
                </c:pt>
                <c:pt idx="796">
                  <c:v>0.26295592464689899</c:v>
                </c:pt>
                <c:pt idx="797">
                  <c:v>0.26243504590118405</c:v>
                </c:pt>
                <c:pt idx="798">
                  <c:v>0.26192939723949726</c:v>
                </c:pt>
                <c:pt idx="799">
                  <c:v>0.26143844650241499</c:v>
                </c:pt>
                <c:pt idx="800">
                  <c:v>0.26096182357318876</c:v>
                </c:pt>
                <c:pt idx="801">
                  <c:v>0.26049929588902798</c:v>
                </c:pt>
                <c:pt idx="802">
                  <c:v>0.26005092580385714</c:v>
                </c:pt>
                <c:pt idx="803">
                  <c:v>0.25961650229380795</c:v>
                </c:pt>
                <c:pt idx="804">
                  <c:v>0.25919602476631648</c:v>
                </c:pt>
                <c:pt idx="805">
                  <c:v>0.25878928277640401</c:v>
                </c:pt>
                <c:pt idx="806">
                  <c:v>0.25839621412203501</c:v>
                </c:pt>
                <c:pt idx="807">
                  <c:v>0.25801659087093898</c:v>
                </c:pt>
                <c:pt idx="808">
                  <c:v>0.25765028773194598</c:v>
                </c:pt>
                <c:pt idx="809">
                  <c:v>0.25729704532408793</c:v>
                </c:pt>
                <c:pt idx="810">
                  <c:v>0.25695667255910298</c:v>
                </c:pt>
                <c:pt idx="811">
                  <c:v>0.25662886701562926</c:v>
                </c:pt>
                <c:pt idx="812">
                  <c:v>0.25631336841625701</c:v>
                </c:pt>
                <c:pt idx="813">
                  <c:v>0.256010146939324</c:v>
                </c:pt>
                <c:pt idx="814">
                  <c:v>0.25572113410804675</c:v>
                </c:pt>
                <c:pt idx="815">
                  <c:v>0.25544850284089632</c:v>
                </c:pt>
                <c:pt idx="816">
                  <c:v>0.25519450660722776</c:v>
                </c:pt>
                <c:pt idx="817">
                  <c:v>0.25496134700533279</c:v>
                </c:pt>
                <c:pt idx="818">
                  <c:v>0.25475128501411576</c:v>
                </c:pt>
                <c:pt idx="819">
                  <c:v>0.254566536748487</c:v>
                </c:pt>
                <c:pt idx="820">
                  <c:v>0.25440935912414808</c:v>
                </c:pt>
                <c:pt idx="821">
                  <c:v>0.25428196591694952</c:v>
                </c:pt>
                <c:pt idx="822">
                  <c:v>0.25418659384425796</c:v>
                </c:pt>
                <c:pt idx="823">
                  <c:v>0.254125434159375</c:v>
                </c:pt>
                <c:pt idx="824">
                  <c:v>0.25410068353409232</c:v>
                </c:pt>
                <c:pt idx="825">
                  <c:v>0.25411448761746408</c:v>
                </c:pt>
                <c:pt idx="826">
                  <c:v>0.25416898008141597</c:v>
                </c:pt>
                <c:pt idx="827">
                  <c:v>0.25426623549438893</c:v>
                </c:pt>
                <c:pt idx="828">
                  <c:v>0.25440829914311208</c:v>
                </c:pt>
                <c:pt idx="829">
                  <c:v>0.25459714726298799</c:v>
                </c:pt>
                <c:pt idx="830">
                  <c:v>0.25483066588268838</c:v>
                </c:pt>
                <c:pt idx="831">
                  <c:v>0.25508939021545723</c:v>
                </c:pt>
                <c:pt idx="832">
                  <c:v>0.25537442795244497</c:v>
                </c:pt>
                <c:pt idx="833">
                  <c:v>0.25568609777055307</c:v>
                </c:pt>
                <c:pt idx="834">
                  <c:v>0.25602532596465455</c:v>
                </c:pt>
                <c:pt idx="835">
                  <c:v>0.25639240762981563</c:v>
                </c:pt>
                <c:pt idx="836">
                  <c:v>0.25678810909937388</c:v>
                </c:pt>
                <c:pt idx="837">
                  <c:v>0.25721267439969137</c:v>
                </c:pt>
                <c:pt idx="838">
                  <c:v>0.25766672688988795</c:v>
                </c:pt>
                <c:pt idx="839">
                  <c:v>0.25815044971795398</c:v>
                </c:pt>
                <c:pt idx="840">
                  <c:v>0.25866433207938899</c:v>
                </c:pt>
                <c:pt idx="841">
                  <c:v>0.25920848916705952</c:v>
                </c:pt>
                <c:pt idx="842">
                  <c:v>0.25978328317769384</c:v>
                </c:pt>
                <c:pt idx="843">
                  <c:v>0.26038875621766039</c:v>
                </c:pt>
                <c:pt idx="844">
                  <c:v>0.261025149717107</c:v>
                </c:pt>
                <c:pt idx="845">
                  <c:v>0.26169242928013076</c:v>
                </c:pt>
                <c:pt idx="846">
                  <c:v>0.26239072129811802</c:v>
                </c:pt>
                <c:pt idx="847">
                  <c:v>0.26311991300979698</c:v>
                </c:pt>
                <c:pt idx="848">
                  <c:v>0.2638800637298615</c:v>
                </c:pt>
                <c:pt idx="849">
                  <c:v>0.26467103268679248</c:v>
                </c:pt>
                <c:pt idx="850">
                  <c:v>0.26549272148360797</c:v>
                </c:pt>
                <c:pt idx="851">
                  <c:v>0.26634485275976538</c:v>
                </c:pt>
                <c:pt idx="852">
                  <c:v>0.26722723363238599</c:v>
                </c:pt>
                <c:pt idx="853">
                  <c:v>0.26813951195746188</c:v>
                </c:pt>
                <c:pt idx="854">
                  <c:v>0.26908140390949253</c:v>
                </c:pt>
                <c:pt idx="855">
                  <c:v>0.27005248547133975</c:v>
                </c:pt>
                <c:pt idx="856">
                  <c:v>0.27105238817926514</c:v>
                </c:pt>
                <c:pt idx="857">
                  <c:v>0.27208068354722204</c:v>
                </c:pt>
                <c:pt idx="858">
                  <c:v>0.27313703574089099</c:v>
                </c:pt>
                <c:pt idx="859">
                  <c:v>0.27422086875588725</c:v>
                </c:pt>
                <c:pt idx="860">
                  <c:v>0.27533168136158798</c:v>
                </c:pt>
                <c:pt idx="861">
                  <c:v>0.27646904785238002</c:v>
                </c:pt>
                <c:pt idx="862">
                  <c:v>0.27763234842788193</c:v>
                </c:pt>
                <c:pt idx="863">
                  <c:v>0.27882088547133932</c:v>
                </c:pt>
                <c:pt idx="864">
                  <c:v>0.280033990583473</c:v>
                </c:pt>
                <c:pt idx="865">
                  <c:v>0.28127092534737658</c:v>
                </c:pt>
                <c:pt idx="866">
                  <c:v>0.28253097722933995</c:v>
                </c:pt>
                <c:pt idx="867">
                  <c:v>0.283813373028245</c:v>
                </c:pt>
                <c:pt idx="868">
                  <c:v>0.28511736325217651</c:v>
                </c:pt>
                <c:pt idx="869">
                  <c:v>0.28644214630678699</c:v>
                </c:pt>
                <c:pt idx="870">
                  <c:v>0.28778694296012208</c:v>
                </c:pt>
                <c:pt idx="871">
                  <c:v>0.28915092974245038</c:v>
                </c:pt>
                <c:pt idx="872">
                  <c:v>0.29053330484293899</c:v>
                </c:pt>
                <c:pt idx="873">
                  <c:v>0.29193322943379074</c:v>
                </c:pt>
                <c:pt idx="874">
                  <c:v>0.29334988613012702</c:v>
                </c:pt>
                <c:pt idx="875">
                  <c:v>0.29478242714999225</c:v>
                </c:pt>
                <c:pt idx="876">
                  <c:v>0.29623002629357775</c:v>
                </c:pt>
                <c:pt idx="877">
                  <c:v>0.29769183301643293</c:v>
                </c:pt>
                <c:pt idx="878">
                  <c:v>0.29916701873937201</c:v>
                </c:pt>
                <c:pt idx="879">
                  <c:v>0.30065500452786298</c:v>
                </c:pt>
                <c:pt idx="880">
                  <c:v>0.30215503448437375</c:v>
                </c:pt>
                <c:pt idx="881">
                  <c:v>0.30366623656622599</c:v>
                </c:pt>
                <c:pt idx="882">
                  <c:v>0.30518776233620715</c:v>
                </c:pt>
                <c:pt idx="883">
                  <c:v>0.30671875657881997</c:v>
                </c:pt>
                <c:pt idx="884">
                  <c:v>0.30825838969038732</c:v>
                </c:pt>
                <c:pt idx="885">
                  <c:v>0.30980582902341025</c:v>
                </c:pt>
                <c:pt idx="886">
                  <c:v>0.3113602678909595</c:v>
                </c:pt>
                <c:pt idx="887">
                  <c:v>0.31292089985918536</c:v>
                </c:pt>
                <c:pt idx="888">
                  <c:v>0.31448694476752304</c:v>
                </c:pt>
                <c:pt idx="889">
                  <c:v>0.316057625607647</c:v>
                </c:pt>
                <c:pt idx="890">
                  <c:v>0.31763219188407538</c:v>
                </c:pt>
                <c:pt idx="891">
                  <c:v>0.3192098987722235</c:v>
                </c:pt>
                <c:pt idx="892">
                  <c:v>0.32079002810364132</c:v>
                </c:pt>
                <c:pt idx="893">
                  <c:v>0.32237186953815244</c:v>
                </c:pt>
                <c:pt idx="894">
                  <c:v>0.32395473942359332</c:v>
                </c:pt>
                <c:pt idx="895">
                  <c:v>0.32553796375312832</c:v>
                </c:pt>
                <c:pt idx="896">
                  <c:v>0.32712089512012538</c:v>
                </c:pt>
                <c:pt idx="897">
                  <c:v>0.32870289726219226</c:v>
                </c:pt>
                <c:pt idx="898">
                  <c:v>0.33028336030670752</c:v>
                </c:pt>
                <c:pt idx="899">
                  <c:v>0.33186168672952926</c:v>
                </c:pt>
                <c:pt idx="900">
                  <c:v>0.33343730506466396</c:v>
                </c:pt>
                <c:pt idx="901">
                  <c:v>0.33500965712799352</c:v>
                </c:pt>
                <c:pt idx="902">
                  <c:v>0.3365782103458595</c:v>
                </c:pt>
                <c:pt idx="903">
                  <c:v>0.33814244611316502</c:v>
                </c:pt>
                <c:pt idx="904">
                  <c:v>0.33970187087911552</c:v>
                </c:pt>
                <c:pt idx="905">
                  <c:v>0.341256005525571</c:v>
                </c:pt>
                <c:pt idx="906">
                  <c:v>0.34280439533357626</c:v>
                </c:pt>
                <c:pt idx="907">
                  <c:v>0.34434660028195752</c:v>
                </c:pt>
                <c:pt idx="908">
                  <c:v>0.34588220400557246</c:v>
                </c:pt>
                <c:pt idx="909">
                  <c:v>0.34741080492612902</c:v>
                </c:pt>
                <c:pt idx="910">
                  <c:v>0.34893202430183801</c:v>
                </c:pt>
                <c:pt idx="911">
                  <c:v>0.35044549811274484</c:v>
                </c:pt>
                <c:pt idx="912">
                  <c:v>0.35195088429148125</c:v>
                </c:pt>
                <c:pt idx="913">
                  <c:v>0.35344785529433598</c:v>
                </c:pt>
                <c:pt idx="914">
                  <c:v>0.354936104593917</c:v>
                </c:pt>
                <c:pt idx="915">
                  <c:v>0.35641533987476764</c:v>
                </c:pt>
                <c:pt idx="916">
                  <c:v>0.35788528886072452</c:v>
                </c:pt>
                <c:pt idx="917">
                  <c:v>0.35934569308067338</c:v>
                </c:pt>
                <c:pt idx="918">
                  <c:v>0.36079631309626498</c:v>
                </c:pt>
                <c:pt idx="919">
                  <c:v>0.36223692278895808</c:v>
                </c:pt>
                <c:pt idx="920">
                  <c:v>0.36366731404742297</c:v>
                </c:pt>
                <c:pt idx="921">
                  <c:v>0.3650872915320284</c:v>
                </c:pt>
                <c:pt idx="922">
                  <c:v>0.36649667687548426</c:v>
                </c:pt>
                <c:pt idx="923">
                  <c:v>0.36789530388525038</c:v>
                </c:pt>
                <c:pt idx="924">
                  <c:v>0.36928302230577797</c:v>
                </c:pt>
                <c:pt idx="925">
                  <c:v>0.37065969342309102</c:v>
                </c:pt>
                <c:pt idx="926">
                  <c:v>0.37202519343228152</c:v>
                </c:pt>
                <c:pt idx="927">
                  <c:v>0.37337940941177938</c:v>
                </c:pt>
                <c:pt idx="928">
                  <c:v>0.37472224233567425</c:v>
                </c:pt>
                <c:pt idx="929">
                  <c:v>0.37605360338805438</c:v>
                </c:pt>
                <c:pt idx="930">
                  <c:v>0.37737341665574725</c:v>
                </c:pt>
                <c:pt idx="931">
                  <c:v>0.37868161575583448</c:v>
                </c:pt>
                <c:pt idx="932">
                  <c:v>0.37997814624097564</c:v>
                </c:pt>
                <c:pt idx="933">
                  <c:v>0.38126296251532632</c:v>
                </c:pt>
                <c:pt idx="934">
                  <c:v>0.38253602998162767</c:v>
                </c:pt>
                <c:pt idx="935">
                  <c:v>0.38379732222275098</c:v>
                </c:pt>
                <c:pt idx="936">
                  <c:v>0.38504682291684994</c:v>
                </c:pt>
                <c:pt idx="937">
                  <c:v>0.38628452326365909</c:v>
                </c:pt>
                <c:pt idx="938">
                  <c:v>0.3875104236913855</c:v>
                </c:pt>
                <c:pt idx="939">
                  <c:v>0.38872453150857361</c:v>
                </c:pt>
                <c:pt idx="940">
                  <c:v>0.37071271648807202</c:v>
                </c:pt>
                <c:pt idx="941">
                  <c:v>0.38176002027649902</c:v>
                </c:pt>
                <c:pt idx="942">
                  <c:v>0.36465806139927043</c:v>
                </c:pt>
                <c:pt idx="943">
                  <c:v>0.35388347398538628</c:v>
                </c:pt>
                <c:pt idx="944">
                  <c:v>0.34064203481389699</c:v>
                </c:pt>
                <c:pt idx="945">
                  <c:v>0.33202767667287469</c:v>
                </c:pt>
                <c:pt idx="946">
                  <c:v>0.32157262079091925</c:v>
                </c:pt>
                <c:pt idx="947">
                  <c:v>0.31464333714778908</c:v>
                </c:pt>
                <c:pt idx="948">
                  <c:v>0.30634531162308098</c:v>
                </c:pt>
                <c:pt idx="949">
                  <c:v>0.30074486609123102</c:v>
                </c:pt>
                <c:pt idx="950">
                  <c:v>0.29413225987094632</c:v>
                </c:pt>
                <c:pt idx="951">
                  <c:v>0.289590006808357</c:v>
                </c:pt>
                <c:pt idx="952">
                  <c:v>0.28430423527538295</c:v>
                </c:pt>
                <c:pt idx="953">
                  <c:v>0.28061185608903599</c:v>
                </c:pt>
                <c:pt idx="954">
                  <c:v>0.27637647644233598</c:v>
                </c:pt>
                <c:pt idx="955">
                  <c:v>0.27337066743892163</c:v>
                </c:pt>
                <c:pt idx="956">
                  <c:v>0.26997016897918552</c:v>
                </c:pt>
                <c:pt idx="957">
                  <c:v>0.26752072603635202</c:v>
                </c:pt>
                <c:pt idx="958">
                  <c:v>0.26478566735211395</c:v>
                </c:pt>
                <c:pt idx="959">
                  <c:v>0.26278775103491098</c:v>
                </c:pt>
                <c:pt idx="960">
                  <c:v>0.26058398905772495</c:v>
                </c:pt>
                <c:pt idx="961">
                  <c:v>0.25895256269526795</c:v>
                </c:pt>
                <c:pt idx="962">
                  <c:v>0.257173291280125</c:v>
                </c:pt>
                <c:pt idx="963">
                  <c:v>0.25583900176491298</c:v>
                </c:pt>
                <c:pt idx="964">
                  <c:v>0.25439877170863695</c:v>
                </c:pt>
                <c:pt idx="965">
                  <c:v>0.25330482444314401</c:v>
                </c:pt>
                <c:pt idx="966">
                  <c:v>0.25213499382097132</c:v>
                </c:pt>
                <c:pt idx="967">
                  <c:v>0.251234735811667</c:v>
                </c:pt>
                <c:pt idx="968">
                  <c:v>0.25027997198044466</c:v>
                </c:pt>
                <c:pt idx="969">
                  <c:v>0.24953499395003129</c:v>
                </c:pt>
                <c:pt idx="970">
                  <c:v>0.24875056047710598</c:v>
                </c:pt>
                <c:pt idx="971">
                  <c:v>0.24812918862408101</c:v>
                </c:pt>
                <c:pt idx="972">
                  <c:v>0.247478825364678</c:v>
                </c:pt>
                <c:pt idx="973">
                  <c:v>0.24695491153169696</c:v>
                </c:pt>
                <c:pt idx="974">
                  <c:v>0.24640916763055101</c:v>
                </c:pt>
                <c:pt idx="975">
                  <c:v>0.24596111176760688</c:v>
                </c:pt>
                <c:pt idx="976">
                  <c:v>0.24549602760299419</c:v>
                </c:pt>
                <c:pt idx="977">
                  <c:v>0.24510598347026696</c:v>
                </c:pt>
                <c:pt idx="978">
                  <c:v>0.24470204351073588</c:v>
                </c:pt>
                <c:pt idx="979">
                  <c:v>0.24435527047675101</c:v>
                </c:pt>
                <c:pt idx="980">
                  <c:v>0.24399656789655341</c:v>
                </c:pt>
                <c:pt idx="981">
                  <c:v>0.24368090021963187</c:v>
                </c:pt>
                <c:pt idx="982">
                  <c:v>0.24335446803017124</c:v>
                </c:pt>
                <c:pt idx="983">
                  <c:v>0.24305987926623299</c:v>
                </c:pt>
                <c:pt idx="984">
                  <c:v>0.24275515309138745</c:v>
                </c:pt>
                <c:pt idx="985">
                  <c:v>0.24247339795164199</c:v>
                </c:pt>
                <c:pt idx="986">
                  <c:v>0.24218178338247709</c:v>
                </c:pt>
                <c:pt idx="987">
                  <c:v>0.24190610292960299</c:v>
                </c:pt>
                <c:pt idx="988">
                  <c:v>0.24162062632359949</c:v>
                </c:pt>
                <c:pt idx="989">
                  <c:v>0.24134550515201741</c:v>
                </c:pt>
                <c:pt idx="990">
                  <c:v>0.24106053127994301</c:v>
                </c:pt>
                <c:pt idx="991">
                  <c:v>0.24078149748530947</c:v>
                </c:pt>
                <c:pt idx="992">
                  <c:v>0.24049250092565888</c:v>
                </c:pt>
                <c:pt idx="993">
                  <c:v>0.24020596137809441</c:v>
                </c:pt>
                <c:pt idx="994">
                  <c:v>0.23990934127024019</c:v>
                </c:pt>
                <c:pt idx="995">
                  <c:v>0.23961244607040519</c:v>
                </c:pt>
                <c:pt idx="996">
                  <c:v>0.23930537595085888</c:v>
                </c:pt>
                <c:pt idx="997">
                  <c:v>0.23899590704501086</c:v>
                </c:pt>
                <c:pt idx="998">
                  <c:v>0.23867621314693999</c:v>
                </c:pt>
                <c:pt idx="999">
                  <c:v>0.23835249296361788</c:v>
                </c:pt>
                <c:pt idx="1000">
                  <c:v>0.23801855566194299</c:v>
                </c:pt>
                <c:pt idx="1001">
                  <c:v>0.23767937235226899</c:v>
                </c:pt>
                <c:pt idx="1002">
                  <c:v>0.23733004646540617</c:v>
                </c:pt>
                <c:pt idx="1003">
                  <c:v>0.23697459291429299</c:v>
                </c:pt>
                <c:pt idx="1004">
                  <c:v>0.23660914338820199</c:v>
                </c:pt>
                <c:pt idx="1005">
                  <c:v>0.23623696764109794</c:v>
                </c:pt>
                <c:pt idx="1006">
                  <c:v>0.23585501778851567</c:v>
                </c:pt>
                <c:pt idx="1007">
                  <c:v>0.23546598292768586</c:v>
                </c:pt>
                <c:pt idx="1008">
                  <c:v>0.23506747291037741</c:v>
                </c:pt>
                <c:pt idx="1009">
                  <c:v>0.234661724732765</c:v>
                </c:pt>
                <c:pt idx="1010">
                  <c:v>0.23424687838517999</c:v>
                </c:pt>
                <c:pt idx="1011">
                  <c:v>0.23382481949311187</c:v>
                </c:pt>
                <c:pt idx="1012">
                  <c:v>0.23339411791327</c:v>
                </c:pt>
                <c:pt idx="1013">
                  <c:v>0.23295638704060609</c:v>
                </c:pt>
                <c:pt idx="1014">
                  <c:v>0.23251054763538501</c:v>
                </c:pt>
                <c:pt idx="1015">
                  <c:v>0.23205800320364967</c:v>
                </c:pt>
                <c:pt idx="1016">
                  <c:v>0.23159796308421901</c:v>
                </c:pt>
                <c:pt idx="1017">
                  <c:v>0.23113167012288888</c:v>
                </c:pt>
                <c:pt idx="1018">
                  <c:v>0.23065857291252867</c:v>
                </c:pt>
                <c:pt idx="1019">
                  <c:v>0.23017979259091001</c:v>
                </c:pt>
                <c:pt idx="1020">
                  <c:v>0.22969497784054987</c:v>
                </c:pt>
                <c:pt idx="1021">
                  <c:v>0.22920515895076199</c:v>
                </c:pt>
                <c:pt idx="1022">
                  <c:v>0.22871015346407741</c:v>
                </c:pt>
                <c:pt idx="1023">
                  <c:v>0.228210925269625</c:v>
                </c:pt>
                <c:pt idx="1024">
                  <c:v>0.22770743572542895</c:v>
                </c:pt>
                <c:pt idx="1025">
                  <c:v>0.22720060165153697</c:v>
                </c:pt>
                <c:pt idx="1026">
                  <c:v>0.22669050798117188</c:v>
                </c:pt>
                <c:pt idx="1027">
                  <c:v>0.22617803967473188</c:v>
                </c:pt>
                <c:pt idx="1028">
                  <c:v>0.22566338871040703</c:v>
                </c:pt>
                <c:pt idx="1029">
                  <c:v>0.22515028406537199</c:v>
                </c:pt>
                <c:pt idx="1030">
                  <c:v>0.22465152729029067</c:v>
                </c:pt>
                <c:pt idx="1031">
                  <c:v>0.22416709831331788</c:v>
                </c:pt>
                <c:pt idx="1032">
                  <c:v>0.223696951142619</c:v>
                </c:pt>
                <c:pt idx="1033">
                  <c:v>0.22324107562940301</c:v>
                </c:pt>
                <c:pt idx="1034">
                  <c:v>0.22279941791390001</c:v>
                </c:pt>
                <c:pt idx="1035">
                  <c:v>0.222371956806062</c:v>
                </c:pt>
                <c:pt idx="1036">
                  <c:v>0.22195862521099297</c:v>
                </c:pt>
                <c:pt idx="1037">
                  <c:v>0.221559377766719</c:v>
                </c:pt>
                <c:pt idx="1038">
                  <c:v>0.22117412342447887</c:v>
                </c:pt>
                <c:pt idx="1039">
                  <c:v>0.22080278319004701</c:v>
                </c:pt>
                <c:pt idx="1040">
                  <c:v>0.22044523229884044</c:v>
                </c:pt>
                <c:pt idx="1041">
                  <c:v>0.22010134964149841</c:v>
                </c:pt>
                <c:pt idx="1042">
                  <c:v>0.21977096796989001</c:v>
                </c:pt>
                <c:pt idx="1043">
                  <c:v>0.21945391637595499</c:v>
                </c:pt>
                <c:pt idx="1044">
                  <c:v>0.21914997723589899</c:v>
                </c:pt>
                <c:pt idx="1045">
                  <c:v>0.21885892287034209</c:v>
                </c:pt>
                <c:pt idx="1046">
                  <c:v>0.21858047816180246</c:v>
                </c:pt>
                <c:pt idx="1047">
                  <c:v>0.21831531606334792</c:v>
                </c:pt>
                <c:pt idx="1048">
                  <c:v>0.21806547658508943</c:v>
                </c:pt>
                <c:pt idx="1049">
                  <c:v>0.21783303017421946</c:v>
                </c:pt>
                <c:pt idx="1050">
                  <c:v>0.217620058808801</c:v>
                </c:pt>
                <c:pt idx="1051">
                  <c:v>0.21742865815675699</c:v>
                </c:pt>
                <c:pt idx="1052">
                  <c:v>0.21726092822600901</c:v>
                </c:pt>
                <c:pt idx="1053">
                  <c:v>0.21711897493419999</c:v>
                </c:pt>
                <c:pt idx="1054">
                  <c:v>0.21700490014129764</c:v>
                </c:pt>
                <c:pt idx="1055">
                  <c:v>0.21692080175000841</c:v>
                </c:pt>
                <c:pt idx="1056">
                  <c:v>0.21686876348397799</c:v>
                </c:pt>
                <c:pt idx="1057">
                  <c:v>0.21685085369245141</c:v>
                </c:pt>
                <c:pt idx="1058">
                  <c:v>0.21686911493003524</c:v>
                </c:pt>
                <c:pt idx="1059">
                  <c:v>0.21692556168138399</c:v>
                </c:pt>
                <c:pt idx="1060">
                  <c:v>0.21702216982880301</c:v>
                </c:pt>
                <c:pt idx="1061">
                  <c:v>0.21716087352857988</c:v>
                </c:pt>
                <c:pt idx="1062">
                  <c:v>0.217343554689512</c:v>
                </c:pt>
                <c:pt idx="1063">
                  <c:v>0.21757203924741189</c:v>
                </c:pt>
                <c:pt idx="1064">
                  <c:v>0.21782963518655399</c:v>
                </c:pt>
                <c:pt idx="1065">
                  <c:v>0.218113055268988</c:v>
                </c:pt>
                <c:pt idx="1066">
                  <c:v>0.21842264623778701</c:v>
                </c:pt>
                <c:pt idx="1067">
                  <c:v>0.21875922581642901</c:v>
                </c:pt>
                <c:pt idx="1068">
                  <c:v>0.21912307692947797</c:v>
                </c:pt>
                <c:pt idx="1069">
                  <c:v>0.21951489829275544</c:v>
                </c:pt>
                <c:pt idx="1070">
                  <c:v>0.21993489530960394</c:v>
                </c:pt>
                <c:pt idx="1071">
                  <c:v>0.22038365156378287</c:v>
                </c:pt>
                <c:pt idx="1072">
                  <c:v>0.22086129309739519</c:v>
                </c:pt>
                <c:pt idx="1073">
                  <c:v>0.22136829050120199</c:v>
                </c:pt>
                <c:pt idx="1074">
                  <c:v>0.22190468845696545</c:v>
                </c:pt>
                <c:pt idx="1075">
                  <c:v>0.222470846749106</c:v>
                </c:pt>
                <c:pt idx="1076">
                  <c:v>0.223066727432536</c:v>
                </c:pt>
                <c:pt idx="1077">
                  <c:v>0.223692581952143</c:v>
                </c:pt>
                <c:pt idx="1078">
                  <c:v>0.22434837186031606</c:v>
                </c:pt>
                <c:pt idx="1079">
                  <c:v>0.22503423612811699</c:v>
                </c:pt>
                <c:pt idx="1080">
                  <c:v>0.22574996476293396</c:v>
                </c:pt>
                <c:pt idx="1081">
                  <c:v>0.22649559431375788</c:v>
                </c:pt>
                <c:pt idx="1082">
                  <c:v>0.22727083936236586</c:v>
                </c:pt>
                <c:pt idx="1083">
                  <c:v>0.22807586707004188</c:v>
                </c:pt>
                <c:pt idx="1084">
                  <c:v>0.22891036323909394</c:v>
                </c:pt>
                <c:pt idx="1085">
                  <c:v>0.22977414588057199</c:v>
                </c:pt>
                <c:pt idx="1086">
                  <c:v>0.230666747790084</c:v>
                </c:pt>
                <c:pt idx="1087">
                  <c:v>0.23158794975976499</c:v>
                </c:pt>
                <c:pt idx="1088">
                  <c:v>0.23253739626328099</c:v>
                </c:pt>
                <c:pt idx="1089">
                  <c:v>0.23351472122539499</c:v>
                </c:pt>
                <c:pt idx="1090">
                  <c:v>0.23451930708033825</c:v>
                </c:pt>
                <c:pt idx="1091">
                  <c:v>0.23555072041559688</c:v>
                </c:pt>
                <c:pt idx="1092">
                  <c:v>0.23660828805871301</c:v>
                </c:pt>
                <c:pt idx="1093">
                  <c:v>0.23769151321504867</c:v>
                </c:pt>
                <c:pt idx="1094">
                  <c:v>0.23879967230781801</c:v>
                </c:pt>
                <c:pt idx="1095">
                  <c:v>0.23993221174785045</c:v>
                </c:pt>
                <c:pt idx="1096">
                  <c:v>0.24108836343465601</c:v>
                </c:pt>
                <c:pt idx="1097">
                  <c:v>0.24226752397022999</c:v>
                </c:pt>
                <c:pt idx="1098">
                  <c:v>0.24346888705014519</c:v>
                </c:pt>
                <c:pt idx="1099">
                  <c:v>0.24469180672024199</c:v>
                </c:pt>
                <c:pt idx="1100">
                  <c:v>0.24593544508695553</c:v>
                </c:pt>
                <c:pt idx="1101">
                  <c:v>0.24719912103028499</c:v>
                </c:pt>
                <c:pt idx="1102">
                  <c:v>0.24848197183976886</c:v>
                </c:pt>
                <c:pt idx="1103">
                  <c:v>0.24978328863429541</c:v>
                </c:pt>
                <c:pt idx="1104">
                  <c:v>0.25110219068697875</c:v>
                </c:pt>
                <c:pt idx="1105">
                  <c:v>0.25243794865981101</c:v>
                </c:pt>
                <c:pt idx="1106">
                  <c:v>0.25378988464919</c:v>
                </c:pt>
                <c:pt idx="1107">
                  <c:v>0.25515739968204232</c:v>
                </c:pt>
                <c:pt idx="1108">
                  <c:v>0.25653956204043893</c:v>
                </c:pt>
                <c:pt idx="1109">
                  <c:v>0.25793558822942608</c:v>
                </c:pt>
                <c:pt idx="1110">
                  <c:v>0.25934455022311975</c:v>
                </c:pt>
                <c:pt idx="1111">
                  <c:v>0.26076566908421656</c:v>
                </c:pt>
                <c:pt idx="1112">
                  <c:v>0.26219802854764901</c:v>
                </c:pt>
                <c:pt idx="1113">
                  <c:v>0.26364085968155976</c:v>
                </c:pt>
                <c:pt idx="1114">
                  <c:v>0.26509326285219093</c:v>
                </c:pt>
                <c:pt idx="1115">
                  <c:v>0.2665544841174225</c:v>
                </c:pt>
                <c:pt idx="1116">
                  <c:v>0.26802364495766107</c:v>
                </c:pt>
                <c:pt idx="1117">
                  <c:v>0.26950001094908732</c:v>
                </c:pt>
                <c:pt idx="1118">
                  <c:v>0.27098272872699408</c:v>
                </c:pt>
                <c:pt idx="1119">
                  <c:v>0.27247108742437498</c:v>
                </c:pt>
                <c:pt idx="1120">
                  <c:v>0.27396426239888017</c:v>
                </c:pt>
                <c:pt idx="1121">
                  <c:v>0.27546156986822595</c:v>
                </c:pt>
                <c:pt idx="1122">
                  <c:v>0.27696221698978823</c:v>
                </c:pt>
                <c:pt idx="1123">
                  <c:v>0.27846555007552676</c:v>
                </c:pt>
                <c:pt idx="1124">
                  <c:v>0.27997081066512602</c:v>
                </c:pt>
                <c:pt idx="1125">
                  <c:v>0.28147737765911623</c:v>
                </c:pt>
                <c:pt idx="1126">
                  <c:v>0.28298452907317095</c:v>
                </c:pt>
                <c:pt idx="1127">
                  <c:v>0.284491678388194</c:v>
                </c:pt>
                <c:pt idx="1128">
                  <c:v>0.28599814171539101</c:v>
                </c:pt>
                <c:pt idx="1129">
                  <c:v>0.28750336862575232</c:v>
                </c:pt>
                <c:pt idx="1130">
                  <c:v>0.28900671449316201</c:v>
                </c:pt>
                <c:pt idx="1131">
                  <c:v>0.29050766603295125</c:v>
                </c:pt>
                <c:pt idx="1132">
                  <c:v>0.29200561862400098</c:v>
                </c:pt>
                <c:pt idx="1133">
                  <c:v>0.29350009675604932</c:v>
                </c:pt>
                <c:pt idx="1134">
                  <c:v>0.29499053616211901</c:v>
                </c:pt>
                <c:pt idx="1135">
                  <c:v>0.29647649934690889</c:v>
                </c:pt>
                <c:pt idx="1136">
                  <c:v>0.29795746238797444</c:v>
                </c:pt>
                <c:pt idx="1137">
                  <c:v>0.29943302569287888</c:v>
                </c:pt>
                <c:pt idx="1138">
                  <c:v>0.30090270535168989</c:v>
                </c:pt>
                <c:pt idx="1139">
                  <c:v>0.30236613924792455</c:v>
                </c:pt>
                <c:pt idx="1140">
                  <c:v>0.303822882866503</c:v>
                </c:pt>
                <c:pt idx="1141">
                  <c:v>0.30527261086336238</c:v>
                </c:pt>
                <c:pt idx="1142">
                  <c:v>0.30671491725190125</c:v>
                </c:pt>
                <c:pt idx="1143">
                  <c:v>0.30814951251768502</c:v>
                </c:pt>
                <c:pt idx="1144">
                  <c:v>0.30957602812337998</c:v>
                </c:pt>
                <c:pt idx="1145">
                  <c:v>0.31099420923854826</c:v>
                </c:pt>
                <c:pt idx="1146">
                  <c:v>0.31240372351765222</c:v>
                </c:pt>
                <c:pt idx="1147">
                  <c:v>0.31380434950027325</c:v>
                </c:pt>
                <c:pt idx="1148">
                  <c:v>0.31519578962973632</c:v>
                </c:pt>
                <c:pt idx="1149">
                  <c:v>0.31657785436593938</c:v>
                </c:pt>
                <c:pt idx="1150">
                  <c:v>0.31795027942313708</c:v>
                </c:pt>
                <c:pt idx="1151">
                  <c:v>0.31931290562631326</c:v>
                </c:pt>
                <c:pt idx="1152">
                  <c:v>0.32066550035598596</c:v>
                </c:pt>
                <c:pt idx="1153">
                  <c:v>0.32200793316922638</c:v>
                </c:pt>
                <c:pt idx="1154">
                  <c:v>0.32334000144712532</c:v>
                </c:pt>
                <c:pt idx="1155">
                  <c:v>0.32466160179319298</c:v>
                </c:pt>
                <c:pt idx="1156">
                  <c:v>0.32597255988550977</c:v>
                </c:pt>
                <c:pt idx="1157">
                  <c:v>0.3272727976582675</c:v>
                </c:pt>
                <c:pt idx="1158">
                  <c:v>0.3285621673656145</c:v>
                </c:pt>
                <c:pt idx="1159">
                  <c:v>0.32984061454660918</c:v>
                </c:pt>
                <c:pt idx="1160">
                  <c:v>0.33110801631130898</c:v>
                </c:pt>
                <c:pt idx="1161">
                  <c:v>0.33236434008516652</c:v>
                </c:pt>
                <c:pt idx="1162">
                  <c:v>0.33360948613039298</c:v>
                </c:pt>
                <c:pt idx="1163">
                  <c:v>0.33484344206277078</c:v>
                </c:pt>
                <c:pt idx="1164">
                  <c:v>0.33606612962277144</c:v>
                </c:pt>
                <c:pt idx="1165">
                  <c:v>0.33727755495567951</c:v>
                </c:pt>
                <c:pt idx="1166">
                  <c:v>0.33847765964732252</c:v>
                </c:pt>
                <c:pt idx="1167">
                  <c:v>0.33966646675768447</c:v>
                </c:pt>
                <c:pt idx="1168">
                  <c:v>0.34084393613525898</c:v>
                </c:pt>
                <c:pt idx="1169">
                  <c:v>0.34201010619466626</c:v>
                </c:pt>
                <c:pt idx="1170">
                  <c:v>0.32492470644601051</c:v>
                </c:pt>
                <c:pt idx="1171">
                  <c:v>0.33543387536683261</c:v>
                </c:pt>
                <c:pt idx="1172">
                  <c:v>0.31889789531580193</c:v>
                </c:pt>
                <c:pt idx="1173">
                  <c:v>0.3080720043733175</c:v>
                </c:pt>
                <c:pt idx="1174">
                  <c:v>0.29515462503323397</c:v>
                </c:pt>
                <c:pt idx="1175">
                  <c:v>0.28662367455049798</c:v>
                </c:pt>
                <c:pt idx="1176">
                  <c:v>0.27625277668666898</c:v>
                </c:pt>
                <c:pt idx="1177">
                  <c:v>0.26948810243222898</c:v>
                </c:pt>
                <c:pt idx="1178">
                  <c:v>0.26111862634578697</c:v>
                </c:pt>
                <c:pt idx="1179">
                  <c:v>0.255725048970941</c:v>
                </c:pt>
                <c:pt idx="1180">
                  <c:v>0.24894296581614847</c:v>
                </c:pt>
                <c:pt idx="1181">
                  <c:v>0.244623986916648</c:v>
                </c:pt>
                <c:pt idx="1182">
                  <c:v>0.23910998307187509</c:v>
                </c:pt>
                <c:pt idx="1183">
                  <c:v>0.23563945634367101</c:v>
                </c:pt>
                <c:pt idx="1184">
                  <c:v>0.231143878766285</c:v>
                </c:pt>
                <c:pt idx="1185">
                  <c:v>0.22834680958257644</c:v>
                </c:pt>
                <c:pt idx="1186">
                  <c:v>0.22467228135032399</c:v>
                </c:pt>
                <c:pt idx="1187">
                  <c:v>0.22241167168846601</c:v>
                </c:pt>
                <c:pt idx="1188">
                  <c:v>0.21940077215947243</c:v>
                </c:pt>
                <c:pt idx="1189">
                  <c:v>0.21756836837116653</c:v>
                </c:pt>
                <c:pt idx="1190">
                  <c:v>0.21509467260942541</c:v>
                </c:pt>
                <c:pt idx="1191">
                  <c:v>0.21360429201333744</c:v>
                </c:pt>
                <c:pt idx="1192">
                  <c:v>0.21156570487170509</c:v>
                </c:pt>
                <c:pt idx="1193">
                  <c:v>0.21034831824537409</c:v>
                </c:pt>
                <c:pt idx="1194">
                  <c:v>0.20866202325240801</c:v>
                </c:pt>
                <c:pt idx="1195">
                  <c:v>0.20766206635765988</c:v>
                </c:pt>
                <c:pt idx="1196">
                  <c:v>0.20626064076911499</c:v>
                </c:pt>
                <c:pt idx="1197">
                  <c:v>0.20543320685810823</c:v>
                </c:pt>
                <c:pt idx="1198">
                  <c:v>0.20426159735494201</c:v>
                </c:pt>
                <c:pt idx="1199">
                  <c:v>0.203570274071351</c:v>
                </c:pt>
                <c:pt idx="1200">
                  <c:v>0.20258341918387199</c:v>
                </c:pt>
                <c:pt idx="1201">
                  <c:v>0.20199860496052299</c:v>
                </c:pt>
                <c:pt idx="1202">
                  <c:v>0.201159550799799</c:v>
                </c:pt>
                <c:pt idx="1203">
                  <c:v>0.20065713328933199</c:v>
                </c:pt>
                <c:pt idx="1204">
                  <c:v>0.19993553028196412</c:v>
                </c:pt>
                <c:pt idx="1205">
                  <c:v>0.19949584155334843</c:v>
                </c:pt>
                <c:pt idx="1206">
                  <c:v>0.19886673852729553</c:v>
                </c:pt>
                <c:pt idx="1207">
                  <c:v>0.19847372411139141</c:v>
                </c:pt>
                <c:pt idx="1208">
                  <c:v>0.19791659649229601</c:v>
                </c:pt>
                <c:pt idx="1209">
                  <c:v>0.19755715118686809</c:v>
                </c:pt>
                <c:pt idx="1210">
                  <c:v>0.19705511488805988</c:v>
                </c:pt>
                <c:pt idx="1211">
                  <c:v>0.19671854963924201</c:v>
                </c:pt>
                <c:pt idx="1212">
                  <c:v>0.19625772317623241</c:v>
                </c:pt>
                <c:pt idx="1213">
                  <c:v>0.19593533570293395</c:v>
                </c:pt>
                <c:pt idx="1214">
                  <c:v>0.19550432126620601</c:v>
                </c:pt>
                <c:pt idx="1215">
                  <c:v>0.195189049289962</c:v>
                </c:pt>
                <c:pt idx="1216">
                  <c:v>0.19477850973490188</c:v>
                </c:pt>
                <c:pt idx="1217">
                  <c:v>0.19446465033194699</c:v>
                </c:pt>
                <c:pt idx="1218">
                  <c:v>0.19406696381984501</c:v>
                </c:pt>
                <c:pt idx="1219">
                  <c:v>0.19374994594568301</c:v>
                </c:pt>
                <c:pt idx="1220">
                  <c:v>0.19335892366808186</c:v>
                </c:pt>
                <c:pt idx="1221">
                  <c:v>0.193035123613094</c:v>
                </c:pt>
                <c:pt idx="1222">
                  <c:v>0.19264577891876614</c:v>
                </c:pt>
                <c:pt idx="1223">
                  <c:v>0.19231237054591599</c:v>
                </c:pt>
                <c:pt idx="1224">
                  <c:v>0.19192073005966001</c:v>
                </c:pt>
                <c:pt idx="1225">
                  <c:v>0.19157556330403167</c:v>
                </c:pt>
                <c:pt idx="1226">
                  <c:v>0.191178512421467</c:v>
                </c:pt>
                <c:pt idx="1227">
                  <c:v>0.19082001480654587</c:v>
                </c:pt>
                <c:pt idx="1228">
                  <c:v>0.19041517137574401</c:v>
                </c:pt>
                <c:pt idx="1229">
                  <c:v>0.190042268305016</c:v>
                </c:pt>
                <c:pt idx="1230">
                  <c:v>0.18962787944428997</c:v>
                </c:pt>
                <c:pt idx="1231">
                  <c:v>0.18923992982003374</c:v>
                </c:pt>
                <c:pt idx="1232">
                  <c:v>0.18881478773282395</c:v>
                </c:pt>
                <c:pt idx="1233">
                  <c:v>0.18841153208305286</c:v>
                </c:pt>
                <c:pt idx="1234">
                  <c:v>0.18797490546267329</c:v>
                </c:pt>
                <c:pt idx="1235">
                  <c:v>0.18755642425737346</c:v>
                </c:pt>
                <c:pt idx="1236">
                  <c:v>0.18710800246302309</c:v>
                </c:pt>
                <c:pt idx="1237">
                  <c:v>0.18667468269906901</c:v>
                </c:pt>
                <c:pt idx="1238">
                  <c:v>0.18621453035867541</c:v>
                </c:pt>
                <c:pt idx="1239">
                  <c:v>0.18576703881057496</c:v>
                </c:pt>
                <c:pt idx="1240">
                  <c:v>0.18529555888837082</c:v>
                </c:pt>
                <c:pt idx="1241">
                  <c:v>0.18483482067531701</c:v>
                </c:pt>
                <c:pt idx="1242">
                  <c:v>0.18435272435068767</c:v>
                </c:pt>
                <c:pt idx="1243">
                  <c:v>0.18387990567308088</c:v>
                </c:pt>
                <c:pt idx="1244">
                  <c:v>0.18338818762660899</c:v>
                </c:pt>
                <c:pt idx="1245">
                  <c:v>0.18290468168706753</c:v>
                </c:pt>
                <c:pt idx="1246">
                  <c:v>0.18240459959182695</c:v>
                </c:pt>
                <c:pt idx="1247">
                  <c:v>0.18191201484620001</c:v>
                </c:pt>
                <c:pt idx="1248">
                  <c:v>0.18140507202676709</c:v>
                </c:pt>
                <c:pt idx="1249">
                  <c:v>0.18090522201610645</c:v>
                </c:pt>
                <c:pt idx="1250">
                  <c:v>0.18039315237270509</c:v>
                </c:pt>
                <c:pt idx="1251">
                  <c:v>0.17988804647388101</c:v>
                </c:pt>
                <c:pt idx="1252">
                  <c:v>0.17938028510929488</c:v>
                </c:pt>
                <c:pt idx="1253">
                  <c:v>0.17889391293447901</c:v>
                </c:pt>
                <c:pt idx="1254">
                  <c:v>0.17841292311413512</c:v>
                </c:pt>
                <c:pt idx="1255">
                  <c:v>0.17795251501777701</c:v>
                </c:pt>
                <c:pt idx="1256">
                  <c:v>0.17749835482144122</c:v>
                </c:pt>
                <c:pt idx="1257">
                  <c:v>0.17706406055761209</c:v>
                </c:pt>
                <c:pt idx="1258">
                  <c:v>0.17663674454346609</c:v>
                </c:pt>
                <c:pt idx="1259">
                  <c:v>0.17622863093435601</c:v>
                </c:pt>
                <c:pt idx="1260">
                  <c:v>0.17582808393770399</c:v>
                </c:pt>
                <c:pt idx="1261">
                  <c:v>0.17544609295269206</c:v>
                </c:pt>
                <c:pt idx="1262">
                  <c:v>0.17507210701359488</c:v>
                </c:pt>
                <c:pt idx="1263">
                  <c:v>0.17471601783492988</c:v>
                </c:pt>
                <c:pt idx="1264">
                  <c:v>0.17436821432379901</c:v>
                </c:pt>
                <c:pt idx="1265">
                  <c:v>0.17403760885965988</c:v>
                </c:pt>
                <c:pt idx="1266">
                  <c:v>0.17371540412715453</c:v>
                </c:pt>
                <c:pt idx="1267">
                  <c:v>0.17340963554944247</c:v>
                </c:pt>
                <c:pt idx="1268">
                  <c:v>0.173112209640503</c:v>
                </c:pt>
                <c:pt idx="1269">
                  <c:v>0.17283108518260246</c:v>
                </c:pt>
                <c:pt idx="1270">
                  <c:v>0.17256106680679309</c:v>
                </c:pt>
                <c:pt idx="1271">
                  <c:v>0.17231113645401624</c:v>
                </c:pt>
                <c:pt idx="1272">
                  <c:v>0.172076765651929</c:v>
                </c:pt>
                <c:pt idx="1273">
                  <c:v>0.17186645514068599</c:v>
                </c:pt>
                <c:pt idx="1274">
                  <c:v>0.17167620679963</c:v>
                </c:pt>
                <c:pt idx="1275">
                  <c:v>0.171514084259587</c:v>
                </c:pt>
                <c:pt idx="1276">
                  <c:v>0.17137654462674587</c:v>
                </c:pt>
                <c:pt idx="1277">
                  <c:v>0.17127124722353088</c:v>
                </c:pt>
                <c:pt idx="1278">
                  <c:v>0.17119503227794344</c:v>
                </c:pt>
                <c:pt idx="1279">
                  <c:v>0.17115517721332987</c:v>
                </c:pt>
                <c:pt idx="1280">
                  <c:v>0.17114883609390141</c:v>
                </c:pt>
                <c:pt idx="1281">
                  <c:v>0.17118291785715001</c:v>
                </c:pt>
                <c:pt idx="1282">
                  <c:v>0.171254823710566</c:v>
                </c:pt>
                <c:pt idx="1283">
                  <c:v>0.17137109993609201</c:v>
                </c:pt>
                <c:pt idx="1284">
                  <c:v>0.17152933080535646</c:v>
                </c:pt>
                <c:pt idx="1285">
                  <c:v>0.17172839981962446</c:v>
                </c:pt>
                <c:pt idx="1286">
                  <c:v>0.17195090315173941</c:v>
                </c:pt>
                <c:pt idx="1287">
                  <c:v>0.1722015875424773</c:v>
                </c:pt>
                <c:pt idx="1288">
                  <c:v>0.17247713322634844</c:v>
                </c:pt>
                <c:pt idx="1289">
                  <c:v>0.17278195057928344</c:v>
                </c:pt>
                <c:pt idx="1290">
                  <c:v>0.17311285103086399</c:v>
                </c:pt>
                <c:pt idx="1291">
                  <c:v>0.17347394201065897</c:v>
                </c:pt>
                <c:pt idx="1292">
                  <c:v>0.17386213257101188</c:v>
                </c:pt>
                <c:pt idx="1293">
                  <c:v>0.17428124992515201</c:v>
                </c:pt>
                <c:pt idx="1294">
                  <c:v>0.17472827942400901</c:v>
                </c:pt>
                <c:pt idx="1295">
                  <c:v>0.17520678518288099</c:v>
                </c:pt>
                <c:pt idx="1296">
                  <c:v>0.17571381042798231</c:v>
                </c:pt>
                <c:pt idx="1297">
                  <c:v>0.17625267178110901</c:v>
                </c:pt>
                <c:pt idx="1298">
                  <c:v>0.17682045444517699</c:v>
                </c:pt>
                <c:pt idx="1299">
                  <c:v>0.177420274745788</c:v>
                </c:pt>
                <c:pt idx="1300">
                  <c:v>0.17804929983177395</c:v>
                </c:pt>
                <c:pt idx="1301">
                  <c:v>0.17871037423016786</c:v>
                </c:pt>
                <c:pt idx="1302">
                  <c:v>0.17940070398846741</c:v>
                </c:pt>
                <c:pt idx="1303">
                  <c:v>0.180123234221295</c:v>
                </c:pt>
                <c:pt idx="1304">
                  <c:v>0.180875143665505</c:v>
                </c:pt>
                <c:pt idx="1305">
                  <c:v>0.18165880851927199</c:v>
                </c:pt>
                <c:pt idx="1306">
                  <c:v>0.182471379351545</c:v>
                </c:pt>
                <c:pt idx="1307">
                  <c:v>0.18331506134856901</c:v>
                </c:pt>
                <c:pt idx="1308">
                  <c:v>0.18418721651688799</c:v>
                </c:pt>
                <c:pt idx="1309">
                  <c:v>0.18508988150888744</c:v>
                </c:pt>
                <c:pt idx="1310">
                  <c:v>0.18602019985544202</c:v>
                </c:pt>
                <c:pt idx="1311">
                  <c:v>0.18698003115174719</c:v>
                </c:pt>
                <c:pt idx="1312">
                  <c:v>0.18796651735149647</c:v>
                </c:pt>
                <c:pt idx="1313">
                  <c:v>0.18898138513734131</c:v>
                </c:pt>
                <c:pt idx="1314">
                  <c:v>0.190021773632925</c:v>
                </c:pt>
                <c:pt idx="1315">
                  <c:v>0.19108928860515201</c:v>
                </c:pt>
                <c:pt idx="1316">
                  <c:v>0.192181066956922</c:v>
                </c:pt>
                <c:pt idx="1317">
                  <c:v>0.19329860563394888</c:v>
                </c:pt>
                <c:pt idx="1318">
                  <c:v>0.19443904111771163</c:v>
                </c:pt>
                <c:pt idx="1319">
                  <c:v>0.19560377360097267</c:v>
                </c:pt>
                <c:pt idx="1320">
                  <c:v>0.19678994191253099</c:v>
                </c:pt>
                <c:pt idx="1321">
                  <c:v>0.19799886142004641</c:v>
                </c:pt>
                <c:pt idx="1322">
                  <c:v>0.19922767682717499</c:v>
                </c:pt>
                <c:pt idx="1323">
                  <c:v>0.20047763034916599</c:v>
                </c:pt>
                <c:pt idx="1324">
                  <c:v>0.20174588914957586</c:v>
                </c:pt>
                <c:pt idx="1325">
                  <c:v>0.20303403339331999</c:v>
                </c:pt>
                <c:pt idx="1326">
                  <c:v>0.20433918050955699</c:v>
                </c:pt>
                <c:pt idx="1327">
                  <c:v>0.20566243678542595</c:v>
                </c:pt>
                <c:pt idx="1328">
                  <c:v>0.20700093817928186</c:v>
                </c:pt>
                <c:pt idx="1329">
                  <c:v>0.20835575522848487</c:v>
                </c:pt>
                <c:pt idx="1330">
                  <c:v>0.20972405301002744</c:v>
                </c:pt>
                <c:pt idx="1331">
                  <c:v>0.211106875429483</c:v>
                </c:pt>
                <c:pt idx="1332">
                  <c:v>0.21250142067851288</c:v>
                </c:pt>
                <c:pt idx="1333">
                  <c:v>0.21390871435663641</c:v>
                </c:pt>
                <c:pt idx="1334">
                  <c:v>0.21532599171576641</c:v>
                </c:pt>
                <c:pt idx="1335">
                  <c:v>0.21675426768604344</c:v>
                </c:pt>
                <c:pt idx="1336">
                  <c:v>0.21819081835101101</c:v>
                </c:pt>
                <c:pt idx="1337">
                  <c:v>0.21963665486903541</c:v>
                </c:pt>
                <c:pt idx="1338">
                  <c:v>0.22108909767117799</c:v>
                </c:pt>
                <c:pt idx="1339">
                  <c:v>0.22254916026795801</c:v>
                </c:pt>
                <c:pt idx="1340">
                  <c:v>0.22401421063850097</c:v>
                </c:pt>
                <c:pt idx="1341">
                  <c:v>0.22548526997764101</c:v>
                </c:pt>
                <c:pt idx="1342">
                  <c:v>0.22695975665673199</c:v>
                </c:pt>
                <c:pt idx="1343">
                  <c:v>0.2284387040923237</c:v>
                </c:pt>
                <c:pt idx="1344">
                  <c:v>0.22991958351143013</c:v>
                </c:pt>
                <c:pt idx="1345">
                  <c:v>0.23140344430527088</c:v>
                </c:pt>
                <c:pt idx="1346">
                  <c:v>0.23288781262934888</c:v>
                </c:pt>
                <c:pt idx="1347">
                  <c:v>0.234373756839971</c:v>
                </c:pt>
                <c:pt idx="1348">
                  <c:v>0.235858859705595</c:v>
                </c:pt>
                <c:pt idx="1349">
                  <c:v>0.23734421080698317</c:v>
                </c:pt>
                <c:pt idx="1350">
                  <c:v>0.23882745083400644</c:v>
                </c:pt>
                <c:pt idx="1351">
                  <c:v>0.24030969215954501</c:v>
                </c:pt>
                <c:pt idx="1352">
                  <c:v>0.24178863434753844</c:v>
                </c:pt>
                <c:pt idx="1353">
                  <c:v>0.24326541348429595</c:v>
                </c:pt>
                <c:pt idx="1354">
                  <c:v>0.24473778863080409</c:v>
                </c:pt>
                <c:pt idx="1355">
                  <c:v>0.24620691991158</c:v>
                </c:pt>
                <c:pt idx="1356">
                  <c:v>0.24767062620836267</c:v>
                </c:pt>
                <c:pt idx="1357">
                  <c:v>0.24913009146481899</c:v>
                </c:pt>
                <c:pt idx="1358">
                  <c:v>0.250583194440754</c:v>
                </c:pt>
                <c:pt idx="1359">
                  <c:v>0.25203114219047579</c:v>
                </c:pt>
                <c:pt idx="1360">
                  <c:v>0.25347187317702097</c:v>
                </c:pt>
                <c:pt idx="1361">
                  <c:v>0.254906616422166</c:v>
                </c:pt>
                <c:pt idx="1362">
                  <c:v>0.25633336971943832</c:v>
                </c:pt>
                <c:pt idx="1363">
                  <c:v>0.257753382534676</c:v>
                </c:pt>
                <c:pt idx="1364">
                  <c:v>0.25916471145459802</c:v>
                </c:pt>
                <c:pt idx="1365">
                  <c:v>0.26056862453850599</c:v>
                </c:pt>
                <c:pt idx="1366">
                  <c:v>0.26196323649625503</c:v>
                </c:pt>
                <c:pt idx="1367">
                  <c:v>0.26334983185403898</c:v>
                </c:pt>
                <c:pt idx="1368">
                  <c:v>0.26472658267149302</c:v>
                </c:pt>
                <c:pt idx="1369">
                  <c:v>0.26609478758800498</c:v>
                </c:pt>
                <c:pt idx="1370">
                  <c:v>0.26745267516317572</c:v>
                </c:pt>
                <c:pt idx="1371">
                  <c:v>0.26880155561483898</c:v>
                </c:pt>
                <c:pt idx="1372">
                  <c:v>0.27013971310018575</c:v>
                </c:pt>
                <c:pt idx="1373">
                  <c:v>0.27146846674284908</c:v>
                </c:pt>
                <c:pt idx="1374">
                  <c:v>0.27278615536342632</c:v>
                </c:pt>
                <c:pt idx="1375">
                  <c:v>0.274094104220724</c:v>
                </c:pt>
                <c:pt idx="1376">
                  <c:v>0.27539070585054787</c:v>
                </c:pt>
                <c:pt idx="1377">
                  <c:v>0.27667728881500198</c:v>
                </c:pt>
                <c:pt idx="1378">
                  <c:v>0.27795229841725438</c:v>
                </c:pt>
                <c:pt idx="1379">
                  <c:v>0.27921706366334098</c:v>
                </c:pt>
                <c:pt idx="1380">
                  <c:v>0.28047008168786347</c:v>
                </c:pt>
                <c:pt idx="1381">
                  <c:v>0.28171267908413838</c:v>
                </c:pt>
                <c:pt idx="1382">
                  <c:v>0.28294340390297051</c:v>
                </c:pt>
                <c:pt idx="1383">
                  <c:v>0.28416357749849902</c:v>
                </c:pt>
                <c:pt idx="1384">
                  <c:v>0.28537179794914996</c:v>
                </c:pt>
                <c:pt idx="1385">
                  <c:v>0.28656937859791498</c:v>
                </c:pt>
                <c:pt idx="1386">
                  <c:v>0.28775496669269623</c:v>
                </c:pt>
                <c:pt idx="1387">
                  <c:v>0.28892986486947486</c:v>
                </c:pt>
                <c:pt idx="1388">
                  <c:v>0.29009276871938738</c:v>
                </c:pt>
                <c:pt idx="1389">
                  <c:v>0.29124496757048252</c:v>
                </c:pt>
                <c:pt idx="1390">
                  <c:v>0.29238520456267814</c:v>
                </c:pt>
                <c:pt idx="1391">
                  <c:v>0.27596504944794198</c:v>
                </c:pt>
                <c:pt idx="1392">
                  <c:v>0.28610029405087595</c:v>
                </c:pt>
                <c:pt idx="1393">
                  <c:v>0.269951924437621</c:v>
                </c:pt>
                <c:pt idx="1394">
                  <c:v>0.25889497392842187</c:v>
                </c:pt>
                <c:pt idx="1395">
                  <c:v>0.24630618849637007</c:v>
                </c:pt>
                <c:pt idx="1396">
                  <c:v>0.23758635437337541</c:v>
                </c:pt>
                <c:pt idx="1397">
                  <c:v>0.22742490400370988</c:v>
                </c:pt>
                <c:pt idx="1398">
                  <c:v>0.22051338200054399</c:v>
                </c:pt>
                <c:pt idx="1399">
                  <c:v>0.21226436539834137</c:v>
                </c:pt>
                <c:pt idx="1400">
                  <c:v>0.20675784805616546</c:v>
                </c:pt>
                <c:pt idx="1401">
                  <c:v>0.20002911549750299</c:v>
                </c:pt>
                <c:pt idx="1402">
                  <c:v>0.19562311274230099</c:v>
                </c:pt>
                <c:pt idx="1403">
                  <c:v>0.19011184173040299</c:v>
                </c:pt>
                <c:pt idx="1404">
                  <c:v>0.18657338308880386</c:v>
                </c:pt>
                <c:pt idx="1405">
                  <c:v>0.18204260718483109</c:v>
                </c:pt>
                <c:pt idx="1406">
                  <c:v>0.17919115540224045</c:v>
                </c:pt>
                <c:pt idx="1407">
                  <c:v>0.17545332034730388</c:v>
                </c:pt>
                <c:pt idx="1408">
                  <c:v>0.17314749605914409</c:v>
                </c:pt>
                <c:pt idx="1409">
                  <c:v>0.17005279011050201</c:v>
                </c:pt>
                <c:pt idx="1410">
                  <c:v>0.16818094274289699</c:v>
                </c:pt>
                <c:pt idx="1411">
                  <c:v>0.16560881864981467</c:v>
                </c:pt>
                <c:pt idx="1412">
                  <c:v>0.164082176655309</c:v>
                </c:pt>
                <c:pt idx="1413">
                  <c:v>0.16193505707765499</c:v>
                </c:pt>
                <c:pt idx="1414">
                  <c:v>0.16068265338983867</c:v>
                </c:pt>
                <c:pt idx="1415">
                  <c:v>0.15888117098203899</c:v>
                </c:pt>
                <c:pt idx="1416">
                  <c:v>0.15784602152744986</c:v>
                </c:pt>
                <c:pt idx="1417">
                  <c:v>0.15632536455467499</c:v>
                </c:pt>
                <c:pt idx="1418">
                  <c:v>0.15546155109887241</c:v>
                </c:pt>
                <c:pt idx="1419">
                  <c:v>0.15416862252737051</c:v>
                </c:pt>
                <c:pt idx="1420">
                  <c:v>0.15343904068902653</c:v>
                </c:pt>
                <c:pt idx="1421">
                  <c:v>0.15233022673343041</c:v>
                </c:pt>
                <c:pt idx="1422">
                  <c:v>0.15170483120547729</c:v>
                </c:pt>
                <c:pt idx="1423">
                  <c:v>0.15074423350170649</c:v>
                </c:pt>
                <c:pt idx="1424">
                  <c:v>0.15019866005586999</c:v>
                </c:pt>
                <c:pt idx="1425">
                  <c:v>0.14935668510986044</c:v>
                </c:pt>
                <c:pt idx="1426">
                  <c:v>0.14887116147662199</c:v>
                </c:pt>
                <c:pt idx="1427">
                  <c:v>0.14812338847347509</c:v>
                </c:pt>
                <c:pt idx="1428">
                  <c:v>0.14768186891669297</c:v>
                </c:pt>
                <c:pt idx="1429">
                  <c:v>0.14700813644465899</c:v>
                </c:pt>
                <c:pt idx="1430">
                  <c:v>0.14659761104341601</c:v>
                </c:pt>
                <c:pt idx="1431">
                  <c:v>0.14598127736674299</c:v>
                </c:pt>
                <c:pt idx="1432">
                  <c:v>0.14559121875133774</c:v>
                </c:pt>
                <c:pt idx="1433">
                  <c:v>0.14501856061714141</c:v>
                </c:pt>
                <c:pt idx="1434">
                  <c:v>0.14464047953791989</c:v>
                </c:pt>
                <c:pt idx="1435">
                  <c:v>0.14410020222439801</c:v>
                </c:pt>
                <c:pt idx="1436">
                  <c:v>0.14372728976522953</c:v>
                </c:pt>
                <c:pt idx="1437">
                  <c:v>0.14321012691343901</c:v>
                </c:pt>
                <c:pt idx="1438">
                  <c:v>0.14283696601191001</c:v>
                </c:pt>
                <c:pt idx="1439">
                  <c:v>0.14233535224217941</c:v>
                </c:pt>
                <c:pt idx="1440">
                  <c:v>0.14195768487253951</c:v>
                </c:pt>
                <c:pt idx="1441">
                  <c:v>0.14146548762710695</c:v>
                </c:pt>
                <c:pt idx="1442">
                  <c:v>0.14108002683982601</c:v>
                </c:pt>
                <c:pt idx="1443">
                  <c:v>0.14059232657087686</c:v>
                </c:pt>
                <c:pt idx="1444">
                  <c:v>0.140196604779667</c:v>
                </c:pt>
                <c:pt idx="1445">
                  <c:v>0.13970951470071497</c:v>
                </c:pt>
                <c:pt idx="1446">
                  <c:v>0.139301761319121</c:v>
                </c:pt>
                <c:pt idx="1447">
                  <c:v>0.13881227959315601</c:v>
                </c:pt>
                <c:pt idx="1448">
                  <c:v>0.13839132246347399</c:v>
                </c:pt>
                <c:pt idx="1449">
                  <c:v>0.13789721101375788</c:v>
                </c:pt>
                <c:pt idx="1450">
                  <c:v>0.13746239712545419</c:v>
                </c:pt>
                <c:pt idx="1451">
                  <c:v>0.13696208229985599</c:v>
                </c:pt>
                <c:pt idx="1452">
                  <c:v>0.13651321412708409</c:v>
                </c:pt>
                <c:pt idx="1453">
                  <c:v>0.136005705281768</c:v>
                </c:pt>
                <c:pt idx="1454">
                  <c:v>0.13554298972849949</c:v>
                </c:pt>
                <c:pt idx="1455">
                  <c:v>0.135027812465703</c:v>
                </c:pt>
                <c:pt idx="1456">
                  <c:v>0.13455181992948387</c:v>
                </c:pt>
                <c:pt idx="1457">
                  <c:v>0.134028961261418</c:v>
                </c:pt>
                <c:pt idx="1458">
                  <c:v>0.13354059274203109</c:v>
                </c:pt>
                <c:pt idx="1459">
                  <c:v>0.13301045588533353</c:v>
                </c:pt>
                <c:pt idx="1460">
                  <c:v>0.13251091639507401</c:v>
                </c:pt>
                <c:pt idx="1461">
                  <c:v>0.13197428324932844</c:v>
                </c:pt>
                <c:pt idx="1462">
                  <c:v>0.13146506004559241</c:v>
                </c:pt>
                <c:pt idx="1463">
                  <c:v>0.13092305969227341</c:v>
                </c:pt>
                <c:pt idx="1464">
                  <c:v>0.13040590406469399</c:v>
                </c:pt>
                <c:pt idx="1465">
                  <c:v>0.1298599858535</c:v>
                </c:pt>
                <c:pt idx="1466">
                  <c:v>0.12934704314830209</c:v>
                </c:pt>
                <c:pt idx="1467">
                  <c:v>0.12882221928518467</c:v>
                </c:pt>
                <c:pt idx="1468">
                  <c:v>0.12833209356806399</c:v>
                </c:pt>
                <c:pt idx="1469">
                  <c:v>0.127832693649398</c:v>
                </c:pt>
                <c:pt idx="1470">
                  <c:v>0.12736576586026899</c:v>
                </c:pt>
                <c:pt idx="1471">
                  <c:v>0.126891847295245</c:v>
                </c:pt>
                <c:pt idx="1472">
                  <c:v>0.12644840845585509</c:v>
                </c:pt>
                <c:pt idx="1473">
                  <c:v>0.1259999514222343</c:v>
                </c:pt>
                <c:pt idx="1474">
                  <c:v>0.125580156500576</c:v>
                </c:pt>
                <c:pt idx="1475">
                  <c:v>0.125157014255393</c:v>
                </c:pt>
                <c:pt idx="1476">
                  <c:v>0.12476083931418112</c:v>
                </c:pt>
                <c:pt idx="1477">
                  <c:v>0.12436269354150412</c:v>
                </c:pt>
                <c:pt idx="1478">
                  <c:v>0.12398989692651299</c:v>
                </c:pt>
                <c:pt idx="1479">
                  <c:v>0.12361621683783409</c:v>
                </c:pt>
                <c:pt idx="1480">
                  <c:v>0.12326630330046102</c:v>
                </c:pt>
                <c:pt idx="1481">
                  <c:v>0.12291630795783109</c:v>
                </c:pt>
                <c:pt idx="1482">
                  <c:v>0.12258899159513098</c:v>
                </c:pt>
                <c:pt idx="1483">
                  <c:v>0.12226483657821699</c:v>
                </c:pt>
                <c:pt idx="1484">
                  <c:v>0.12196654173057385</c:v>
                </c:pt>
                <c:pt idx="1485">
                  <c:v>0.12167666117271109</c:v>
                </c:pt>
                <c:pt idx="1486">
                  <c:v>0.12141624230422322</c:v>
                </c:pt>
                <c:pt idx="1487">
                  <c:v>0.12116953576721823</c:v>
                </c:pt>
                <c:pt idx="1488">
                  <c:v>0.12095610931482401</c:v>
                </c:pt>
                <c:pt idx="1489">
                  <c:v>0.12076171107042426</c:v>
                </c:pt>
                <c:pt idx="1490">
                  <c:v>0.12060457321337224</c:v>
                </c:pt>
                <c:pt idx="1491">
                  <c:v>0.12047175924002802</c:v>
                </c:pt>
                <c:pt idx="1492">
                  <c:v>0.120380284810434</c:v>
                </c:pt>
                <c:pt idx="1493">
                  <c:v>0.12031836153972708</c:v>
                </c:pt>
                <c:pt idx="1494">
                  <c:v>0.120301885650987</c:v>
                </c:pt>
                <c:pt idx="1495">
                  <c:v>0.12032006267482298</c:v>
                </c:pt>
                <c:pt idx="1496">
                  <c:v>0.12038774740525802</c:v>
                </c:pt>
                <c:pt idx="1497">
                  <c:v>0.12049452313679022</c:v>
                </c:pt>
                <c:pt idx="1498">
                  <c:v>0.12063230967817402</c:v>
                </c:pt>
                <c:pt idx="1499">
                  <c:v>0.12079126601445422</c:v>
                </c:pt>
                <c:pt idx="1500">
                  <c:v>0.12098239512626098</c:v>
                </c:pt>
                <c:pt idx="1501">
                  <c:v>0.12119649011943399</c:v>
                </c:pt>
                <c:pt idx="1502">
                  <c:v>0.12144376029505922</c:v>
                </c:pt>
                <c:pt idx="1503">
                  <c:v>0.12171558448429441</c:v>
                </c:pt>
                <c:pt idx="1504">
                  <c:v>0.12202142714903599</c:v>
                </c:pt>
                <c:pt idx="1505">
                  <c:v>0.122353188646494</c:v>
                </c:pt>
                <c:pt idx="1506">
                  <c:v>0.12271964588597722</c:v>
                </c:pt>
                <c:pt idx="1507">
                  <c:v>0.1231131589302651</c:v>
                </c:pt>
                <c:pt idx="1508">
                  <c:v>0.123541868698115</c:v>
                </c:pt>
                <c:pt idx="1509">
                  <c:v>0.12399854005992129</c:v>
                </c:pt>
                <c:pt idx="1510">
                  <c:v>0.12449072430339422</c:v>
                </c:pt>
                <c:pt idx="1511">
                  <c:v>0.12501154275037901</c:v>
                </c:pt>
                <c:pt idx="1512">
                  <c:v>0.12556799907550201</c:v>
                </c:pt>
                <c:pt idx="1513">
                  <c:v>0.12615353969436097</c:v>
                </c:pt>
                <c:pt idx="1514">
                  <c:v>0.12677472654847297</c:v>
                </c:pt>
                <c:pt idx="1515">
                  <c:v>0.12742530265786686</c:v>
                </c:pt>
                <c:pt idx="1516">
                  <c:v>0.12811162687241301</c:v>
                </c:pt>
                <c:pt idx="1517">
                  <c:v>0.12882788300633041</c:v>
                </c:pt>
                <c:pt idx="1518">
                  <c:v>0.12957944737659599</c:v>
                </c:pt>
                <c:pt idx="1519">
                  <c:v>0.13036058644121701</c:v>
                </c:pt>
                <c:pt idx="1520">
                  <c:v>0.13117628581903801</c:v>
                </c:pt>
                <c:pt idx="1521">
                  <c:v>0.13202115761697</c:v>
                </c:pt>
                <c:pt idx="1522">
                  <c:v>0.13289988847170944</c:v>
                </c:pt>
                <c:pt idx="1523">
                  <c:v>0.13380713415964199</c:v>
                </c:pt>
                <c:pt idx="1524">
                  <c:v>0.13474710905678641</c:v>
                </c:pt>
                <c:pt idx="1525">
                  <c:v>0.13571463595674599</c:v>
                </c:pt>
                <c:pt idx="1526">
                  <c:v>0.13671361699999501</c:v>
                </c:pt>
                <c:pt idx="1527">
                  <c:v>0.13773902787593209</c:v>
                </c:pt>
                <c:pt idx="1528">
                  <c:v>0.13879448228729185</c:v>
                </c:pt>
                <c:pt idx="1529">
                  <c:v>0.139875099143773</c:v>
                </c:pt>
                <c:pt idx="1530">
                  <c:v>0.14098422670465688</c:v>
                </c:pt>
                <c:pt idx="1531">
                  <c:v>0.14211711996298601</c:v>
                </c:pt>
                <c:pt idx="1532">
                  <c:v>0.14327688384771109</c:v>
                </c:pt>
                <c:pt idx="1533">
                  <c:v>0.14445890443888901</c:v>
                </c:pt>
                <c:pt idx="1534">
                  <c:v>0.14566606452519346</c:v>
                </c:pt>
                <c:pt idx="1535">
                  <c:v>0.14689391847724609</c:v>
                </c:pt>
                <c:pt idx="1536">
                  <c:v>0.14814557044445101</c:v>
                </c:pt>
                <c:pt idx="1537">
                  <c:v>0.14941658600447796</c:v>
                </c:pt>
                <c:pt idx="1538">
                  <c:v>0.15070945327308599</c:v>
                </c:pt>
                <c:pt idx="1539">
                  <c:v>0.15201986430740053</c:v>
                </c:pt>
                <c:pt idx="1540">
                  <c:v>0.15335014699273344</c:v>
                </c:pt>
                <c:pt idx="1541">
                  <c:v>0.15469612584766343</c:v>
                </c:pt>
                <c:pt idx="1542">
                  <c:v>0.15605998492759846</c:v>
                </c:pt>
                <c:pt idx="1543">
                  <c:v>0.15743768107184919</c:v>
                </c:pt>
                <c:pt idx="1544">
                  <c:v>0.15883126964704194</c:v>
                </c:pt>
                <c:pt idx="1545">
                  <c:v>0.16023684014794146</c:v>
                </c:pt>
                <c:pt idx="1546">
                  <c:v>0.16165633325776599</c:v>
                </c:pt>
                <c:pt idx="1547">
                  <c:v>0.16308597170799799</c:v>
                </c:pt>
                <c:pt idx="1548">
                  <c:v>0.164527594336769</c:v>
                </c:pt>
                <c:pt idx="1549">
                  <c:v>0.165977557764481</c:v>
                </c:pt>
                <c:pt idx="1550">
                  <c:v>0.16743761064054488</c:v>
                </c:pt>
                <c:pt idx="1551">
                  <c:v>0.16890424405563309</c:v>
                </c:pt>
                <c:pt idx="1552">
                  <c:v>0.17037912694798887</c:v>
                </c:pt>
                <c:pt idx="1553">
                  <c:v>0.17185888527788501</c:v>
                </c:pt>
                <c:pt idx="1554">
                  <c:v>0.17334511759119481</c:v>
                </c:pt>
                <c:pt idx="1555">
                  <c:v>0.17483458485162509</c:v>
                </c:pt>
                <c:pt idx="1556">
                  <c:v>0.17632882340787101</c:v>
                </c:pt>
                <c:pt idx="1557">
                  <c:v>0.17782472903662597</c:v>
                </c:pt>
                <c:pt idx="1558">
                  <c:v>0.17932378300932394</c:v>
                </c:pt>
                <c:pt idx="1559">
                  <c:v>0.180823015363343</c:v>
                </c:pt>
                <c:pt idx="1560">
                  <c:v>0.182323858396755</c:v>
                </c:pt>
                <c:pt idx="1561">
                  <c:v>0.18382347547426398</c:v>
                </c:pt>
                <c:pt idx="1562">
                  <c:v>0.18532325507626557</c:v>
                </c:pt>
                <c:pt idx="1563">
                  <c:v>0.1868204925761737</c:v>
                </c:pt>
                <c:pt idx="1564">
                  <c:v>0.18831653691843009</c:v>
                </c:pt>
                <c:pt idx="1565">
                  <c:v>0.18980881378936909</c:v>
                </c:pt>
                <c:pt idx="1566">
                  <c:v>0.19129863608363201</c:v>
                </c:pt>
                <c:pt idx="1567">
                  <c:v>0.19278355774512301</c:v>
                </c:pt>
                <c:pt idx="1568">
                  <c:v>0.194264858389918</c:v>
                </c:pt>
                <c:pt idx="1569">
                  <c:v>0.19574021782938641</c:v>
                </c:pt>
                <c:pt idx="1570">
                  <c:v>0.19721088453842381</c:v>
                </c:pt>
                <c:pt idx="1571">
                  <c:v>0.19867466150086097</c:v>
                </c:pt>
                <c:pt idx="1572">
                  <c:v>0.20013276763394267</c:v>
                </c:pt>
                <c:pt idx="1573">
                  <c:v>0.20158312612719509</c:v>
                </c:pt>
                <c:pt idx="1574">
                  <c:v>0.20302692744740541</c:v>
                </c:pt>
                <c:pt idx="1575">
                  <c:v>0.20446221178606719</c:v>
                </c:pt>
                <c:pt idx="1576">
                  <c:v>0.20589014186453194</c:v>
                </c:pt>
                <c:pt idx="1577">
                  <c:v>0.20730887147089699</c:v>
                </c:pt>
                <c:pt idx="1578">
                  <c:v>0.208719535953649</c:v>
                </c:pt>
                <c:pt idx="1579">
                  <c:v>0.21012039912531041</c:v>
                </c:pt>
                <c:pt idx="1580">
                  <c:v>0.21151256906643509</c:v>
                </c:pt>
                <c:pt idx="1581">
                  <c:v>0.21289441590851788</c:v>
                </c:pt>
                <c:pt idx="1582">
                  <c:v>0.21426702036095299</c:v>
                </c:pt>
                <c:pt idx="1583">
                  <c:v>0.21562885506715199</c:v>
                </c:pt>
                <c:pt idx="1584">
                  <c:v>0.21698097310778641</c:v>
                </c:pt>
                <c:pt idx="1585">
                  <c:v>0.21832194575897501</c:v>
                </c:pt>
                <c:pt idx="1586">
                  <c:v>0.219652798108877</c:v>
                </c:pt>
                <c:pt idx="1587">
                  <c:v>0.22097219614195701</c:v>
                </c:pt>
                <c:pt idx="1588">
                  <c:v>0.22228113652622547</c:v>
                </c:pt>
                <c:pt idx="1589">
                  <c:v>0.223578376009367</c:v>
                </c:pt>
                <c:pt idx="1590">
                  <c:v>0.22486488238455488</c:v>
                </c:pt>
                <c:pt idx="1591">
                  <c:v>0.22613949921863588</c:v>
                </c:pt>
                <c:pt idx="1592">
                  <c:v>0.227403164979606</c:v>
                </c:pt>
                <c:pt idx="1593">
                  <c:v>0.22865480612968267</c:v>
                </c:pt>
                <c:pt idx="1594">
                  <c:v>0.22989533139204676</c:v>
                </c:pt>
                <c:pt idx="1595">
                  <c:v>0.23112374623757387</c:v>
                </c:pt>
                <c:pt idx="1596">
                  <c:v>0.232340929277184</c:v>
                </c:pt>
                <c:pt idx="1597">
                  <c:v>0.23354596115532919</c:v>
                </c:pt>
                <c:pt idx="1598">
                  <c:v>0.23473969007249415</c:v>
                </c:pt>
                <c:pt idx="1599">
                  <c:v>0.23592126807561001</c:v>
                </c:pt>
                <c:pt idx="1600">
                  <c:v>0.237091512738931</c:v>
                </c:pt>
                <c:pt idx="1601">
                  <c:v>0.23824964381527719</c:v>
                </c:pt>
                <c:pt idx="1602">
                  <c:v>0.23939644812853286</c:v>
                </c:pt>
                <c:pt idx="1603">
                  <c:v>0.22348970879636446</c:v>
                </c:pt>
                <c:pt idx="1604">
                  <c:v>0.23337533138002944</c:v>
                </c:pt>
                <c:pt idx="1605">
                  <c:v>0.21744111831936619</c:v>
                </c:pt>
                <c:pt idx="1606">
                  <c:v>0.20604072951238586</c:v>
                </c:pt>
                <c:pt idx="1607">
                  <c:v>0.19371333599691445</c:v>
                </c:pt>
                <c:pt idx="1608">
                  <c:v>0.18465227119836541</c:v>
                </c:pt>
                <c:pt idx="1609">
                  <c:v>0.17471384130774886</c:v>
                </c:pt>
                <c:pt idx="1610">
                  <c:v>0.16747846797704599</c:v>
                </c:pt>
                <c:pt idx="1611">
                  <c:v>0.15942083626634926</c:v>
                </c:pt>
                <c:pt idx="1612">
                  <c:v>0.15360964101029223</c:v>
                </c:pt>
                <c:pt idx="1613">
                  <c:v>0.14704486728645141</c:v>
                </c:pt>
                <c:pt idx="1614">
                  <c:v>0.14235323530555788</c:v>
                </c:pt>
                <c:pt idx="1615">
                  <c:v>0.13698153170675001</c:v>
                </c:pt>
                <c:pt idx="1616">
                  <c:v>0.13317567910142</c:v>
                </c:pt>
                <c:pt idx="1617">
                  <c:v>0.12876255408537399</c:v>
                </c:pt>
                <c:pt idx="1618">
                  <c:v>0.12566084076685197</c:v>
                </c:pt>
                <c:pt idx="1619">
                  <c:v>0.12202087331893423</c:v>
                </c:pt>
                <c:pt idx="1620">
                  <c:v>0.11948069861759691</c:v>
                </c:pt>
                <c:pt idx="1621">
                  <c:v>0.116465963350385</c:v>
                </c:pt>
                <c:pt idx="1622">
                  <c:v>0.114374421665955</c:v>
                </c:pt>
                <c:pt idx="1623">
                  <c:v>0.11186605968492698</c:v>
                </c:pt>
                <c:pt idx="1624">
                  <c:v>0.11013313748192616</c:v>
                </c:pt>
                <c:pt idx="1625">
                  <c:v>0.10803509184214929</c:v>
                </c:pt>
                <c:pt idx="1626">
                  <c:v>0.10658862106418029</c:v>
                </c:pt>
                <c:pt idx="1627">
                  <c:v>0.104822898511782</c:v>
                </c:pt>
                <c:pt idx="1628">
                  <c:v>0.10360475269361914</c:v>
                </c:pt>
                <c:pt idx="1629">
                  <c:v>0.10210778682108122</c:v>
                </c:pt>
                <c:pt idx="1630">
                  <c:v>0.10107097523884602</c:v>
                </c:pt>
                <c:pt idx="1631">
                  <c:v>9.9790800785786116E-2</c:v>
                </c:pt>
                <c:pt idx="1632">
                  <c:v>9.8897223636536205E-2</c:v>
                </c:pt>
                <c:pt idx="1633">
                  <c:v>9.7791258699957584E-2</c:v>
                </c:pt>
                <c:pt idx="1634">
                  <c:v>9.7009956622471083E-2</c:v>
                </c:pt>
                <c:pt idx="1635">
                  <c:v>9.6043247312353683E-2</c:v>
                </c:pt>
                <c:pt idx="1636">
                  <c:v>9.5349025654616948E-2</c:v>
                </c:pt>
                <c:pt idx="1637">
                  <c:v>9.4492847043010544E-2</c:v>
                </c:pt>
                <c:pt idx="1638">
                  <c:v>9.3865187552875526E-2</c:v>
                </c:pt>
                <c:pt idx="1639">
                  <c:v>9.3095922128532488E-2</c:v>
                </c:pt>
                <c:pt idx="1640">
                  <c:v>9.2518117320222595E-2</c:v>
                </c:pt>
                <c:pt idx="1641">
                  <c:v>9.1816351599408028E-2</c:v>
                </c:pt>
                <c:pt idx="1642">
                  <c:v>9.1274813137867228E-2</c:v>
                </c:pt>
                <c:pt idx="1643">
                  <c:v>9.0624607144181746E-2</c:v>
                </c:pt>
                <c:pt idx="1644">
                  <c:v>9.0108311245916992E-2</c:v>
                </c:pt>
                <c:pt idx="1645">
                  <c:v>8.9496605910153043E-2</c:v>
                </c:pt>
                <c:pt idx="1646">
                  <c:v>8.8996647329014342E-2</c:v>
                </c:pt>
                <c:pt idx="1647">
                  <c:v>8.8412782570035583E-2</c:v>
                </c:pt>
                <c:pt idx="1648">
                  <c:v>8.7922015118285526E-2</c:v>
                </c:pt>
                <c:pt idx="1649">
                  <c:v>8.7357337188273765E-2</c:v>
                </c:pt>
                <c:pt idx="1650">
                  <c:v>8.6870083550539906E-2</c:v>
                </c:pt>
                <c:pt idx="1651">
                  <c:v>8.6317624673604487E-2</c:v>
                </c:pt>
                <c:pt idx="1652">
                  <c:v>8.5829441928061745E-2</c:v>
                </c:pt>
                <c:pt idx="1653">
                  <c:v>8.5283658688236799E-2</c:v>
                </c:pt>
                <c:pt idx="1654">
                  <c:v>8.4791148755234969E-2</c:v>
                </c:pt>
                <c:pt idx="1655">
                  <c:v>8.4247708353322528E-2</c:v>
                </c:pt>
                <c:pt idx="1656">
                  <c:v>8.3748364760248259E-2</c:v>
                </c:pt>
                <c:pt idx="1657">
                  <c:v>8.3203970343638828E-2</c:v>
                </c:pt>
                <c:pt idx="1658">
                  <c:v>8.2696054381288228E-2</c:v>
                </c:pt>
                <c:pt idx="1659">
                  <c:v>8.214830229194528E-2</c:v>
                </c:pt>
                <c:pt idx="1660">
                  <c:v>8.1630742955855068E-2</c:v>
                </c:pt>
                <c:pt idx="1661">
                  <c:v>8.1078006039943903E-2</c:v>
                </c:pt>
                <c:pt idx="1662">
                  <c:v>8.0550319184774122E-2</c:v>
                </c:pt>
                <c:pt idx="1663">
                  <c:v>7.9991651338538347E-2</c:v>
                </c:pt>
                <c:pt idx="1664">
                  <c:v>7.945387428839773E-2</c:v>
                </c:pt>
                <c:pt idx="1665">
                  <c:v>7.8888932236710424E-2</c:v>
                </c:pt>
                <c:pt idx="1666">
                  <c:v>7.8341570737987795E-2</c:v>
                </c:pt>
                <c:pt idx="1667">
                  <c:v>7.7770549699055905E-2</c:v>
                </c:pt>
                <c:pt idx="1668">
                  <c:v>7.7214534612155702E-2</c:v>
                </c:pt>
                <c:pt idx="1669">
                  <c:v>7.6638115029122406E-2</c:v>
                </c:pt>
                <c:pt idx="1670">
                  <c:v>7.6074766561267687E-2</c:v>
                </c:pt>
                <c:pt idx="1671">
                  <c:v>7.5503925761525495E-2</c:v>
                </c:pt>
                <c:pt idx="1672">
                  <c:v>7.4958024093707123E-2</c:v>
                </c:pt>
                <c:pt idx="1673">
                  <c:v>7.4410272805274194E-2</c:v>
                </c:pt>
                <c:pt idx="1674">
                  <c:v>7.3885661243066933E-2</c:v>
                </c:pt>
                <c:pt idx="1675">
                  <c:v>7.3361031189716097E-2</c:v>
                </c:pt>
                <c:pt idx="1676">
                  <c:v>7.2857987288523884E-2</c:v>
                </c:pt>
                <c:pt idx="1677">
                  <c:v>7.2356470320567523E-2</c:v>
                </c:pt>
                <c:pt idx="1678">
                  <c:v>7.1875162627661845E-2</c:v>
                </c:pt>
                <c:pt idx="1679">
                  <c:v>7.139664871719012E-2</c:v>
                </c:pt>
                <c:pt idx="1680">
                  <c:v>7.0937082367496102E-2</c:v>
                </c:pt>
                <c:pt idx="1681">
                  <c:v>7.0481302468570095E-2</c:v>
                </c:pt>
                <c:pt idx="1682">
                  <c:v>7.0043269669208597E-2</c:v>
                </c:pt>
                <c:pt idx="1683">
                  <c:v>6.9609743523046996E-2</c:v>
                </c:pt>
                <c:pt idx="1684">
                  <c:v>6.9192777396209923E-2</c:v>
                </c:pt>
                <c:pt idx="1685">
                  <c:v>6.8780765077068401E-2</c:v>
                </c:pt>
                <c:pt idx="1686">
                  <c:v>6.8384256122402329E-2</c:v>
                </c:pt>
                <c:pt idx="1687">
                  <c:v>6.7995024043351934E-2</c:v>
                </c:pt>
                <c:pt idx="1688">
                  <c:v>6.7624626628137424E-2</c:v>
                </c:pt>
                <c:pt idx="1689">
                  <c:v>6.7266694384527564E-2</c:v>
                </c:pt>
                <c:pt idx="1690">
                  <c:v>6.693176708880641E-2</c:v>
                </c:pt>
                <c:pt idx="1691">
                  <c:v>6.6614649164664946E-2</c:v>
                </c:pt>
                <c:pt idx="1692">
                  <c:v>6.6324996174863093E-2</c:v>
                </c:pt>
                <c:pt idx="1693">
                  <c:v>6.6058621631024023E-2</c:v>
                </c:pt>
                <c:pt idx="1694">
                  <c:v>6.5824402939334128E-2</c:v>
                </c:pt>
                <c:pt idx="1695">
                  <c:v>6.5619012298262905E-2</c:v>
                </c:pt>
                <c:pt idx="1696">
                  <c:v>6.5450630293593132E-2</c:v>
                </c:pt>
                <c:pt idx="1697">
                  <c:v>6.5316649156889534E-2</c:v>
                </c:pt>
                <c:pt idx="1698">
                  <c:v>6.5224612472464055E-2</c:v>
                </c:pt>
                <c:pt idx="1699">
                  <c:v>6.5172503506517904E-2</c:v>
                </c:pt>
                <c:pt idx="1700">
                  <c:v>6.5167270126367402E-2</c:v>
                </c:pt>
                <c:pt idx="1701">
                  <c:v>6.5193562098369795E-2</c:v>
                </c:pt>
                <c:pt idx="1702">
                  <c:v>6.5248073023033495E-2</c:v>
                </c:pt>
                <c:pt idx="1703">
                  <c:v>6.5328101978426104E-2</c:v>
                </c:pt>
                <c:pt idx="1704">
                  <c:v>6.5437909181448914E-2</c:v>
                </c:pt>
                <c:pt idx="1705">
                  <c:v>6.5575118197478605E-2</c:v>
                </c:pt>
                <c:pt idx="1706">
                  <c:v>6.5743519726760097E-2</c:v>
                </c:pt>
                <c:pt idx="1707">
                  <c:v>6.594100643382822E-2</c:v>
                </c:pt>
                <c:pt idx="1708">
                  <c:v>6.6170936923694995E-2</c:v>
                </c:pt>
                <c:pt idx="1709">
                  <c:v>6.6431422672036097E-2</c:v>
                </c:pt>
                <c:pt idx="1710">
                  <c:v>6.672542462346881E-2</c:v>
                </c:pt>
                <c:pt idx="1711">
                  <c:v>6.7051227592279397E-2</c:v>
                </c:pt>
                <c:pt idx="1712">
                  <c:v>6.7411424577049933E-2</c:v>
                </c:pt>
                <c:pt idx="1713">
                  <c:v>6.7804434211666487E-2</c:v>
                </c:pt>
                <c:pt idx="1714">
                  <c:v>6.8232507500519707E-2</c:v>
                </c:pt>
                <c:pt idx="1715">
                  <c:v>6.8694162927829719E-2</c:v>
                </c:pt>
                <c:pt idx="1716">
                  <c:v>6.9191332596610394E-2</c:v>
                </c:pt>
                <c:pt idx="1717">
                  <c:v>6.9722606028338865E-2</c:v>
                </c:pt>
                <c:pt idx="1718">
                  <c:v>7.0289617422605324E-2</c:v>
                </c:pt>
                <c:pt idx="1719">
                  <c:v>7.0891003323757404E-2</c:v>
                </c:pt>
                <c:pt idx="1720">
                  <c:v>7.1528201487701698E-2</c:v>
                </c:pt>
                <c:pt idx="1721">
                  <c:v>7.2200035912501834E-2</c:v>
                </c:pt>
                <c:pt idx="1722">
                  <c:v>7.29081531692818E-2</c:v>
                </c:pt>
                <c:pt idx="1723">
                  <c:v>7.3651185336948699E-2</c:v>
                </c:pt>
                <c:pt idx="1724">
                  <c:v>7.4429881784959295E-2</c:v>
                </c:pt>
                <c:pt idx="1725">
                  <c:v>7.5242886236220094E-2</c:v>
                </c:pt>
                <c:pt idx="1726">
                  <c:v>7.6090774749366138E-2</c:v>
                </c:pt>
                <c:pt idx="1727">
                  <c:v>7.6972432808459709E-2</c:v>
                </c:pt>
                <c:pt idx="1728">
                  <c:v>7.7888163597094495E-2</c:v>
                </c:pt>
                <c:pt idx="1729">
                  <c:v>7.8836581718046583E-2</c:v>
                </c:pt>
                <c:pt idx="1730">
                  <c:v>7.9817818291721923E-2</c:v>
                </c:pt>
                <c:pt idx="1731">
                  <c:v>8.0830480062480725E-2</c:v>
                </c:pt>
                <c:pt idx="1732">
                  <c:v>8.1874538734531502E-2</c:v>
                </c:pt>
                <c:pt idx="1733">
                  <c:v>8.2948591901813584E-2</c:v>
                </c:pt>
                <c:pt idx="1734">
                  <c:v>8.4052467782215728E-2</c:v>
                </c:pt>
                <c:pt idx="1735">
                  <c:v>8.5184755876099527E-2</c:v>
                </c:pt>
                <c:pt idx="1736">
                  <c:v>8.6345157007564219E-2</c:v>
                </c:pt>
                <c:pt idx="1737">
                  <c:v>8.7532255471031023E-2</c:v>
                </c:pt>
                <c:pt idx="1738">
                  <c:v>8.8745744245239747E-2</c:v>
                </c:pt>
                <c:pt idx="1739">
                  <c:v>8.9984602903318306E-2</c:v>
                </c:pt>
                <c:pt idx="1740">
                  <c:v>9.1248284483529979E-2</c:v>
                </c:pt>
                <c:pt idx="1741">
                  <c:v>9.2535322739750694E-2</c:v>
                </c:pt>
                <c:pt idx="1742">
                  <c:v>9.3845090551300747E-2</c:v>
                </c:pt>
                <c:pt idx="1743">
                  <c:v>9.51761393441245E-2</c:v>
                </c:pt>
                <c:pt idx="1744">
                  <c:v>9.6527783071124126E-2</c:v>
                </c:pt>
                <c:pt idx="1745">
                  <c:v>9.7898596577960795E-2</c:v>
                </c:pt>
                <c:pt idx="1746">
                  <c:v>9.9287848422268246E-2</c:v>
                </c:pt>
                <c:pt idx="1747">
                  <c:v>0.10069414270924266</c:v>
                </c:pt>
                <c:pt idx="1748">
                  <c:v>0.10211671544504022</c:v>
                </c:pt>
                <c:pt idx="1749">
                  <c:v>0.103554205844947</c:v>
                </c:pt>
                <c:pt idx="1750">
                  <c:v>0.10500582936630802</c:v>
                </c:pt>
                <c:pt idx="1751">
                  <c:v>0.10647026598029141</c:v>
                </c:pt>
                <c:pt idx="1752">
                  <c:v>0.10794672164934099</c:v>
                </c:pt>
                <c:pt idx="1753">
                  <c:v>0.10943392236662559</c:v>
                </c:pt>
                <c:pt idx="1754">
                  <c:v>0.110931074627759</c:v>
                </c:pt>
                <c:pt idx="1755">
                  <c:v>0.1124369551997918</c:v>
                </c:pt>
                <c:pt idx="1756">
                  <c:v>0.113950780065474</c:v>
                </c:pt>
                <c:pt idx="1757">
                  <c:v>0.11547138090622212</c:v>
                </c:pt>
                <c:pt idx="1758">
                  <c:v>0.11699799105035999</c:v>
                </c:pt>
                <c:pt idx="1759">
                  <c:v>0.11852950055926199</c:v>
                </c:pt>
                <c:pt idx="1760">
                  <c:v>0.12006516687250712</c:v>
                </c:pt>
                <c:pt idx="1761">
                  <c:v>0.12160394118827574</c:v>
                </c:pt>
                <c:pt idx="1762">
                  <c:v>0.12314511075409409</c:v>
                </c:pt>
                <c:pt idx="1763">
                  <c:v>0.12468768994466202</c:v>
                </c:pt>
                <c:pt idx="1764">
                  <c:v>0.12623100048463901</c:v>
                </c:pt>
                <c:pt idx="1765">
                  <c:v>0.12777412126060567</c:v>
                </c:pt>
                <c:pt idx="1766">
                  <c:v>0.12931641217173609</c:v>
                </c:pt>
                <c:pt idx="1767">
                  <c:v>0.130857017277415</c:v>
                </c:pt>
                <c:pt idx="1768">
                  <c:v>0.13239533744353399</c:v>
                </c:pt>
                <c:pt idx="1769">
                  <c:v>0.13393058193192744</c:v>
                </c:pt>
                <c:pt idx="1770">
                  <c:v>0.13546219453662206</c:v>
                </c:pt>
                <c:pt idx="1771">
                  <c:v>0.13698944917304709</c:v>
                </c:pt>
                <c:pt idx="1772">
                  <c:v>0.13851183377335599</c:v>
                </c:pt>
                <c:pt idx="1773">
                  <c:v>0.14002868583863701</c:v>
                </c:pt>
                <c:pt idx="1774">
                  <c:v>0.14153953797936344</c:v>
                </c:pt>
                <c:pt idx="1775">
                  <c:v>0.14304378975838641</c:v>
                </c:pt>
                <c:pt idx="1776">
                  <c:v>0.14454101841681399</c:v>
                </c:pt>
                <c:pt idx="1777">
                  <c:v>0.14603068366404401</c:v>
                </c:pt>
                <c:pt idx="1778">
                  <c:v>0.14751240681649372</c:v>
                </c:pt>
                <c:pt idx="1779">
                  <c:v>0.14898570548766843</c:v>
                </c:pt>
                <c:pt idx="1780">
                  <c:v>0.15045024408350699</c:v>
                </c:pt>
                <c:pt idx="1781">
                  <c:v>0.15190559561413641</c:v>
                </c:pt>
                <c:pt idx="1782">
                  <c:v>0.15335146623173701</c:v>
                </c:pt>
                <c:pt idx="1783">
                  <c:v>0.15478748162934353</c:v>
                </c:pt>
                <c:pt idx="1784">
                  <c:v>0.15621338807258753</c:v>
                </c:pt>
                <c:pt idx="1785">
                  <c:v>0.15762886107234741</c:v>
                </c:pt>
                <c:pt idx="1786">
                  <c:v>0.15903368514777619</c:v>
                </c:pt>
                <c:pt idx="1787">
                  <c:v>0.16042758266133386</c:v>
                </c:pt>
                <c:pt idx="1788">
                  <c:v>0.16181037435505688</c:v>
                </c:pt>
                <c:pt idx="1789">
                  <c:v>0.16318182642069187</c:v>
                </c:pt>
                <c:pt idx="1790">
                  <c:v>0.16454179367235044</c:v>
                </c:pt>
                <c:pt idx="1791">
                  <c:v>0.16589008309263786</c:v>
                </c:pt>
                <c:pt idx="1792">
                  <c:v>0.16722658134124799</c:v>
                </c:pt>
                <c:pt idx="1793">
                  <c:v>0.16855113317193746</c:v>
                </c:pt>
                <c:pt idx="1794">
                  <c:v>0.16986365482651</c:v>
                </c:pt>
                <c:pt idx="1795">
                  <c:v>0.171164025858594</c:v>
                </c:pt>
                <c:pt idx="1796">
                  <c:v>0.17245218982486579</c:v>
                </c:pt>
                <c:pt idx="1797">
                  <c:v>0.17372805818093046</c:v>
                </c:pt>
                <c:pt idx="1798">
                  <c:v>0.17499159955529753</c:v>
                </c:pt>
                <c:pt idx="1799">
                  <c:v>0.17624275450151641</c:v>
                </c:pt>
                <c:pt idx="1800">
                  <c:v>0.17748151452430699</c:v>
                </c:pt>
                <c:pt idx="1801">
                  <c:v>0.17870784658125419</c:v>
                </c:pt>
                <c:pt idx="1802">
                  <c:v>0.17992176292389001</c:v>
                </c:pt>
                <c:pt idx="1803">
                  <c:v>0.18112325434255888</c:v>
                </c:pt>
                <c:pt idx="1804">
                  <c:v>0.18231235178737601</c:v>
                </c:pt>
                <c:pt idx="1805">
                  <c:v>0.18348906744190488</c:v>
                </c:pt>
                <c:pt idx="1806">
                  <c:v>0.18465344899906541</c:v>
                </c:pt>
                <c:pt idx="1807">
                  <c:v>0.16914914565201444</c:v>
                </c:pt>
                <c:pt idx="1808">
                  <c:v>0.178858584098538</c:v>
                </c:pt>
                <c:pt idx="1809">
                  <c:v>0.16296820744749649</c:v>
                </c:pt>
                <c:pt idx="1810">
                  <c:v>0.15114328313873188</c:v>
                </c:pt>
                <c:pt idx="1811">
                  <c:v>0.13895891183789796</c:v>
                </c:pt>
                <c:pt idx="1812">
                  <c:v>0.129474620400723</c:v>
                </c:pt>
                <c:pt idx="1813">
                  <c:v>0.119677946115831</c:v>
                </c:pt>
                <c:pt idx="1814">
                  <c:v>0.11204080428508099</c:v>
                </c:pt>
                <c:pt idx="1815">
                  <c:v>0.104119143149735</c:v>
                </c:pt>
                <c:pt idx="1816">
                  <c:v>9.7930709629799689E-2</c:v>
                </c:pt>
                <c:pt idx="1817">
                  <c:v>9.1492380410012397E-2</c:v>
                </c:pt>
                <c:pt idx="1818">
                  <c:v>8.6448774551604379E-2</c:v>
                </c:pt>
                <c:pt idx="1819">
                  <c:v>8.1191244222054995E-2</c:v>
                </c:pt>
                <c:pt idx="1820">
                  <c:v>7.7058314444349033E-2</c:v>
                </c:pt>
                <c:pt idx="1821">
                  <c:v>7.2745377383585705E-2</c:v>
                </c:pt>
                <c:pt idx="1822">
                  <c:v>6.9340470259619924E-2</c:v>
                </c:pt>
                <c:pt idx="1823">
                  <c:v>6.5785827640038513E-2</c:v>
                </c:pt>
                <c:pt idx="1824">
                  <c:v>6.2964937035918045E-2</c:v>
                </c:pt>
                <c:pt idx="1825">
                  <c:v>6.0020414003870433E-2</c:v>
                </c:pt>
                <c:pt idx="1826">
                  <c:v>5.7669001526913503E-2</c:v>
                </c:pt>
                <c:pt idx="1827">
                  <c:v>5.5215941349269097E-2</c:v>
                </c:pt>
                <c:pt idx="1828">
                  <c:v>5.3242248518585757E-2</c:v>
                </c:pt>
                <c:pt idx="1829">
                  <c:v>5.1185108419886445E-2</c:v>
                </c:pt>
                <c:pt idx="1830">
                  <c:v>4.9515192887035514E-2</c:v>
                </c:pt>
                <c:pt idx="1831">
                  <c:v>4.7776699455682643E-2</c:v>
                </c:pt>
                <c:pt idx="1832">
                  <c:v>4.6350690788975801E-2</c:v>
                </c:pt>
                <c:pt idx="1833">
                  <c:v>4.4868124188976934E-2</c:v>
                </c:pt>
                <c:pt idx="1834">
                  <c:v>4.3637360388513895E-2</c:v>
                </c:pt>
                <c:pt idx="1835">
                  <c:v>4.2359671422999033E-2</c:v>
                </c:pt>
                <c:pt idx="1836">
                  <c:v>4.1284483294715887E-2</c:v>
                </c:pt>
                <c:pt idx="1837">
                  <c:v>4.0170035236528324E-2</c:v>
                </c:pt>
                <c:pt idx="1838">
                  <c:v>3.9218015082293715E-2</c:v>
                </c:pt>
                <c:pt idx="1839">
                  <c:v>3.8232800874227611E-2</c:v>
                </c:pt>
                <c:pt idx="1840">
                  <c:v>3.7377438372311042E-2</c:v>
                </c:pt>
                <c:pt idx="1841">
                  <c:v>3.6493663929974662E-2</c:v>
                </c:pt>
                <c:pt idx="1842">
                  <c:v>3.571326383984471E-2</c:v>
                </c:pt>
                <c:pt idx="1843">
                  <c:v>3.4908216232576901E-2</c:v>
                </c:pt>
                <c:pt idx="1844">
                  <c:v>3.4185034725458897E-2</c:v>
                </c:pt>
                <c:pt idx="1845">
                  <c:v>3.3440173993362701E-2</c:v>
                </c:pt>
                <c:pt idx="1846">
                  <c:v>3.2759726164438702E-2</c:v>
                </c:pt>
                <c:pt idx="1847">
                  <c:v>3.2059954019780498E-2</c:v>
                </c:pt>
                <c:pt idx="1848">
                  <c:v>3.1410456518348499E-2</c:v>
                </c:pt>
                <c:pt idx="1849">
                  <c:v>3.0743525850969611E-2</c:v>
                </c:pt>
                <c:pt idx="1850">
                  <c:v>3.0115446906582667E-2</c:v>
                </c:pt>
                <c:pt idx="1851">
                  <c:v>2.947148397969521E-2</c:v>
                </c:pt>
                <c:pt idx="1852">
                  <c:v>2.8857179296841701E-2</c:v>
                </c:pt>
                <c:pt idx="1853">
                  <c:v>2.8228296538351887E-2</c:v>
                </c:pt>
                <c:pt idx="1854">
                  <c:v>2.7621714185592412E-2</c:v>
                </c:pt>
                <c:pt idx="1855">
                  <c:v>2.7001696074216878E-2</c:v>
                </c:pt>
                <c:pt idx="1856">
                  <c:v>2.6398137024828051E-2</c:v>
                </c:pt>
                <c:pt idx="1857">
                  <c:v>2.578218510798411E-2</c:v>
                </c:pt>
                <c:pt idx="1858">
                  <c:v>2.51781087922575E-2</c:v>
                </c:pt>
                <c:pt idx="1859">
                  <c:v>2.4562634617285188E-2</c:v>
                </c:pt>
                <c:pt idx="1860">
                  <c:v>2.3955500931392527E-2</c:v>
                </c:pt>
                <c:pt idx="1861">
                  <c:v>2.3337957814150042E-2</c:v>
                </c:pt>
                <c:pt idx="1862">
                  <c:v>2.2726098648580797E-2</c:v>
                </c:pt>
                <c:pt idx="1863">
                  <c:v>2.2104844884607712E-2</c:v>
                </c:pt>
                <c:pt idx="1864">
                  <c:v>2.1487359497780016E-2</c:v>
                </c:pt>
                <c:pt idx="1865">
                  <c:v>2.0861546946061099E-2</c:v>
                </c:pt>
                <c:pt idx="1866">
                  <c:v>2.0238216498594627E-2</c:v>
                </c:pt>
                <c:pt idx="1867">
                  <c:v>1.9607699516093601E-2</c:v>
                </c:pt>
                <c:pt idx="1868">
                  <c:v>1.89854678829246E-2</c:v>
                </c:pt>
                <c:pt idx="1869">
                  <c:v>1.83701509820972E-2</c:v>
                </c:pt>
                <c:pt idx="1870">
                  <c:v>1.7768870661169608E-2</c:v>
                </c:pt>
                <c:pt idx="1871">
                  <c:v>1.7175101009189501E-2</c:v>
                </c:pt>
                <c:pt idx="1872">
                  <c:v>1.6594633137911999E-2</c:v>
                </c:pt>
                <c:pt idx="1873">
                  <c:v>1.60221569789901E-2</c:v>
                </c:pt>
                <c:pt idx="1874">
                  <c:v>1.5462360718870175E-2</c:v>
                </c:pt>
                <c:pt idx="1875">
                  <c:v>1.4910901656045203E-2</c:v>
                </c:pt>
                <c:pt idx="1876">
                  <c:v>1.43715526666709E-2</c:v>
                </c:pt>
                <c:pt idx="1877">
                  <c:v>1.3840733368163306E-2</c:v>
                </c:pt>
                <c:pt idx="1878">
                  <c:v>1.3321451805144303E-2</c:v>
                </c:pt>
                <c:pt idx="1879">
                  <c:v>1.2810721852376901E-2</c:v>
                </c:pt>
                <c:pt idx="1880">
                  <c:v>1.2310906360690998E-2</c:v>
                </c:pt>
                <c:pt idx="1881">
                  <c:v>1.1819475333354092E-2</c:v>
                </c:pt>
                <c:pt idx="1882">
                  <c:v>1.13382411139255E-2</c:v>
                </c:pt>
                <c:pt idx="1883">
                  <c:v>1.0865859523237828E-2</c:v>
                </c:pt>
                <c:pt idx="1884">
                  <c:v>1.0406319030787462E-2</c:v>
                </c:pt>
                <c:pt idx="1885">
                  <c:v>9.9605044047585568E-3</c:v>
                </c:pt>
                <c:pt idx="1886">
                  <c:v>9.5323323298523548E-3</c:v>
                </c:pt>
                <c:pt idx="1887">
                  <c:v>9.1231439192978707E-3</c:v>
                </c:pt>
                <c:pt idx="1888">
                  <c:v>8.7367729352346227E-3</c:v>
                </c:pt>
                <c:pt idx="1889">
                  <c:v>8.3749418441623705E-3</c:v>
                </c:pt>
                <c:pt idx="1890">
                  <c:v>8.0414211679151679E-3</c:v>
                </c:pt>
                <c:pt idx="1891">
                  <c:v>7.7382427023821301E-3</c:v>
                </c:pt>
                <c:pt idx="1892">
                  <c:v>7.4691170194836638E-3</c:v>
                </c:pt>
                <c:pt idx="1893">
                  <c:v>7.2363136590702848E-3</c:v>
                </c:pt>
                <c:pt idx="1894">
                  <c:v>7.0434721091317612E-3</c:v>
                </c:pt>
                <c:pt idx="1895">
                  <c:v>6.8930271657747883E-3</c:v>
                </c:pt>
                <c:pt idx="1896">
                  <c:v>6.788523394583819E-3</c:v>
                </c:pt>
                <c:pt idx="1897">
                  <c:v>6.7111177404176534E-3</c:v>
                </c:pt>
                <c:pt idx="1898">
                  <c:v>6.6608032995307724E-3</c:v>
                </c:pt>
                <c:pt idx="1899">
                  <c:v>6.6380391996450046E-3</c:v>
                </c:pt>
                <c:pt idx="1900">
                  <c:v>6.6444069335365955E-3</c:v>
                </c:pt>
                <c:pt idx="1901">
                  <c:v>6.6804106967062304E-3</c:v>
                </c:pt>
                <c:pt idx="1902">
                  <c:v>6.7474560431832024E-3</c:v>
                </c:pt>
                <c:pt idx="1903">
                  <c:v>6.8460502639939424E-3</c:v>
                </c:pt>
                <c:pt idx="1904">
                  <c:v>6.9774318270285803E-3</c:v>
                </c:pt>
                <c:pt idx="1905">
                  <c:v>7.1420841063362297E-3</c:v>
                </c:pt>
                <c:pt idx="1906">
                  <c:v>7.3410812181986503E-3</c:v>
                </c:pt>
                <c:pt idx="1907">
                  <c:v>7.5748590353002295E-3</c:v>
                </c:pt>
                <c:pt idx="1908">
                  <c:v>7.8443281453004134E-3</c:v>
                </c:pt>
                <c:pt idx="1909">
                  <c:v>8.1498565745454568E-3</c:v>
                </c:pt>
                <c:pt idx="1910">
                  <c:v>8.4921912509751205E-3</c:v>
                </c:pt>
                <c:pt idx="1911">
                  <c:v>8.8716151788743227E-3</c:v>
                </c:pt>
                <c:pt idx="1912">
                  <c:v>9.2887112758985799E-3</c:v>
                </c:pt>
                <c:pt idx="1913">
                  <c:v>9.74366349351646E-3</c:v>
                </c:pt>
                <c:pt idx="1914">
                  <c:v>1.0236890779321398E-2</c:v>
                </c:pt>
                <c:pt idx="1915">
                  <c:v>1.07684671338471E-2</c:v>
                </c:pt>
                <c:pt idx="1916">
                  <c:v>1.1338648456884199E-2</c:v>
                </c:pt>
                <c:pt idx="1917">
                  <c:v>1.19473910081419E-2</c:v>
                </c:pt>
                <c:pt idx="1918">
                  <c:v>1.2594794599287105E-2</c:v>
                </c:pt>
                <c:pt idx="1919">
                  <c:v>1.328080882107237E-2</c:v>
                </c:pt>
                <c:pt idx="1920">
                  <c:v>1.4006101866208103E-2</c:v>
                </c:pt>
                <c:pt idx="1921">
                  <c:v>1.4770502294886089E-2</c:v>
                </c:pt>
                <c:pt idx="1922">
                  <c:v>1.55736951332803E-2</c:v>
                </c:pt>
                <c:pt idx="1923">
                  <c:v>1.6415177023941002E-2</c:v>
                </c:pt>
                <c:pt idx="1924">
                  <c:v>1.7294546427381399E-2</c:v>
                </c:pt>
                <c:pt idx="1925">
                  <c:v>1.8211474702803803E-2</c:v>
                </c:pt>
                <c:pt idx="1926">
                  <c:v>1.9165361467701026E-2</c:v>
                </c:pt>
                <c:pt idx="1927">
                  <c:v>2.0155461420020001E-2</c:v>
                </c:pt>
                <c:pt idx="1928">
                  <c:v>2.1181065881671006E-2</c:v>
                </c:pt>
                <c:pt idx="1929">
                  <c:v>2.2241337374965899E-2</c:v>
                </c:pt>
                <c:pt idx="1930">
                  <c:v>2.3335464778279802E-2</c:v>
                </c:pt>
                <c:pt idx="1931">
                  <c:v>2.44625261866208E-2</c:v>
                </c:pt>
                <c:pt idx="1932">
                  <c:v>2.5621619142380599E-2</c:v>
                </c:pt>
                <c:pt idx="1933">
                  <c:v>2.681174693334171E-2</c:v>
                </c:pt>
                <c:pt idx="1934">
                  <c:v>2.803224772726836E-2</c:v>
                </c:pt>
                <c:pt idx="1935">
                  <c:v>2.9282301411635056E-2</c:v>
                </c:pt>
                <c:pt idx="1936">
                  <c:v>3.05608054927674E-2</c:v>
                </c:pt>
                <c:pt idx="1937">
                  <c:v>3.1866591417632303E-2</c:v>
                </c:pt>
                <c:pt idx="1938">
                  <c:v>3.319850747858951E-2</c:v>
                </c:pt>
                <c:pt idx="1939">
                  <c:v>3.455535306256851E-2</c:v>
                </c:pt>
                <c:pt idx="1940">
                  <c:v>3.5935944613112412E-2</c:v>
                </c:pt>
                <c:pt idx="1941">
                  <c:v>3.7339061114683811E-2</c:v>
                </c:pt>
                <c:pt idx="1942">
                  <c:v>3.8763499670570002E-2</c:v>
                </c:pt>
                <c:pt idx="1943">
                  <c:v>4.0208030398408499E-2</c:v>
                </c:pt>
                <c:pt idx="1944">
                  <c:v>4.1671443245365446E-2</c:v>
                </c:pt>
                <c:pt idx="1945">
                  <c:v>4.3152510671068095E-2</c:v>
                </c:pt>
                <c:pt idx="1946">
                  <c:v>4.4650027060893022E-2</c:v>
                </c:pt>
                <c:pt idx="1947">
                  <c:v>4.6162777842128577E-2</c:v>
                </c:pt>
                <c:pt idx="1948">
                  <c:v>4.7689572633816998E-2</c:v>
                </c:pt>
                <c:pt idx="1949">
                  <c:v>4.9229219669206202E-2</c:v>
                </c:pt>
                <c:pt idx="1950">
                  <c:v>5.0780553637261402E-2</c:v>
                </c:pt>
                <c:pt idx="1951">
                  <c:v>5.2342414475005934E-2</c:v>
                </c:pt>
                <c:pt idx="1952">
                  <c:v>5.3913670704592423E-2</c:v>
                </c:pt>
                <c:pt idx="1953">
                  <c:v>5.5493201818929187E-2</c:v>
                </c:pt>
                <c:pt idx="1954">
                  <c:v>5.7079917793078597E-2</c:v>
                </c:pt>
                <c:pt idx="1955">
                  <c:v>5.8672744420457175E-2</c:v>
                </c:pt>
                <c:pt idx="1956">
                  <c:v>6.0270639573546822E-2</c:v>
                </c:pt>
                <c:pt idx="1957">
                  <c:v>6.1872580959992533E-2</c:v>
                </c:pt>
                <c:pt idx="1958">
                  <c:v>6.3477579621159005E-2</c:v>
                </c:pt>
                <c:pt idx="1959">
                  <c:v>6.5084669671125903E-2</c:v>
                </c:pt>
                <c:pt idx="1960">
                  <c:v>6.6692919449265503E-2</c:v>
                </c:pt>
                <c:pt idx="1961">
                  <c:v>6.8301422883237123E-2</c:v>
                </c:pt>
                <c:pt idx="1962">
                  <c:v>6.9909308651002894E-2</c:v>
                </c:pt>
                <c:pt idx="1963">
                  <c:v>7.1515732873881729E-2</c:v>
                </c:pt>
                <c:pt idx="1964">
                  <c:v>7.3119886592108399E-2</c:v>
                </c:pt>
                <c:pt idx="1965">
                  <c:v>7.4720989547899033E-2</c:v>
                </c:pt>
                <c:pt idx="1966">
                  <c:v>7.6318296235134933E-2</c:v>
                </c:pt>
                <c:pt idx="1967">
                  <c:v>7.7911090576947034E-2</c:v>
                </c:pt>
                <c:pt idx="1968">
                  <c:v>7.9498690773026195E-2</c:v>
                </c:pt>
                <c:pt idx="1969">
                  <c:v>8.1080444712938404E-2</c:v>
                </c:pt>
                <c:pt idx="1970">
                  <c:v>8.2655733812830895E-2</c:v>
                </c:pt>
                <c:pt idx="1971">
                  <c:v>8.4223969035841242E-2</c:v>
                </c:pt>
                <c:pt idx="1972">
                  <c:v>8.5784593882690746E-2</c:v>
                </c:pt>
                <c:pt idx="1973">
                  <c:v>8.7337080915200191E-2</c:v>
                </c:pt>
                <c:pt idx="1974">
                  <c:v>8.8880934041800405E-2</c:v>
                </c:pt>
                <c:pt idx="1975">
                  <c:v>9.0415685460217193E-2</c:v>
                </c:pt>
                <c:pt idx="1976">
                  <c:v>9.1940897358625998E-2</c:v>
                </c:pt>
                <c:pt idx="1977">
                  <c:v>9.3456159209867246E-2</c:v>
                </c:pt>
                <c:pt idx="1978">
                  <c:v>9.4961088991420764E-2</c:v>
                </c:pt>
                <c:pt idx="1979">
                  <c:v>9.6455330776634748E-2</c:v>
                </c:pt>
                <c:pt idx="1980">
                  <c:v>9.7938555561487228E-2</c:v>
                </c:pt>
                <c:pt idx="1981">
                  <c:v>9.9410459108881896E-2</c:v>
                </c:pt>
                <c:pt idx="1982">
                  <c:v>0.10087076245697812</c:v>
                </c:pt>
                <c:pt idx="1983">
                  <c:v>0.102319209981062</c:v>
                </c:pt>
                <c:pt idx="1984">
                  <c:v>0.10375556964678299</c:v>
                </c:pt>
                <c:pt idx="1985">
                  <c:v>0.10517963126086299</c:v>
                </c:pt>
                <c:pt idx="1986">
                  <c:v>0.10659120652268481</c:v>
                </c:pt>
                <c:pt idx="1987">
                  <c:v>0.10799012744042914</c:v>
                </c:pt>
                <c:pt idx="1988">
                  <c:v>0.10937624622590666</c:v>
                </c:pt>
                <c:pt idx="1989">
                  <c:v>0.11074943385696498</c:v>
                </c:pt>
                <c:pt idx="1990">
                  <c:v>0.11210957985303402</c:v>
                </c:pt>
                <c:pt idx="1991">
                  <c:v>0.11345659096797912</c:v>
                </c:pt>
                <c:pt idx="1992">
                  <c:v>0.11479039087748009</c:v>
                </c:pt>
                <c:pt idx="1993">
                  <c:v>0.116110918989125</c:v>
                </c:pt>
                <c:pt idx="1994">
                  <c:v>0.117418130067273</c:v>
                </c:pt>
                <c:pt idx="1995">
                  <c:v>0.118711993149232</c:v>
                </c:pt>
                <c:pt idx="1996">
                  <c:v>0.119992491128578</c:v>
                </c:pt>
                <c:pt idx="1997">
                  <c:v>0.12125961976788099</c:v>
                </c:pt>
                <c:pt idx="1998">
                  <c:v>0.122513387257464</c:v>
                </c:pt>
                <c:pt idx="1999">
                  <c:v>0.123753813316398</c:v>
                </c:pt>
              </c:numCache>
            </c:numRef>
          </c:val>
        </c:ser>
        <c:marker val="1"/>
        <c:axId val="57616640"/>
        <c:axId val="57634816"/>
      </c:lineChart>
      <c:catAx>
        <c:axId val="57616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57634816"/>
        <c:crosses val="autoZero"/>
        <c:auto val="1"/>
        <c:lblAlgn val="ctr"/>
        <c:lblOffset val="100"/>
        <c:tickLblSkip val="250"/>
        <c:tickMarkSkip val="250"/>
      </c:catAx>
      <c:valAx>
        <c:axId val="57634816"/>
        <c:scaling>
          <c:orientation val="minMax"/>
        </c:scaling>
        <c:axPos val="l"/>
        <c:numFmt formatCode="_-* #,##0.0\ _€_-;\-* #,##0.0\ _€_-;_-* &quot;-&quot;?\ _€_-;_-@_-" sourceLinked="0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576166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"/>
  <c:chart>
    <c:plotArea>
      <c:layout>
        <c:manualLayout>
          <c:layoutTarget val="inner"/>
          <c:xMode val="edge"/>
          <c:yMode val="edge"/>
          <c:x val="0.15828405105985374"/>
          <c:y val="3.8439181360801183E-2"/>
          <c:w val="0.73278645677545795"/>
          <c:h val="0.77226835907121427"/>
        </c:manualLayout>
      </c:layout>
      <c:lineChart>
        <c:grouping val="standard"/>
        <c:ser>
          <c:idx val="0"/>
          <c:order val="0"/>
          <c:marker>
            <c:symbol val="none"/>
          </c:marker>
          <c:val>
            <c:numRef>
              <c:f>population!$AL$1:$AL$2000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2.0320566483899141E-2</c:v>
                </c:pt>
                <c:pt idx="2">
                  <c:v>1.9519375713857968E-2</c:v>
                </c:pt>
                <c:pt idx="3">
                  <c:v>1.96966373522298E-2</c:v>
                </c:pt>
                <c:pt idx="4">
                  <c:v>1.9630059484834726E-2</c:v>
                </c:pt>
                <c:pt idx="5">
                  <c:v>1.9587606828787341E-2</c:v>
                </c:pt>
                <c:pt idx="6">
                  <c:v>1.9544647075768803E-2</c:v>
                </c:pt>
                <c:pt idx="7">
                  <c:v>1.9502973843740619E-2</c:v>
                </c:pt>
                <c:pt idx="8">
                  <c:v>1.9461652755686301E-2</c:v>
                </c:pt>
                <c:pt idx="9">
                  <c:v>1.942042946211258E-2</c:v>
                </c:pt>
                <c:pt idx="10">
                  <c:v>1.9379154400525903E-2</c:v>
                </c:pt>
                <c:pt idx="11">
                  <c:v>1.9337749410526305E-2</c:v>
                </c:pt>
                <c:pt idx="12">
                  <c:v>1.9296169838654901E-2</c:v>
                </c:pt>
                <c:pt idx="13">
                  <c:v>1.9254389674898103E-2</c:v>
                </c:pt>
                <c:pt idx="14">
                  <c:v>1.9212393733108003E-2</c:v>
                </c:pt>
                <c:pt idx="15">
                  <c:v>1.9170173448170683E-2</c:v>
                </c:pt>
                <c:pt idx="16">
                  <c:v>1.9127724457793503E-2</c:v>
                </c:pt>
                <c:pt idx="17">
                  <c:v>1.9085045146991501E-2</c:v>
                </c:pt>
                <c:pt idx="18">
                  <c:v>1.9042135736990571E-2</c:v>
                </c:pt>
                <c:pt idx="19">
                  <c:v>1.8998997696157201E-2</c:v>
                </c:pt>
                <c:pt idx="20">
                  <c:v>1.8955633348573003E-2</c:v>
                </c:pt>
                <c:pt idx="21">
                  <c:v>1.8912045607838532E-2</c:v>
                </c:pt>
                <c:pt idx="22">
                  <c:v>1.8868237792451902E-2</c:v>
                </c:pt>
                <c:pt idx="23">
                  <c:v>1.8824213495619305E-2</c:v>
                </c:pt>
                <c:pt idx="24">
                  <c:v>1.8779976492159102E-2</c:v>
                </c:pt>
                <c:pt idx="25">
                  <c:v>1.87355306711731E-2</c:v>
                </c:pt>
                <c:pt idx="26">
                  <c:v>1.8690879986909863E-2</c:v>
                </c:pt>
                <c:pt idx="27">
                  <c:v>1.8646028422670123E-2</c:v>
                </c:pt>
                <c:pt idx="28">
                  <c:v>1.8600979964186633E-2</c:v>
                </c:pt>
                <c:pt idx="29">
                  <c:v>1.8555738579967423E-2</c:v>
                </c:pt>
                <c:pt idx="30">
                  <c:v>1.8510308206821403E-2</c:v>
                </c:pt>
                <c:pt idx="31">
                  <c:v>1.8464692739266802E-2</c:v>
                </c:pt>
                <c:pt idx="32">
                  <c:v>1.8418896021889002E-2</c:v>
                </c:pt>
                <c:pt idx="33">
                  <c:v>1.8372921843947523E-2</c:v>
                </c:pt>
                <c:pt idx="34">
                  <c:v>1.8326773935718136E-2</c:v>
                </c:pt>
                <c:pt idx="35">
                  <c:v>1.8280455966180314E-2</c:v>
                </c:pt>
                <c:pt idx="36">
                  <c:v>1.8233971541758421E-2</c:v>
                </c:pt>
                <c:pt idx="37">
                  <c:v>1.81873242058944E-2</c:v>
                </c:pt>
                <c:pt idx="38">
                  <c:v>1.8140517439275621E-2</c:v>
                </c:pt>
                <c:pt idx="39">
                  <c:v>1.8093554660595763E-2</c:v>
                </c:pt>
                <c:pt idx="40">
                  <c:v>1.8046439227738954E-2</c:v>
                </c:pt>
                <c:pt idx="41">
                  <c:v>1.7999174439314407E-2</c:v>
                </c:pt>
                <c:pt idx="42">
                  <c:v>1.7951763536478E-2</c:v>
                </c:pt>
                <c:pt idx="43">
                  <c:v>1.7904209704990799E-2</c:v>
                </c:pt>
                <c:pt idx="44">
                  <c:v>1.7856516077482801E-2</c:v>
                </c:pt>
                <c:pt idx="45">
                  <c:v>1.7808685735887547E-2</c:v>
                </c:pt>
                <c:pt idx="46">
                  <c:v>1.7760721714024603E-2</c:v>
                </c:pt>
                <c:pt idx="47">
                  <c:v>1.7713182383155602E-2</c:v>
                </c:pt>
                <c:pt idx="48">
                  <c:v>1.7666661310587244E-2</c:v>
                </c:pt>
                <c:pt idx="49">
                  <c:v>1.7621133223988401E-2</c:v>
                </c:pt>
                <c:pt idx="50">
                  <c:v>1.7576573354430063E-2</c:v>
                </c:pt>
                <c:pt idx="51">
                  <c:v>1.7532941211009002E-2</c:v>
                </c:pt>
                <c:pt idx="52">
                  <c:v>1.7490189076413903E-2</c:v>
                </c:pt>
                <c:pt idx="53">
                  <c:v>1.7448261802991798E-2</c:v>
                </c:pt>
                <c:pt idx="54">
                  <c:v>1.7407096896885701E-2</c:v>
                </c:pt>
                <c:pt idx="55">
                  <c:v>1.7366624500242199E-2</c:v>
                </c:pt>
                <c:pt idx="56">
                  <c:v>1.7326767373922001E-2</c:v>
                </c:pt>
                <c:pt idx="57">
                  <c:v>1.7287440877730001E-2</c:v>
                </c:pt>
                <c:pt idx="58">
                  <c:v>1.72485529510829E-2</c:v>
                </c:pt>
                <c:pt idx="59">
                  <c:v>1.7210004096008803E-2</c:v>
                </c:pt>
                <c:pt idx="60">
                  <c:v>1.7171687364599401E-2</c:v>
                </c:pt>
                <c:pt idx="61">
                  <c:v>1.7133532081869601E-2</c:v>
                </c:pt>
                <c:pt idx="62">
                  <c:v>1.7095640013443297E-2</c:v>
                </c:pt>
                <c:pt idx="63">
                  <c:v>1.7058136450913398E-2</c:v>
                </c:pt>
                <c:pt idx="64">
                  <c:v>1.7021155834885844E-2</c:v>
                </c:pt>
                <c:pt idx="65">
                  <c:v>1.6984839657089672E-2</c:v>
                </c:pt>
                <c:pt idx="66">
                  <c:v>1.6949335972807501E-2</c:v>
                </c:pt>
                <c:pt idx="67">
                  <c:v>1.6914799066647623E-2</c:v>
                </c:pt>
                <c:pt idx="68">
                  <c:v>1.6881389112969065E-2</c:v>
                </c:pt>
                <c:pt idx="69">
                  <c:v>1.6849271816653247E-2</c:v>
                </c:pt>
                <c:pt idx="70">
                  <c:v>1.68186180342728E-2</c:v>
                </c:pt>
                <c:pt idx="71">
                  <c:v>1.6789603377452601E-2</c:v>
                </c:pt>
                <c:pt idx="72">
                  <c:v>1.6762407800508701E-2</c:v>
                </c:pt>
                <c:pt idx="73">
                  <c:v>1.6737215174595799E-2</c:v>
                </c:pt>
                <c:pt idx="74">
                  <c:v>1.6712779135084541E-2</c:v>
                </c:pt>
                <c:pt idx="75">
                  <c:v>1.6688683073854502E-2</c:v>
                </c:pt>
                <c:pt idx="76">
                  <c:v>1.6664911934799499E-2</c:v>
                </c:pt>
                <c:pt idx="77">
                  <c:v>1.6641457199838075E-2</c:v>
                </c:pt>
                <c:pt idx="78">
                  <c:v>1.66183159135255E-2</c:v>
                </c:pt>
                <c:pt idx="79">
                  <c:v>1.6595485207471623E-2</c:v>
                </c:pt>
                <c:pt idx="80">
                  <c:v>1.6572962294978101E-2</c:v>
                </c:pt>
                <c:pt idx="81">
                  <c:v>1.6550744406244398E-2</c:v>
                </c:pt>
                <c:pt idx="82">
                  <c:v>1.6528828784731834E-2</c:v>
                </c:pt>
                <c:pt idx="83">
                  <c:v>1.6507212682881099E-2</c:v>
                </c:pt>
                <c:pt idx="84">
                  <c:v>1.6485893358675261E-2</c:v>
                </c:pt>
                <c:pt idx="85">
                  <c:v>1.6464868072364101E-2</c:v>
                </c:pt>
                <c:pt idx="86">
                  <c:v>1.6444134083392323E-2</c:v>
                </c:pt>
                <c:pt idx="87">
                  <c:v>1.6423688647530944E-2</c:v>
                </c:pt>
                <c:pt idx="88">
                  <c:v>1.6403529014230162E-2</c:v>
                </c:pt>
                <c:pt idx="89">
                  <c:v>1.6383652424204601E-2</c:v>
                </c:pt>
                <c:pt idx="90">
                  <c:v>1.6364056107262614E-2</c:v>
                </c:pt>
                <c:pt idx="91">
                  <c:v>1.6344737280384703E-2</c:v>
                </c:pt>
                <c:pt idx="92">
                  <c:v>1.6325693146068805E-2</c:v>
                </c:pt>
                <c:pt idx="93">
                  <c:v>1.6306920890936601E-2</c:v>
                </c:pt>
                <c:pt idx="94">
                  <c:v>1.6288417684613705E-2</c:v>
                </c:pt>
                <c:pt idx="95">
                  <c:v>1.6270180678881203E-2</c:v>
                </c:pt>
                <c:pt idx="96">
                  <c:v>1.6252207007098399E-2</c:v>
                </c:pt>
                <c:pt idx="97">
                  <c:v>1.62344937838973E-2</c:v>
                </c:pt>
                <c:pt idx="98">
                  <c:v>1.6217038105139799E-2</c:v>
                </c:pt>
                <c:pt idx="99">
                  <c:v>1.6199837048135522E-2</c:v>
                </c:pt>
                <c:pt idx="100">
                  <c:v>1.6182887672107849E-2</c:v>
                </c:pt>
                <c:pt idx="101">
                  <c:v>1.6166187018901126E-2</c:v>
                </c:pt>
                <c:pt idx="102">
                  <c:v>1.6149732113914E-2</c:v>
                </c:pt>
                <c:pt idx="103">
                  <c:v>1.6133519967247805E-2</c:v>
                </c:pt>
                <c:pt idx="104">
                  <c:v>1.6117547575050802E-2</c:v>
                </c:pt>
                <c:pt idx="105">
                  <c:v>1.6101811921047701E-2</c:v>
                </c:pt>
                <c:pt idx="106">
                  <c:v>1.6086309978232505E-2</c:v>
                </c:pt>
                <c:pt idx="107">
                  <c:v>1.6071038710708703E-2</c:v>
                </c:pt>
                <c:pt idx="108">
                  <c:v>1.6055995075658299E-2</c:v>
                </c:pt>
                <c:pt idx="109">
                  <c:v>1.6041176025419861E-2</c:v>
                </c:pt>
                <c:pt idx="110">
                  <c:v>1.6026578509658111E-2</c:v>
                </c:pt>
                <c:pt idx="111">
                  <c:v>1.6012199477604201E-2</c:v>
                </c:pt>
                <c:pt idx="112">
                  <c:v>1.5998035852123199E-2</c:v>
                </c:pt>
                <c:pt idx="113">
                  <c:v>1.5984084550322103E-2</c:v>
                </c:pt>
                <c:pt idx="114">
                  <c:v>1.5970342601266202E-2</c:v>
                </c:pt>
                <c:pt idx="115">
                  <c:v>1.5956806971359198E-2</c:v>
                </c:pt>
                <c:pt idx="116">
                  <c:v>1.5943474638803471E-2</c:v>
                </c:pt>
                <c:pt idx="117">
                  <c:v>1.5930342595022299E-2</c:v>
                </c:pt>
                <c:pt idx="118">
                  <c:v>1.5917407847736705E-2</c:v>
                </c:pt>
                <c:pt idx="119">
                  <c:v>1.5904667423139299E-2</c:v>
                </c:pt>
                <c:pt idx="120">
                  <c:v>1.5892118368028205E-2</c:v>
                </c:pt>
                <c:pt idx="121">
                  <c:v>1.5879757751853799E-2</c:v>
                </c:pt>
                <c:pt idx="122">
                  <c:v>1.5867582668683267E-2</c:v>
                </c:pt>
                <c:pt idx="123">
                  <c:v>1.5855590239072518E-2</c:v>
                </c:pt>
                <c:pt idx="124">
                  <c:v>1.5843777611844141E-2</c:v>
                </c:pt>
                <c:pt idx="125">
                  <c:v>1.5832141965761E-2</c:v>
                </c:pt>
                <c:pt idx="126">
                  <c:v>1.5820680511093702E-2</c:v>
                </c:pt>
                <c:pt idx="127">
                  <c:v>1.5809390491080801E-2</c:v>
                </c:pt>
                <c:pt idx="128">
                  <c:v>1.5798269183277501E-2</c:v>
                </c:pt>
                <c:pt idx="129">
                  <c:v>1.5787313900793496E-2</c:v>
                </c:pt>
                <c:pt idx="130">
                  <c:v>1.577652199341855E-2</c:v>
                </c:pt>
                <c:pt idx="131">
                  <c:v>1.5765890848636863E-2</c:v>
                </c:pt>
                <c:pt idx="132">
                  <c:v>1.57554178925342E-2</c:v>
                </c:pt>
                <c:pt idx="133">
                  <c:v>1.57451005905948E-2</c:v>
                </c:pt>
                <c:pt idx="134">
                  <c:v>1.5734936448394899E-2</c:v>
                </c:pt>
                <c:pt idx="135">
                  <c:v>1.5724923012194299E-2</c:v>
                </c:pt>
                <c:pt idx="136">
                  <c:v>1.5715057869428901E-2</c:v>
                </c:pt>
                <c:pt idx="137">
                  <c:v>1.5705338649109724E-2</c:v>
                </c:pt>
                <c:pt idx="138">
                  <c:v>1.5695763022129199E-2</c:v>
                </c:pt>
                <c:pt idx="139">
                  <c:v>1.5686328701484505E-2</c:v>
                </c:pt>
                <c:pt idx="140">
                  <c:v>1.5677033442414799E-2</c:v>
                </c:pt>
                <c:pt idx="141">
                  <c:v>1.5667875042464075E-2</c:v>
                </c:pt>
                <c:pt idx="142">
                  <c:v>1.5658851341468331E-2</c:v>
                </c:pt>
                <c:pt idx="143">
                  <c:v>1.5649960221477899E-2</c:v>
                </c:pt>
                <c:pt idx="144">
                  <c:v>1.5641199606613712E-2</c:v>
                </c:pt>
                <c:pt idx="145">
                  <c:v>1.56325674628617E-2</c:v>
                </c:pt>
                <c:pt idx="146">
                  <c:v>1.5624061797819265E-2</c:v>
                </c:pt>
                <c:pt idx="147">
                  <c:v>1.5615680660383003E-2</c:v>
                </c:pt>
                <c:pt idx="148">
                  <c:v>1.5607422140397101E-2</c:v>
                </c:pt>
                <c:pt idx="149">
                  <c:v>1.55992843682548E-2</c:v>
                </c:pt>
                <c:pt idx="150">
                  <c:v>1.5591265514463501E-2</c:v>
                </c:pt>
                <c:pt idx="151">
                  <c:v>1.5583363789175301E-2</c:v>
                </c:pt>
                <c:pt idx="152">
                  <c:v>1.5575577441686498E-2</c:v>
                </c:pt>
                <c:pt idx="153">
                  <c:v>1.5567904759908003E-2</c:v>
                </c:pt>
                <c:pt idx="154">
                  <c:v>1.5560344069815627E-2</c:v>
                </c:pt>
                <c:pt idx="155">
                  <c:v>1.55528937348729E-2</c:v>
                </c:pt>
                <c:pt idx="156">
                  <c:v>1.55455521554428E-2</c:v>
                </c:pt>
                <c:pt idx="157">
                  <c:v>1.55383177681775E-2</c:v>
                </c:pt>
                <c:pt idx="158">
                  <c:v>1.5531189045399367E-2</c:v>
                </c:pt>
                <c:pt idx="159">
                  <c:v>1.5524164494469323E-2</c:v>
                </c:pt>
                <c:pt idx="160">
                  <c:v>1.5517242657147299E-2</c:v>
                </c:pt>
                <c:pt idx="161">
                  <c:v>1.55104221089473E-2</c:v>
                </c:pt>
                <c:pt idx="162">
                  <c:v>1.5503701458486095E-2</c:v>
                </c:pt>
                <c:pt idx="163">
                  <c:v>1.5497079346829498E-2</c:v>
                </c:pt>
                <c:pt idx="164">
                  <c:v>1.5490554446840206E-2</c:v>
                </c:pt>
                <c:pt idx="165">
                  <c:v>1.5484125462522293E-2</c:v>
                </c:pt>
                <c:pt idx="166">
                  <c:v>1.5477791128369099E-2</c:v>
                </c:pt>
                <c:pt idx="167">
                  <c:v>1.5471550208715825E-2</c:v>
                </c:pt>
                <c:pt idx="168">
                  <c:v>1.5465401497090867E-2</c:v>
                </c:pt>
                <c:pt idx="169">
                  <c:v>1.5459343815578699E-2</c:v>
                </c:pt>
                <c:pt idx="170">
                  <c:v>1.5453376014183905E-2</c:v>
                </c:pt>
                <c:pt idx="171">
                  <c:v>1.5447496970203598E-2</c:v>
                </c:pt>
                <c:pt idx="172">
                  <c:v>1.5441705587606621E-2</c:v>
                </c:pt>
                <c:pt idx="173">
                  <c:v>1.54360007964218E-2</c:v>
                </c:pt>
                <c:pt idx="174">
                  <c:v>1.54303815521337E-2</c:v>
                </c:pt>
                <c:pt idx="175">
                  <c:v>1.5424846835087463E-2</c:v>
                </c:pt>
                <c:pt idx="176">
                  <c:v>1.5419395649903201E-2</c:v>
                </c:pt>
                <c:pt idx="177">
                  <c:v>1.54140270249007E-2</c:v>
                </c:pt>
                <c:pt idx="178">
                  <c:v>1.5408740011533101E-2</c:v>
                </c:pt>
                <c:pt idx="179">
                  <c:v>1.5403533683831567E-2</c:v>
                </c:pt>
                <c:pt idx="180">
                  <c:v>1.5398407137859199E-2</c:v>
                </c:pt>
                <c:pt idx="181">
                  <c:v>1.5393359491178501E-2</c:v>
                </c:pt>
                <c:pt idx="182">
                  <c:v>1.5388389882325401E-2</c:v>
                </c:pt>
                <c:pt idx="183">
                  <c:v>1.5383497470296898E-2</c:v>
                </c:pt>
                <c:pt idx="184">
                  <c:v>1.5378681434049E-2</c:v>
                </c:pt>
                <c:pt idx="185">
                  <c:v>1.5373940972004273E-2</c:v>
                </c:pt>
                <c:pt idx="186">
                  <c:v>1.5369275301572723E-2</c:v>
                </c:pt>
                <c:pt idx="187">
                  <c:v>1.5364683658678603E-2</c:v>
                </c:pt>
                <c:pt idx="188">
                  <c:v>1.5360165297304378E-2</c:v>
                </c:pt>
                <c:pt idx="189">
                  <c:v>1.53557194890387E-2</c:v>
                </c:pt>
                <c:pt idx="190">
                  <c:v>1.5351345522640994E-2</c:v>
                </c:pt>
                <c:pt idx="191">
                  <c:v>2.6614719375753416E-2</c:v>
                </c:pt>
                <c:pt idx="192">
                  <c:v>2.9314010163309312E-2</c:v>
                </c:pt>
                <c:pt idx="193">
                  <c:v>2.9450105463666443E-2</c:v>
                </c:pt>
                <c:pt idx="194">
                  <c:v>2.9466894941754397E-2</c:v>
                </c:pt>
                <c:pt idx="195">
                  <c:v>2.94575118159889E-2</c:v>
                </c:pt>
                <c:pt idx="196">
                  <c:v>2.9449327626267223E-2</c:v>
                </c:pt>
                <c:pt idx="197">
                  <c:v>2.9442794414644202E-2</c:v>
                </c:pt>
                <c:pt idx="198">
                  <c:v>2.9436900593578216E-2</c:v>
                </c:pt>
                <c:pt idx="199">
                  <c:v>2.9431256735999452E-2</c:v>
                </c:pt>
                <c:pt idx="200">
                  <c:v>2.9425617866260374E-2</c:v>
                </c:pt>
                <c:pt idx="201">
                  <c:v>2.9419876309072352E-2</c:v>
                </c:pt>
                <c:pt idx="202">
                  <c:v>2.9413972730795452E-2</c:v>
                </c:pt>
                <c:pt idx="203">
                  <c:v>2.9407877264330782E-2</c:v>
                </c:pt>
                <c:pt idx="204">
                  <c:v>2.9401574584596652E-2</c:v>
                </c:pt>
                <c:pt idx="205">
                  <c:v>2.9395057922432799E-2</c:v>
                </c:pt>
                <c:pt idx="206">
                  <c:v>2.9388325391657588E-2</c:v>
                </c:pt>
                <c:pt idx="207">
                  <c:v>2.9381378037977482E-2</c:v>
                </c:pt>
                <c:pt idx="208">
                  <c:v>2.9374218656943545E-2</c:v>
                </c:pt>
                <c:pt idx="209">
                  <c:v>2.93668510875837E-2</c:v>
                </c:pt>
                <c:pt idx="210">
                  <c:v>2.9359279771077652E-2</c:v>
                </c:pt>
                <c:pt idx="211">
                  <c:v>2.9351509472871899E-2</c:v>
                </c:pt>
                <c:pt idx="212">
                  <c:v>2.9343545104996899E-2</c:v>
                </c:pt>
                <c:pt idx="213">
                  <c:v>2.933539161216589E-2</c:v>
                </c:pt>
                <c:pt idx="214">
                  <c:v>2.9327053898936178E-2</c:v>
                </c:pt>
                <c:pt idx="215">
                  <c:v>2.9318536783780998E-2</c:v>
                </c:pt>
                <c:pt idx="216">
                  <c:v>2.93098449709417E-2</c:v>
                </c:pt>
                <c:pt idx="217">
                  <c:v>2.9300983034145668E-2</c:v>
                </c:pt>
                <c:pt idx="218">
                  <c:v>2.9291955408240852E-2</c:v>
                </c:pt>
                <c:pt idx="219">
                  <c:v>2.9282766386113612E-2</c:v>
                </c:pt>
                <c:pt idx="220">
                  <c:v>2.9273420119108311E-2</c:v>
                </c:pt>
                <c:pt idx="221">
                  <c:v>2.9263920619720146E-2</c:v>
                </c:pt>
                <c:pt idx="222">
                  <c:v>2.92542717657308E-2</c:v>
                </c:pt>
                <c:pt idx="223">
                  <c:v>2.9244477305214411E-2</c:v>
                </c:pt>
                <c:pt idx="224">
                  <c:v>2.9234540862005252E-2</c:v>
                </c:pt>
                <c:pt idx="225">
                  <c:v>2.9224465941371687E-2</c:v>
                </c:pt>
                <c:pt idx="226">
                  <c:v>2.9214255935701598E-2</c:v>
                </c:pt>
                <c:pt idx="227">
                  <c:v>2.9203914130081499E-2</c:v>
                </c:pt>
                <c:pt idx="228">
                  <c:v>2.9193443707688078E-2</c:v>
                </c:pt>
                <c:pt idx="229">
                  <c:v>2.9182847754943852E-2</c:v>
                </c:pt>
                <c:pt idx="230">
                  <c:v>2.91721292664061E-2</c:v>
                </c:pt>
                <c:pt idx="231">
                  <c:v>2.9161291149380077E-2</c:v>
                </c:pt>
                <c:pt idx="232">
                  <c:v>2.9150336228248998E-2</c:v>
                </c:pt>
                <c:pt idx="233">
                  <c:v>2.9139267248527216E-2</c:v>
                </c:pt>
                <c:pt idx="234">
                  <c:v>2.9128086880645037E-2</c:v>
                </c:pt>
                <c:pt idx="235">
                  <c:v>2.9116797723477802E-2</c:v>
                </c:pt>
                <c:pt idx="236">
                  <c:v>2.9105402307628599E-2</c:v>
                </c:pt>
                <c:pt idx="237">
                  <c:v>2.90939030984858E-2</c:v>
                </c:pt>
                <c:pt idx="238">
                  <c:v>2.90823024990647E-2</c:v>
                </c:pt>
                <c:pt idx="239">
                  <c:v>2.9070602852648699E-2</c:v>
                </c:pt>
                <c:pt idx="240">
                  <c:v>2.9058806445253611E-2</c:v>
                </c:pt>
                <c:pt idx="241">
                  <c:v>2.9046915507911619E-2</c:v>
                </c:pt>
                <c:pt idx="242">
                  <c:v>2.9034932218804026E-2</c:v>
                </c:pt>
                <c:pt idx="243">
                  <c:v>2.90228587052523E-2</c:v>
                </c:pt>
                <c:pt idx="244">
                  <c:v>2.9010697045574612E-2</c:v>
                </c:pt>
                <c:pt idx="245">
                  <c:v>2.8998449270819689E-2</c:v>
                </c:pt>
                <c:pt idx="246">
                  <c:v>2.89861173663962E-2</c:v>
                </c:pt>
                <c:pt idx="247">
                  <c:v>2.8973703273599452E-2</c:v>
                </c:pt>
                <c:pt idx="248">
                  <c:v>2.8961208891048189E-2</c:v>
                </c:pt>
                <c:pt idx="249">
                  <c:v>2.89486360760411E-2</c:v>
                </c:pt>
                <c:pt idx="250">
                  <c:v>2.89359866458377E-2</c:v>
                </c:pt>
                <c:pt idx="251">
                  <c:v>2.8923262378875651E-2</c:v>
                </c:pt>
                <c:pt idx="252">
                  <c:v>2.8910465015928088E-2</c:v>
                </c:pt>
                <c:pt idx="253">
                  <c:v>2.889759626120951E-2</c:v>
                </c:pt>
                <c:pt idx="254">
                  <c:v>2.8884657783435002E-2</c:v>
                </c:pt>
                <c:pt idx="255">
                  <c:v>2.88716512168402E-2</c:v>
                </c:pt>
                <c:pt idx="256">
                  <c:v>2.8858578162167001E-2</c:v>
                </c:pt>
                <c:pt idx="257">
                  <c:v>2.8845440187618056E-2</c:v>
                </c:pt>
                <c:pt idx="258">
                  <c:v>2.883223882978881E-2</c:v>
                </c:pt>
                <c:pt idx="259">
                  <c:v>2.8818975594578012E-2</c:v>
                </c:pt>
                <c:pt idx="260">
                  <c:v>2.8805651958083298E-2</c:v>
                </c:pt>
                <c:pt idx="261">
                  <c:v>2.8792269367484597E-2</c:v>
                </c:pt>
                <c:pt idx="262">
                  <c:v>2.8778829241919997E-2</c:v>
                </c:pt>
                <c:pt idx="263">
                  <c:v>2.8765332973357999E-2</c:v>
                </c:pt>
                <c:pt idx="264">
                  <c:v>2.8751781927468301E-2</c:v>
                </c:pt>
                <c:pt idx="265">
                  <c:v>2.8738177444496811E-2</c:v>
                </c:pt>
                <c:pt idx="266">
                  <c:v>2.8724520840144527E-2</c:v>
                </c:pt>
                <c:pt idx="267">
                  <c:v>2.8710813406459812E-2</c:v>
                </c:pt>
                <c:pt idx="268">
                  <c:v>2.8697056412736299E-2</c:v>
                </c:pt>
                <c:pt idx="269">
                  <c:v>2.8683251106433001E-2</c:v>
                </c:pt>
                <c:pt idx="270">
                  <c:v>2.8669398714107001E-2</c:v>
                </c:pt>
                <c:pt idx="271">
                  <c:v>2.8655661125451599E-2</c:v>
                </c:pt>
                <c:pt idx="272">
                  <c:v>2.8643018525095314E-2</c:v>
                </c:pt>
                <c:pt idx="273">
                  <c:v>2.8631399871841452E-2</c:v>
                </c:pt>
                <c:pt idx="274">
                  <c:v>2.8620773886767911E-2</c:v>
                </c:pt>
                <c:pt idx="275">
                  <c:v>2.861108598023631E-2</c:v>
                </c:pt>
                <c:pt idx="276">
                  <c:v>2.8602278189218774E-2</c:v>
                </c:pt>
                <c:pt idx="277">
                  <c:v>2.8594287447533999E-2</c:v>
                </c:pt>
                <c:pt idx="278">
                  <c:v>2.8587045982940002E-2</c:v>
                </c:pt>
                <c:pt idx="279">
                  <c:v>2.8580481053437152E-2</c:v>
                </c:pt>
                <c:pt idx="280">
                  <c:v>2.8574514863637997E-2</c:v>
                </c:pt>
                <c:pt idx="281">
                  <c:v>2.8569064412245288E-2</c:v>
                </c:pt>
                <c:pt idx="282">
                  <c:v>2.8564041364755877E-2</c:v>
                </c:pt>
                <c:pt idx="283">
                  <c:v>2.8559351916230998E-2</c:v>
                </c:pt>
                <c:pt idx="284">
                  <c:v>2.8554896659654001E-2</c:v>
                </c:pt>
                <c:pt idx="285">
                  <c:v>2.8550572057837877E-2</c:v>
                </c:pt>
                <c:pt idx="286">
                  <c:v>2.8546406331294967E-2</c:v>
                </c:pt>
                <c:pt idx="287">
                  <c:v>2.8542514514336488E-2</c:v>
                </c:pt>
                <c:pt idx="288">
                  <c:v>2.8539017162316313E-2</c:v>
                </c:pt>
                <c:pt idx="289">
                  <c:v>2.8536042036413412E-2</c:v>
                </c:pt>
                <c:pt idx="290">
                  <c:v>2.8533722619387001E-2</c:v>
                </c:pt>
                <c:pt idx="291">
                  <c:v>2.8532198101125211E-2</c:v>
                </c:pt>
                <c:pt idx="292">
                  <c:v>2.8531613298573812E-2</c:v>
                </c:pt>
                <c:pt idx="293">
                  <c:v>2.8532118596900611E-2</c:v>
                </c:pt>
                <c:pt idx="294">
                  <c:v>2.8533869879895406E-2</c:v>
                </c:pt>
                <c:pt idx="295">
                  <c:v>2.8537028456575252E-2</c:v>
                </c:pt>
                <c:pt idx="296">
                  <c:v>2.8541760980622752E-2</c:v>
                </c:pt>
                <c:pt idx="297">
                  <c:v>2.8548239364161197E-2</c:v>
                </c:pt>
                <c:pt idx="298">
                  <c:v>2.8555576780445499E-2</c:v>
                </c:pt>
                <c:pt idx="299">
                  <c:v>2.85631159382129E-2</c:v>
                </c:pt>
                <c:pt idx="300">
                  <c:v>2.8570862821445601E-2</c:v>
                </c:pt>
                <c:pt idx="301">
                  <c:v>2.85788047677327E-2</c:v>
                </c:pt>
                <c:pt idx="302">
                  <c:v>2.8586940992805111E-2</c:v>
                </c:pt>
                <c:pt idx="303">
                  <c:v>2.8595270373569452E-2</c:v>
                </c:pt>
                <c:pt idx="304">
                  <c:v>2.8603791971594756E-2</c:v>
                </c:pt>
                <c:pt idx="305">
                  <c:v>2.8612504825979556E-2</c:v>
                </c:pt>
                <c:pt idx="306">
                  <c:v>2.8621407977103212E-2</c:v>
                </c:pt>
                <c:pt idx="307">
                  <c:v>2.8630500453000602E-2</c:v>
                </c:pt>
                <c:pt idx="308">
                  <c:v>2.8639781271967299E-2</c:v>
                </c:pt>
                <c:pt idx="309">
                  <c:v>2.8649249437996602E-2</c:v>
                </c:pt>
                <c:pt idx="310">
                  <c:v>2.8658903939771888E-2</c:v>
                </c:pt>
                <c:pt idx="311">
                  <c:v>2.8668743747916701E-2</c:v>
                </c:pt>
                <c:pt idx="312">
                  <c:v>2.8678767813211256E-2</c:v>
                </c:pt>
                <c:pt idx="313">
                  <c:v>2.8688975064421602E-2</c:v>
                </c:pt>
                <c:pt idx="314">
                  <c:v>2.8699364406453719E-2</c:v>
                </c:pt>
                <c:pt idx="315">
                  <c:v>2.8709934718483699E-2</c:v>
                </c:pt>
                <c:pt idx="316">
                  <c:v>2.8720684852259568E-2</c:v>
                </c:pt>
                <c:pt idx="317">
                  <c:v>2.8731613630483752E-2</c:v>
                </c:pt>
                <c:pt idx="318">
                  <c:v>2.87427198453407E-2</c:v>
                </c:pt>
                <c:pt idx="319">
                  <c:v>2.8754002257148178E-2</c:v>
                </c:pt>
                <c:pt idx="320">
                  <c:v>2.8765459593154387E-2</c:v>
                </c:pt>
                <c:pt idx="321">
                  <c:v>2.8777090546480911E-2</c:v>
                </c:pt>
                <c:pt idx="322">
                  <c:v>2.8788893775223416E-2</c:v>
                </c:pt>
                <c:pt idx="323">
                  <c:v>2.8800867901714489E-2</c:v>
                </c:pt>
                <c:pt idx="324">
                  <c:v>2.8813011511953687E-2</c:v>
                </c:pt>
                <c:pt idx="325">
                  <c:v>2.8825323155214206E-2</c:v>
                </c:pt>
                <c:pt idx="326">
                  <c:v>2.8837801343829256E-2</c:v>
                </c:pt>
                <c:pt idx="327">
                  <c:v>2.88504445531567E-2</c:v>
                </c:pt>
                <c:pt idx="328">
                  <c:v>2.8863251221738388E-2</c:v>
                </c:pt>
                <c:pt idx="329">
                  <c:v>2.8876219751645411E-2</c:v>
                </c:pt>
                <c:pt idx="330">
                  <c:v>2.8889348509017591E-2</c:v>
                </c:pt>
                <c:pt idx="331">
                  <c:v>2.890263582479401E-2</c:v>
                </c:pt>
                <c:pt idx="332">
                  <c:v>2.8916079995646778E-2</c:v>
                </c:pt>
                <c:pt idx="333">
                  <c:v>2.8929679285097487E-2</c:v>
                </c:pt>
                <c:pt idx="334">
                  <c:v>2.89434319248341E-2</c:v>
                </c:pt>
                <c:pt idx="335">
                  <c:v>2.8957336116217099E-2</c:v>
                </c:pt>
                <c:pt idx="336">
                  <c:v>2.8971390031972011E-2</c:v>
                </c:pt>
                <c:pt idx="337">
                  <c:v>2.8985591818064298E-2</c:v>
                </c:pt>
                <c:pt idx="338">
                  <c:v>2.8999939595753099E-2</c:v>
                </c:pt>
                <c:pt idx="339">
                  <c:v>2.9014431463812489E-2</c:v>
                </c:pt>
                <c:pt idx="340">
                  <c:v>2.9029065500917956E-2</c:v>
                </c:pt>
                <c:pt idx="341">
                  <c:v>2.9043839768183557E-2</c:v>
                </c:pt>
                <c:pt idx="342">
                  <c:v>2.9058752311842077E-2</c:v>
                </c:pt>
                <c:pt idx="343">
                  <c:v>2.9073801166059825E-2</c:v>
                </c:pt>
                <c:pt idx="344">
                  <c:v>2.9088984355861887E-2</c:v>
                </c:pt>
                <c:pt idx="345">
                  <c:v>2.9104299900172399E-2</c:v>
                </c:pt>
                <c:pt idx="346">
                  <c:v>2.9119745814935E-2</c:v>
                </c:pt>
                <c:pt idx="347">
                  <c:v>2.9135320116312712E-2</c:v>
                </c:pt>
                <c:pt idx="348">
                  <c:v>2.9151020823943802E-2</c:v>
                </c:pt>
                <c:pt idx="349">
                  <c:v>2.9166845964236798E-2</c:v>
                </c:pt>
                <c:pt idx="350">
                  <c:v>2.91827935736883E-2</c:v>
                </c:pt>
                <c:pt idx="351">
                  <c:v>2.91988617022035E-2</c:v>
                </c:pt>
                <c:pt idx="352">
                  <c:v>2.9215048416401861E-2</c:v>
                </c:pt>
                <c:pt idx="353">
                  <c:v>2.92313518028866E-2</c:v>
                </c:pt>
                <c:pt idx="354">
                  <c:v>2.9247769971467299E-2</c:v>
                </c:pt>
                <c:pt idx="355">
                  <c:v>2.92643010583018E-2</c:v>
                </c:pt>
                <c:pt idx="356">
                  <c:v>2.9280943228956097E-2</c:v>
                </c:pt>
                <c:pt idx="357">
                  <c:v>2.9297694681351752E-2</c:v>
                </c:pt>
                <c:pt idx="358">
                  <c:v>2.9314553648595369E-2</c:v>
                </c:pt>
                <c:pt idx="359">
                  <c:v>2.9331518401661715E-2</c:v>
                </c:pt>
                <c:pt idx="360">
                  <c:v>2.9348587251925101E-2</c:v>
                </c:pt>
                <c:pt idx="361">
                  <c:v>2.9365758553527702E-2</c:v>
                </c:pt>
                <c:pt idx="362">
                  <c:v>2.9383030705560212E-2</c:v>
                </c:pt>
                <c:pt idx="363">
                  <c:v>2.94004021540583E-2</c:v>
                </c:pt>
                <c:pt idx="364">
                  <c:v>2.94178713937998E-2</c:v>
                </c:pt>
                <c:pt idx="365">
                  <c:v>2.9435436969893612E-2</c:v>
                </c:pt>
                <c:pt idx="366">
                  <c:v>2.9453097479160664E-2</c:v>
                </c:pt>
                <c:pt idx="367">
                  <c:v>2.9470851571295406E-2</c:v>
                </c:pt>
                <c:pt idx="368">
                  <c:v>2.9488697949819811E-2</c:v>
                </c:pt>
                <c:pt idx="369">
                  <c:v>2.9506635372809602E-2</c:v>
                </c:pt>
                <c:pt idx="370">
                  <c:v>2.95246626534134E-2</c:v>
                </c:pt>
                <c:pt idx="371">
                  <c:v>2.9542778660157202E-2</c:v>
                </c:pt>
                <c:pt idx="372">
                  <c:v>2.9560982317041677E-2</c:v>
                </c:pt>
                <c:pt idx="373">
                  <c:v>2.9579272603440575E-2</c:v>
                </c:pt>
                <c:pt idx="374">
                  <c:v>2.9597648553800801E-2</c:v>
                </c:pt>
                <c:pt idx="375">
                  <c:v>2.96161092571669E-2</c:v>
                </c:pt>
                <c:pt idx="376">
                  <c:v>2.9634653856520202E-2</c:v>
                </c:pt>
                <c:pt idx="377">
                  <c:v>2.9653280957759012E-2</c:v>
                </c:pt>
                <c:pt idx="378">
                  <c:v>2.9671990258202052E-2</c:v>
                </c:pt>
                <c:pt idx="379">
                  <c:v>2.9690781105599799E-2</c:v>
                </c:pt>
                <c:pt idx="380">
                  <c:v>2.9709437748075052E-2</c:v>
                </c:pt>
                <c:pt idx="381">
                  <c:v>2.9727532938778788E-2</c:v>
                </c:pt>
                <c:pt idx="382">
                  <c:v>2.9745095856921602E-2</c:v>
                </c:pt>
                <c:pt idx="383">
                  <c:v>2.9762136291386368E-2</c:v>
                </c:pt>
                <c:pt idx="384">
                  <c:v>2.97786822488222E-2</c:v>
                </c:pt>
                <c:pt idx="385">
                  <c:v>2.9794758711051993E-2</c:v>
                </c:pt>
                <c:pt idx="386">
                  <c:v>2.9810390335493511E-2</c:v>
                </c:pt>
                <c:pt idx="387">
                  <c:v>2.98256001436496E-2</c:v>
                </c:pt>
                <c:pt idx="388">
                  <c:v>2.9840410259999402E-2</c:v>
                </c:pt>
                <c:pt idx="389">
                  <c:v>2.9854841615010216E-2</c:v>
                </c:pt>
                <c:pt idx="390">
                  <c:v>2.9868914224387998E-2</c:v>
                </c:pt>
                <c:pt idx="391">
                  <c:v>2.9882647118042251E-2</c:v>
                </c:pt>
                <c:pt idx="392">
                  <c:v>2.98960584634178E-2</c:v>
                </c:pt>
                <c:pt idx="393">
                  <c:v>2.9909165567679266E-2</c:v>
                </c:pt>
                <c:pt idx="394">
                  <c:v>2.9921984945426399E-2</c:v>
                </c:pt>
                <c:pt idx="395">
                  <c:v>2.9934532343794701E-2</c:v>
                </c:pt>
                <c:pt idx="396">
                  <c:v>2.9946822788949851E-2</c:v>
                </c:pt>
                <c:pt idx="397">
                  <c:v>2.9958870616946312E-2</c:v>
                </c:pt>
                <c:pt idx="398">
                  <c:v>2.9970689510912502E-2</c:v>
                </c:pt>
                <c:pt idx="399">
                  <c:v>2.9982292531904202E-2</c:v>
                </c:pt>
                <c:pt idx="400">
                  <c:v>2.99936921509865E-2</c:v>
                </c:pt>
                <c:pt idx="401">
                  <c:v>3.0004900278246052E-2</c:v>
                </c:pt>
                <c:pt idx="402">
                  <c:v>3.0015928291348502E-2</c:v>
                </c:pt>
                <c:pt idx="403">
                  <c:v>3.0026787062210802E-2</c:v>
                </c:pt>
                <c:pt idx="404">
                  <c:v>3.0037486982714016E-2</c:v>
                </c:pt>
                <c:pt idx="405">
                  <c:v>3.0048037988996412E-2</c:v>
                </c:pt>
                <c:pt idx="406">
                  <c:v>3.0058449584684899E-2</c:v>
                </c:pt>
                <c:pt idx="407">
                  <c:v>3.0068730862926801E-2</c:v>
                </c:pt>
                <c:pt idx="408">
                  <c:v>3.007889052738336E-2</c:v>
                </c:pt>
                <c:pt idx="409">
                  <c:v>3.0088936912162911E-2</c:v>
                </c:pt>
                <c:pt idx="410">
                  <c:v>3.009887800078501E-2</c:v>
                </c:pt>
                <c:pt idx="411">
                  <c:v>3.0108721444182578E-2</c:v>
                </c:pt>
                <c:pt idx="412">
                  <c:v>3.0118474577811302E-2</c:v>
                </c:pt>
                <c:pt idx="413">
                  <c:v>3.0128144437892787E-2</c:v>
                </c:pt>
                <c:pt idx="414">
                  <c:v>3.0137737776836294E-2</c:v>
                </c:pt>
                <c:pt idx="415">
                  <c:v>3.0147261077873626E-2</c:v>
                </c:pt>
                <c:pt idx="416">
                  <c:v>3.0156720568949202E-2</c:v>
                </c:pt>
                <c:pt idx="417">
                  <c:v>3.0166122235897177E-2</c:v>
                </c:pt>
                <c:pt idx="418">
                  <c:v>3.0175471834935502E-2</c:v>
                </c:pt>
                <c:pt idx="419">
                  <c:v>3.0184774904518888E-2</c:v>
                </c:pt>
                <c:pt idx="420">
                  <c:v>3.0194036776575211E-2</c:v>
                </c:pt>
                <c:pt idx="421">
                  <c:v>3.0203262587156745E-2</c:v>
                </c:pt>
                <c:pt idx="422">
                  <c:v>3.0212457286532199E-2</c:v>
                </c:pt>
                <c:pt idx="423">
                  <c:v>3.0221625648760402E-2</c:v>
                </c:pt>
                <c:pt idx="424">
                  <c:v>3.0230772280747595E-2</c:v>
                </c:pt>
                <c:pt idx="425">
                  <c:v>3.0239901630835411E-2</c:v>
                </c:pt>
                <c:pt idx="426">
                  <c:v>3.0249017996937411E-2</c:v>
                </c:pt>
                <c:pt idx="427">
                  <c:v>3.02581255342389E-2</c:v>
                </c:pt>
                <c:pt idx="428">
                  <c:v>3.02672282624925E-2</c:v>
                </c:pt>
                <c:pt idx="429">
                  <c:v>3.0276330072924885E-2</c:v>
                </c:pt>
                <c:pt idx="430">
                  <c:v>3.0285434734772299E-2</c:v>
                </c:pt>
                <c:pt idx="431">
                  <c:v>3.975161138720041E-2</c:v>
                </c:pt>
                <c:pt idx="432">
                  <c:v>4.2032244134487133E-2</c:v>
                </c:pt>
                <c:pt idx="433">
                  <c:v>4.2180681177139523E-2</c:v>
                </c:pt>
                <c:pt idx="434">
                  <c:v>4.2212804594753614E-2</c:v>
                </c:pt>
                <c:pt idx="435">
                  <c:v>4.2232083001737523E-2</c:v>
                </c:pt>
                <c:pt idx="436">
                  <c:v>4.2249402983247898E-2</c:v>
                </c:pt>
                <c:pt idx="437">
                  <c:v>4.2269354369123886E-2</c:v>
                </c:pt>
                <c:pt idx="438">
                  <c:v>4.2288912901116894E-2</c:v>
                </c:pt>
                <c:pt idx="439">
                  <c:v>4.2309036269621833E-2</c:v>
                </c:pt>
                <c:pt idx="440">
                  <c:v>4.2328941426153704E-2</c:v>
                </c:pt>
                <c:pt idx="441">
                  <c:v>4.2348892777669345E-2</c:v>
                </c:pt>
                <c:pt idx="442">
                  <c:v>4.2368677511115602E-2</c:v>
                </c:pt>
                <c:pt idx="443">
                  <c:v>4.2388372834109324E-2</c:v>
                </c:pt>
                <c:pt idx="444">
                  <c:v>4.2407919480645533E-2</c:v>
                </c:pt>
                <c:pt idx="445">
                  <c:v>4.2427342861666398E-2</c:v>
                </c:pt>
                <c:pt idx="446">
                  <c:v>4.2446628488210014E-2</c:v>
                </c:pt>
                <c:pt idx="447">
                  <c:v>4.2465787307185122E-2</c:v>
                </c:pt>
                <c:pt idx="448">
                  <c:v>4.2484818377201201E-2</c:v>
                </c:pt>
                <c:pt idx="449">
                  <c:v>4.2503728471690698E-2</c:v>
                </c:pt>
                <c:pt idx="450">
                  <c:v>4.2522520699952E-2</c:v>
                </c:pt>
                <c:pt idx="451">
                  <c:v>4.2541200452833501E-2</c:v>
                </c:pt>
                <c:pt idx="452">
                  <c:v>4.2559771888328532E-2</c:v>
                </c:pt>
                <c:pt idx="453">
                  <c:v>4.2578239752199203E-2</c:v>
                </c:pt>
                <c:pt idx="454">
                  <c:v>4.25966082838879E-2</c:v>
                </c:pt>
                <c:pt idx="455">
                  <c:v>4.2614881781888499E-2</c:v>
                </c:pt>
                <c:pt idx="456">
                  <c:v>4.2633064264439302E-2</c:v>
                </c:pt>
                <c:pt idx="457">
                  <c:v>4.2651159650990277E-2</c:v>
                </c:pt>
                <c:pt idx="458">
                  <c:v>4.2669171660990955E-2</c:v>
                </c:pt>
                <c:pt idx="459">
                  <c:v>4.2687103877310312E-2</c:v>
                </c:pt>
                <c:pt idx="460">
                  <c:v>4.2704959720626434E-2</c:v>
                </c:pt>
                <c:pt idx="461">
                  <c:v>4.2722742476033512E-2</c:v>
                </c:pt>
                <c:pt idx="462">
                  <c:v>4.2740455291201303E-2</c:v>
                </c:pt>
                <c:pt idx="463">
                  <c:v>4.2758101190949999E-2</c:v>
                </c:pt>
                <c:pt idx="464">
                  <c:v>4.2775683082414313E-2</c:v>
                </c:pt>
                <c:pt idx="465">
                  <c:v>4.2793203765134014E-2</c:v>
                </c:pt>
                <c:pt idx="466">
                  <c:v>4.2810665937752124E-2</c:v>
                </c:pt>
                <c:pt idx="467">
                  <c:v>4.2828072205945623E-2</c:v>
                </c:pt>
                <c:pt idx="468">
                  <c:v>4.2845425088898097E-2</c:v>
                </c:pt>
                <c:pt idx="469">
                  <c:v>4.2862727025833415E-2</c:v>
                </c:pt>
                <c:pt idx="470">
                  <c:v>4.2879980381739402E-2</c:v>
                </c:pt>
                <c:pt idx="471">
                  <c:v>4.2897187452827196E-2</c:v>
                </c:pt>
                <c:pt idx="472">
                  <c:v>4.2914350471404877E-2</c:v>
                </c:pt>
                <c:pt idx="473">
                  <c:v>4.2931471610429033E-2</c:v>
                </c:pt>
                <c:pt idx="474">
                  <c:v>4.2948552987593785E-2</c:v>
                </c:pt>
                <c:pt idx="475">
                  <c:v>4.2965596669097585E-2</c:v>
                </c:pt>
                <c:pt idx="476">
                  <c:v>4.2982604673044024E-2</c:v>
                </c:pt>
                <c:pt idx="477">
                  <c:v>4.2999578972542002E-2</c:v>
                </c:pt>
                <c:pt idx="478">
                  <c:v>4.3016521498511991E-2</c:v>
                </c:pt>
                <c:pt idx="479">
                  <c:v>4.3033434142224887E-2</c:v>
                </c:pt>
                <c:pt idx="480">
                  <c:v>4.3050318757604865E-2</c:v>
                </c:pt>
                <c:pt idx="481">
                  <c:v>4.3067177163306714E-2</c:v>
                </c:pt>
                <c:pt idx="482">
                  <c:v>4.3084011144583434E-2</c:v>
                </c:pt>
                <c:pt idx="483">
                  <c:v>4.3100822454977886E-2</c:v>
                </c:pt>
                <c:pt idx="484">
                  <c:v>4.3117612817844625E-2</c:v>
                </c:pt>
                <c:pt idx="485">
                  <c:v>4.3134383927708832E-2</c:v>
                </c:pt>
                <c:pt idx="486">
                  <c:v>4.3151137451502598E-2</c:v>
                </c:pt>
                <c:pt idx="487">
                  <c:v>4.3167875029656896E-2</c:v>
                </c:pt>
                <c:pt idx="488">
                  <c:v>4.3184598277089446E-2</c:v>
                </c:pt>
                <c:pt idx="489">
                  <c:v>4.320130878408366E-2</c:v>
                </c:pt>
                <c:pt idx="490">
                  <c:v>4.3218008117080077E-2</c:v>
                </c:pt>
                <c:pt idx="491">
                  <c:v>4.3234697819367021E-2</c:v>
                </c:pt>
                <c:pt idx="492">
                  <c:v>4.3251379411709256E-2</c:v>
                </c:pt>
                <c:pt idx="493">
                  <c:v>4.3268054392905798E-2</c:v>
                </c:pt>
                <c:pt idx="494">
                  <c:v>4.32847242402708E-2</c:v>
                </c:pt>
                <c:pt idx="495">
                  <c:v>4.3301390410071403E-2</c:v>
                </c:pt>
                <c:pt idx="496">
                  <c:v>4.3318054337909022E-2</c:v>
                </c:pt>
                <c:pt idx="497">
                  <c:v>4.3334717439052997E-2</c:v>
                </c:pt>
                <c:pt idx="498">
                  <c:v>4.3351381108737423E-2</c:v>
                </c:pt>
                <c:pt idx="499">
                  <c:v>4.3368046722415197E-2</c:v>
                </c:pt>
                <c:pt idx="500">
                  <c:v>4.3384715635983222E-2</c:v>
                </c:pt>
                <c:pt idx="501">
                  <c:v>4.3401389185975796E-2</c:v>
                </c:pt>
                <c:pt idx="502">
                  <c:v>4.3418068689732497E-2</c:v>
                </c:pt>
                <c:pt idx="503">
                  <c:v>4.3434755445542712E-2</c:v>
                </c:pt>
                <c:pt idx="504">
                  <c:v>4.3451450732769466E-2</c:v>
                </c:pt>
                <c:pt idx="505">
                  <c:v>4.3468155811956399E-2</c:v>
                </c:pt>
                <c:pt idx="506">
                  <c:v>4.3484871924918775E-2</c:v>
                </c:pt>
                <c:pt idx="507">
                  <c:v>4.3501600294818199E-2</c:v>
                </c:pt>
                <c:pt idx="508">
                  <c:v>4.3518342126238001E-2</c:v>
                </c:pt>
                <c:pt idx="509">
                  <c:v>4.3535098605233614E-2</c:v>
                </c:pt>
                <c:pt idx="510">
                  <c:v>4.3551870899388397E-2</c:v>
                </c:pt>
                <c:pt idx="511">
                  <c:v>4.3568660157860414E-2</c:v>
                </c:pt>
                <c:pt idx="512">
                  <c:v>4.3585467511426022E-2</c:v>
                </c:pt>
                <c:pt idx="513">
                  <c:v>4.3602294072523924E-2</c:v>
                </c:pt>
                <c:pt idx="514">
                  <c:v>4.3619140935295897E-2</c:v>
                </c:pt>
                <c:pt idx="515">
                  <c:v>4.3636009175638903E-2</c:v>
                </c:pt>
                <c:pt idx="516">
                  <c:v>4.3652899851249434E-2</c:v>
                </c:pt>
                <c:pt idx="517">
                  <c:v>4.3669814001682496E-2</c:v>
                </c:pt>
                <c:pt idx="518">
                  <c:v>4.3686752648416996E-2</c:v>
                </c:pt>
                <c:pt idx="519">
                  <c:v>4.3704455706179146E-2</c:v>
                </c:pt>
                <c:pt idx="520">
                  <c:v>4.3723091470062599E-2</c:v>
                </c:pt>
                <c:pt idx="521">
                  <c:v>4.3742625360596803E-2</c:v>
                </c:pt>
                <c:pt idx="522">
                  <c:v>4.3763018635067701E-2</c:v>
                </c:pt>
                <c:pt idx="523">
                  <c:v>4.3784227046847632E-2</c:v>
                </c:pt>
                <c:pt idx="524">
                  <c:v>4.3806203511260224E-2</c:v>
                </c:pt>
                <c:pt idx="525">
                  <c:v>4.3828898579592747E-2</c:v>
                </c:pt>
                <c:pt idx="526">
                  <c:v>4.3852260124559804E-2</c:v>
                </c:pt>
                <c:pt idx="527">
                  <c:v>4.3876233517825824E-2</c:v>
                </c:pt>
                <c:pt idx="528">
                  <c:v>4.3900761472573796E-2</c:v>
                </c:pt>
                <c:pt idx="529">
                  <c:v>4.3925784092395601E-2</c:v>
                </c:pt>
                <c:pt idx="530">
                  <c:v>4.3951238792592696E-2</c:v>
                </c:pt>
                <c:pt idx="531">
                  <c:v>4.3977060301715401E-2</c:v>
                </c:pt>
                <c:pt idx="532">
                  <c:v>4.4003180616223922E-2</c:v>
                </c:pt>
                <c:pt idx="533">
                  <c:v>4.4029528987869701E-2</c:v>
                </c:pt>
                <c:pt idx="534">
                  <c:v>4.4056033608193934E-2</c:v>
                </c:pt>
                <c:pt idx="535">
                  <c:v>4.4082718291417404E-2</c:v>
                </c:pt>
                <c:pt idx="536">
                  <c:v>4.4109660963897401E-2</c:v>
                </c:pt>
                <c:pt idx="537">
                  <c:v>4.4136941389614014E-2</c:v>
                </c:pt>
                <c:pt idx="538">
                  <c:v>4.4164642693836513E-2</c:v>
                </c:pt>
                <c:pt idx="539">
                  <c:v>4.4192850311828534E-2</c:v>
                </c:pt>
                <c:pt idx="540">
                  <c:v>4.4221651859414124E-2</c:v>
                </c:pt>
                <c:pt idx="541">
                  <c:v>4.4251136974383702E-2</c:v>
                </c:pt>
                <c:pt idx="542">
                  <c:v>4.4281397158037514E-2</c:v>
                </c:pt>
                <c:pt idx="543">
                  <c:v>4.4312525618918207E-2</c:v>
                </c:pt>
                <c:pt idx="544">
                  <c:v>4.4344617109482114E-2</c:v>
                </c:pt>
                <c:pt idx="545">
                  <c:v>4.4377767763767485E-2</c:v>
                </c:pt>
                <c:pt idx="546">
                  <c:v>4.4412074931448539E-2</c:v>
                </c:pt>
                <c:pt idx="547">
                  <c:v>4.4447637012757057E-2</c:v>
                </c:pt>
                <c:pt idx="548">
                  <c:v>4.4484553292341522E-2</c:v>
                </c:pt>
                <c:pt idx="549">
                  <c:v>4.4522442719590404E-2</c:v>
                </c:pt>
                <c:pt idx="550">
                  <c:v>4.4560519661916112E-2</c:v>
                </c:pt>
                <c:pt idx="551">
                  <c:v>4.4598815929265803E-2</c:v>
                </c:pt>
                <c:pt idx="552">
                  <c:v>4.4637315845617115E-2</c:v>
                </c:pt>
                <c:pt idx="553">
                  <c:v>4.4676018882426824E-2</c:v>
                </c:pt>
                <c:pt idx="554">
                  <c:v>4.4714923355189333E-2</c:v>
                </c:pt>
                <c:pt idx="555">
                  <c:v>4.4754028113975733E-2</c:v>
                </c:pt>
                <c:pt idx="556">
                  <c:v>4.4793331764582833E-2</c:v>
                </c:pt>
                <c:pt idx="557">
                  <c:v>4.4832833070169324E-2</c:v>
                </c:pt>
                <c:pt idx="558">
                  <c:v>4.4872530679904904E-2</c:v>
                </c:pt>
                <c:pt idx="559">
                  <c:v>4.4912423315837148E-2</c:v>
                </c:pt>
                <c:pt idx="560">
                  <c:v>4.4952015317065101E-2</c:v>
                </c:pt>
                <c:pt idx="561">
                  <c:v>4.4991196281667895E-2</c:v>
                </c:pt>
                <c:pt idx="562">
                  <c:v>4.5029948620720767E-2</c:v>
                </c:pt>
                <c:pt idx="563">
                  <c:v>4.5068272813688914E-2</c:v>
                </c:pt>
                <c:pt idx="564">
                  <c:v>4.5106173283013098E-2</c:v>
                </c:pt>
                <c:pt idx="565">
                  <c:v>4.5143656091018322E-2</c:v>
                </c:pt>
                <c:pt idx="566">
                  <c:v>4.5180727046507933E-2</c:v>
                </c:pt>
                <c:pt idx="567">
                  <c:v>4.5217392711136332E-2</c:v>
                </c:pt>
                <c:pt idx="568">
                  <c:v>4.5253659590348598E-2</c:v>
                </c:pt>
                <c:pt idx="569">
                  <c:v>4.5289534669288888E-2</c:v>
                </c:pt>
                <c:pt idx="570">
                  <c:v>4.5325025010829703E-2</c:v>
                </c:pt>
                <c:pt idx="571">
                  <c:v>4.5360138009863597E-2</c:v>
                </c:pt>
                <c:pt idx="572">
                  <c:v>4.5394881186713934E-2</c:v>
                </c:pt>
                <c:pt idx="573">
                  <c:v>4.5429262303136403E-2</c:v>
                </c:pt>
                <c:pt idx="574">
                  <c:v>4.5463289251082124E-2</c:v>
                </c:pt>
                <c:pt idx="575">
                  <c:v>4.5496970100947387E-2</c:v>
                </c:pt>
                <c:pt idx="576">
                  <c:v>4.5530313037230423E-2</c:v>
                </c:pt>
                <c:pt idx="577">
                  <c:v>4.55633263735611E-2</c:v>
                </c:pt>
                <c:pt idx="578">
                  <c:v>4.5596018511732422E-2</c:v>
                </c:pt>
                <c:pt idx="579">
                  <c:v>4.5628397940574897E-2</c:v>
                </c:pt>
                <c:pt idx="580">
                  <c:v>4.5660473206985401E-2</c:v>
                </c:pt>
                <c:pt idx="581">
                  <c:v>4.5692252907202503E-2</c:v>
                </c:pt>
                <c:pt idx="582">
                  <c:v>4.5723745664334056E-2</c:v>
                </c:pt>
                <c:pt idx="583">
                  <c:v>4.5754960116400734E-2</c:v>
                </c:pt>
                <c:pt idx="584">
                  <c:v>4.5785904897746491E-2</c:v>
                </c:pt>
                <c:pt idx="585">
                  <c:v>4.5816588613987623E-2</c:v>
                </c:pt>
                <c:pt idx="586">
                  <c:v>4.5847019609004586E-2</c:v>
                </c:pt>
                <c:pt idx="587">
                  <c:v>4.5877206975640503E-2</c:v>
                </c:pt>
                <c:pt idx="588">
                  <c:v>4.5907159163911498E-2</c:v>
                </c:pt>
                <c:pt idx="589">
                  <c:v>4.5936884581674976E-2</c:v>
                </c:pt>
                <c:pt idx="590">
                  <c:v>4.5966391537374023E-2</c:v>
                </c:pt>
                <c:pt idx="591">
                  <c:v>4.5995688248844514E-2</c:v>
                </c:pt>
                <c:pt idx="592">
                  <c:v>4.6024782829298901E-2</c:v>
                </c:pt>
                <c:pt idx="593">
                  <c:v>4.6053683280600104E-2</c:v>
                </c:pt>
                <c:pt idx="594">
                  <c:v>4.6082397483185614E-2</c:v>
                </c:pt>
                <c:pt idx="595">
                  <c:v>4.6110933189499902E-2</c:v>
                </c:pt>
                <c:pt idx="596">
                  <c:v>4.6139298016233996E-2</c:v>
                </c:pt>
                <c:pt idx="597">
                  <c:v>4.6167499438722122E-2</c:v>
                </c:pt>
                <c:pt idx="598">
                  <c:v>4.6195544785050745E-2</c:v>
                </c:pt>
                <c:pt idx="599">
                  <c:v>4.62234412316243E-2</c:v>
                </c:pt>
                <c:pt idx="600">
                  <c:v>4.6251195798868737E-2</c:v>
                </c:pt>
                <c:pt idx="601">
                  <c:v>4.6278815348001795E-2</c:v>
                </c:pt>
                <c:pt idx="602">
                  <c:v>4.6306306578134095E-2</c:v>
                </c:pt>
                <c:pt idx="603">
                  <c:v>4.6333675547555103E-2</c:v>
                </c:pt>
                <c:pt idx="604">
                  <c:v>4.6360928926816938E-2</c:v>
                </c:pt>
                <c:pt idx="605">
                  <c:v>4.6388072927757998E-2</c:v>
                </c:pt>
                <c:pt idx="606">
                  <c:v>4.6415113609640214E-2</c:v>
                </c:pt>
                <c:pt idx="607">
                  <c:v>4.6442056854880502E-2</c:v>
                </c:pt>
                <c:pt idx="608">
                  <c:v>4.6468908379431503E-2</c:v>
                </c:pt>
                <c:pt idx="609">
                  <c:v>4.6495673456175404E-2</c:v>
                </c:pt>
                <c:pt idx="610">
                  <c:v>4.65223573498693E-2</c:v>
                </c:pt>
                <c:pt idx="611">
                  <c:v>4.6548965334279345E-2</c:v>
                </c:pt>
                <c:pt idx="612">
                  <c:v>4.6575502490993646E-2</c:v>
                </c:pt>
                <c:pt idx="613">
                  <c:v>4.6601973741436702E-2</c:v>
                </c:pt>
                <c:pt idx="614">
                  <c:v>4.6628383847369975E-2</c:v>
                </c:pt>
                <c:pt idx="615">
                  <c:v>4.6654737413584203E-2</c:v>
                </c:pt>
                <c:pt idx="616">
                  <c:v>4.66810388910869E-2</c:v>
                </c:pt>
                <c:pt idx="617">
                  <c:v>4.6707292579918513E-2</c:v>
                </c:pt>
                <c:pt idx="618">
                  <c:v>4.6733502632548433E-2</c:v>
                </c:pt>
                <c:pt idx="619">
                  <c:v>4.6759673057085123E-2</c:v>
                </c:pt>
                <c:pt idx="620">
                  <c:v>4.6785807720829201E-2</c:v>
                </c:pt>
                <c:pt idx="621">
                  <c:v>4.6811910353747932E-2</c:v>
                </c:pt>
                <c:pt idx="622">
                  <c:v>4.6837984552147709E-2</c:v>
                </c:pt>
                <c:pt idx="623">
                  <c:v>4.6864033782308412E-2</c:v>
                </c:pt>
                <c:pt idx="624">
                  <c:v>4.6890061384237812E-2</c:v>
                </c:pt>
                <c:pt idx="625">
                  <c:v>4.6916070575385896E-2</c:v>
                </c:pt>
                <c:pt idx="626">
                  <c:v>4.6942064454422998E-2</c:v>
                </c:pt>
                <c:pt idx="627">
                  <c:v>4.6968046004987975E-2</c:v>
                </c:pt>
                <c:pt idx="628">
                  <c:v>4.6994018099447199E-2</c:v>
                </c:pt>
                <c:pt idx="629">
                  <c:v>4.7019983502620114E-2</c:v>
                </c:pt>
                <c:pt idx="630">
                  <c:v>4.7045944875487897E-2</c:v>
                </c:pt>
                <c:pt idx="631">
                  <c:v>4.7071904778858087E-2</c:v>
                </c:pt>
                <c:pt idx="632">
                  <c:v>4.7097865676991799E-2</c:v>
                </c:pt>
                <c:pt idx="633">
                  <c:v>4.7123829941177101E-2</c:v>
                </c:pt>
                <c:pt idx="634">
                  <c:v>4.7149799853250803E-2</c:v>
                </c:pt>
                <c:pt idx="635">
                  <c:v>4.7175777609057286E-2</c:v>
                </c:pt>
                <c:pt idx="636">
                  <c:v>4.7201765321845397E-2</c:v>
                </c:pt>
                <c:pt idx="637">
                  <c:v>4.7227765025595898E-2</c:v>
                </c:pt>
                <c:pt idx="638">
                  <c:v>4.7253778678278201E-2</c:v>
                </c:pt>
                <c:pt idx="639">
                  <c:v>4.7279808165033667E-2</c:v>
                </c:pt>
                <c:pt idx="640">
                  <c:v>4.7305855301283888E-2</c:v>
                </c:pt>
                <c:pt idx="641">
                  <c:v>4.7331921835759745E-2</c:v>
                </c:pt>
                <c:pt idx="642">
                  <c:v>4.7358009453449423E-2</c:v>
                </c:pt>
                <c:pt idx="643">
                  <c:v>4.7384119778478298E-2</c:v>
                </c:pt>
                <c:pt idx="644">
                  <c:v>4.7410254376892003E-2</c:v>
                </c:pt>
                <c:pt idx="645">
                  <c:v>4.7436414759370778E-2</c:v>
                </c:pt>
                <c:pt idx="646">
                  <c:v>4.7462602383854101E-2</c:v>
                </c:pt>
                <c:pt idx="647">
                  <c:v>4.7488818658099397E-2</c:v>
                </c:pt>
                <c:pt idx="648">
                  <c:v>4.7515064942142284E-2</c:v>
                </c:pt>
                <c:pt idx="649">
                  <c:v>4.7541342550684255E-2</c:v>
                </c:pt>
                <c:pt idx="650">
                  <c:v>4.7567652755416134E-2</c:v>
                </c:pt>
                <c:pt idx="651">
                  <c:v>4.7593996787234034E-2</c:v>
                </c:pt>
                <c:pt idx="652">
                  <c:v>4.7620375838404498E-2</c:v>
                </c:pt>
                <c:pt idx="653">
                  <c:v>4.7646791064642424E-2</c:v>
                </c:pt>
                <c:pt idx="654">
                  <c:v>4.7673243587113702E-2</c:v>
                </c:pt>
                <c:pt idx="655">
                  <c:v>4.7699734494369095E-2</c:v>
                </c:pt>
                <c:pt idx="656">
                  <c:v>4.7726264844204142E-2</c:v>
                </c:pt>
                <c:pt idx="657">
                  <c:v>4.7752835665441522E-2</c:v>
                </c:pt>
                <c:pt idx="658">
                  <c:v>4.7779447959665933E-2</c:v>
                </c:pt>
                <c:pt idx="659">
                  <c:v>4.7806102702862299E-2</c:v>
                </c:pt>
                <c:pt idx="660">
                  <c:v>4.7832800847012531E-2</c:v>
                </c:pt>
                <c:pt idx="661">
                  <c:v>4.7859543321609486E-2</c:v>
                </c:pt>
                <c:pt idx="662">
                  <c:v>4.7886331035132117E-2</c:v>
                </c:pt>
                <c:pt idx="663">
                  <c:v>4.7913164876424913E-2</c:v>
                </c:pt>
                <c:pt idx="664">
                  <c:v>4.7940045716058845E-2</c:v>
                </c:pt>
                <c:pt idx="665">
                  <c:v>4.7966974407602517E-2</c:v>
                </c:pt>
                <c:pt idx="666">
                  <c:v>4.7993951788844122E-2</c:v>
                </c:pt>
                <c:pt idx="667">
                  <c:v>4.8020978682978777E-2</c:v>
                </c:pt>
                <c:pt idx="668">
                  <c:v>4.8048055899716301E-2</c:v>
                </c:pt>
                <c:pt idx="669">
                  <c:v>5.6670123712658747E-2</c:v>
                </c:pt>
                <c:pt idx="670">
                  <c:v>5.8762931530377843E-2</c:v>
                </c:pt>
                <c:pt idx="671">
                  <c:v>5.8935418642793704E-2</c:v>
                </c:pt>
                <c:pt idx="672">
                  <c:v>5.8983443700257557E-2</c:v>
                </c:pt>
                <c:pt idx="673">
                  <c:v>5.9032008020238017E-2</c:v>
                </c:pt>
                <c:pt idx="674">
                  <c:v>5.9072458696459496E-2</c:v>
                </c:pt>
                <c:pt idx="675">
                  <c:v>5.9120159478220601E-2</c:v>
                </c:pt>
                <c:pt idx="676">
                  <c:v>5.9163692703644341E-2</c:v>
                </c:pt>
                <c:pt idx="677">
                  <c:v>5.9209929223052897E-2</c:v>
                </c:pt>
                <c:pt idx="678">
                  <c:v>5.9253982802366524E-2</c:v>
                </c:pt>
                <c:pt idx="679">
                  <c:v>5.9298987925608046E-2</c:v>
                </c:pt>
                <c:pt idx="680">
                  <c:v>5.9342796177902932E-2</c:v>
                </c:pt>
                <c:pt idx="681">
                  <c:v>5.9386836048745811E-2</c:v>
                </c:pt>
                <c:pt idx="682">
                  <c:v>5.9430152594291102E-2</c:v>
                </c:pt>
                <c:pt idx="683">
                  <c:v>5.9473400912748664E-2</c:v>
                </c:pt>
                <c:pt idx="684">
                  <c:v>5.9516157112881891E-2</c:v>
                </c:pt>
                <c:pt idx="685">
                  <c:v>5.9558725010932033E-2</c:v>
                </c:pt>
                <c:pt idx="686">
                  <c:v>5.9600918552655313E-2</c:v>
                </c:pt>
                <c:pt idx="687">
                  <c:v>5.9642881281156003E-2</c:v>
                </c:pt>
                <c:pt idx="688">
                  <c:v>5.9684533700655303E-2</c:v>
                </c:pt>
                <c:pt idx="689">
                  <c:v>5.9725945722169695E-2</c:v>
                </c:pt>
                <c:pt idx="690">
                  <c:v>5.9767085363053904E-2</c:v>
                </c:pt>
                <c:pt idx="691">
                  <c:v>5.9807988331018733E-2</c:v>
                </c:pt>
                <c:pt idx="692">
                  <c:v>5.9848643567180095E-2</c:v>
                </c:pt>
                <c:pt idx="693">
                  <c:v>5.9889070599973712E-2</c:v>
                </c:pt>
                <c:pt idx="694">
                  <c:v>5.9929267340311933E-2</c:v>
                </c:pt>
                <c:pt idx="695">
                  <c:v>5.9969245432315313E-2</c:v>
                </c:pt>
                <c:pt idx="696">
                  <c:v>6.0009006412363577E-2</c:v>
                </c:pt>
                <c:pt idx="697">
                  <c:v>6.0048557898821513E-2</c:v>
                </c:pt>
                <c:pt idx="698">
                  <c:v>6.0087902693526103E-2</c:v>
                </c:pt>
                <c:pt idx="699">
                  <c:v>6.01270462154073E-2</c:v>
                </c:pt>
                <c:pt idx="700">
                  <c:v>6.0165991515803124E-2</c:v>
                </c:pt>
                <c:pt idx="701">
                  <c:v>6.0204742703106696E-2</c:v>
                </c:pt>
                <c:pt idx="702">
                  <c:v>6.0243302663733865E-2</c:v>
                </c:pt>
                <c:pt idx="703">
                  <c:v>6.0281674647239922E-2</c:v>
                </c:pt>
                <c:pt idx="704">
                  <c:v>6.0319861226442124E-2</c:v>
                </c:pt>
                <c:pt idx="705">
                  <c:v>6.0357865036220114E-2</c:v>
                </c:pt>
                <c:pt idx="706">
                  <c:v>6.0395688301505532E-2</c:v>
                </c:pt>
                <c:pt idx="707">
                  <c:v>6.0433333185382722E-2</c:v>
                </c:pt>
                <c:pt idx="708">
                  <c:v>6.0470801577266496E-2</c:v>
                </c:pt>
                <c:pt idx="709">
                  <c:v>6.0508095259802004E-2</c:v>
                </c:pt>
                <c:pt idx="710">
                  <c:v>6.0545215816058796E-2</c:v>
                </c:pt>
                <c:pt idx="711">
                  <c:v>6.0582164711835113E-2</c:v>
                </c:pt>
                <c:pt idx="712">
                  <c:v>6.0618943257061332E-2</c:v>
                </c:pt>
                <c:pt idx="713">
                  <c:v>6.06555526482217E-2</c:v>
                </c:pt>
                <c:pt idx="714">
                  <c:v>6.0691993954230833E-2</c:v>
                </c:pt>
                <c:pt idx="715">
                  <c:v>6.0728268139770704E-2</c:v>
                </c:pt>
                <c:pt idx="716">
                  <c:v>6.0764376062032333E-2</c:v>
                </c:pt>
                <c:pt idx="717">
                  <c:v>6.0800318484722303E-2</c:v>
                </c:pt>
                <c:pt idx="718">
                  <c:v>6.0836096079456899E-2</c:v>
                </c:pt>
                <c:pt idx="719">
                  <c:v>6.0871709435076304E-2</c:v>
                </c:pt>
                <c:pt idx="720">
                  <c:v>6.0907159060908399E-2</c:v>
                </c:pt>
                <c:pt idx="721">
                  <c:v>6.0942445393620003E-2</c:v>
                </c:pt>
                <c:pt idx="722">
                  <c:v>6.0977568801122622E-2</c:v>
                </c:pt>
                <c:pt idx="723">
                  <c:v>6.1012529588081822E-2</c:v>
                </c:pt>
                <c:pt idx="724">
                  <c:v>6.1047327999958198E-2</c:v>
                </c:pt>
                <c:pt idx="725">
                  <c:v>6.1081964227747414E-2</c:v>
                </c:pt>
                <c:pt idx="726">
                  <c:v>6.1116438411973832E-2</c:v>
                </c:pt>
                <c:pt idx="727">
                  <c:v>6.1150750646980077E-2</c:v>
                </c:pt>
                <c:pt idx="728">
                  <c:v>6.1184900984832112E-2</c:v>
                </c:pt>
                <c:pt idx="729">
                  <c:v>6.1218889439345003E-2</c:v>
                </c:pt>
                <c:pt idx="730">
                  <c:v>6.1252715989915898E-2</c:v>
                </c:pt>
                <c:pt idx="731">
                  <c:v>6.1286380585410395E-2</c:v>
                </c:pt>
                <c:pt idx="732">
                  <c:v>6.1319883147958713E-2</c:v>
                </c:pt>
                <c:pt idx="733">
                  <c:v>6.1353223576785597E-2</c:v>
                </c:pt>
                <c:pt idx="734">
                  <c:v>6.1386401752013507E-2</c:v>
                </c:pt>
                <c:pt idx="735">
                  <c:v>6.1419417538492102E-2</c:v>
                </c:pt>
                <c:pt idx="736">
                  <c:v>6.1452270789651098E-2</c:v>
                </c:pt>
                <c:pt idx="737">
                  <c:v>6.1484961351375822E-2</c:v>
                </c:pt>
                <c:pt idx="738">
                  <c:v>6.1517489065925912E-2</c:v>
                </c:pt>
                <c:pt idx="739">
                  <c:v>6.1549853775899194E-2</c:v>
                </c:pt>
                <c:pt idx="740">
                  <c:v>6.1582055328248814E-2</c:v>
                </c:pt>
                <c:pt idx="741">
                  <c:v>6.1614093578334202E-2</c:v>
                </c:pt>
                <c:pt idx="742">
                  <c:v>6.164596839405205E-2</c:v>
                </c:pt>
                <c:pt idx="743">
                  <c:v>6.1677679660010476E-2</c:v>
                </c:pt>
                <c:pt idx="744">
                  <c:v>6.1709338946213534E-2</c:v>
                </c:pt>
                <c:pt idx="745">
                  <c:v>6.1741665720966787E-2</c:v>
                </c:pt>
                <c:pt idx="746">
                  <c:v>6.1774597144037914E-2</c:v>
                </c:pt>
                <c:pt idx="747">
                  <c:v>6.1808115950810913E-2</c:v>
                </c:pt>
                <c:pt idx="748">
                  <c:v>6.1842186025303503E-2</c:v>
                </c:pt>
                <c:pt idx="749">
                  <c:v>6.1876771440230134E-2</c:v>
                </c:pt>
                <c:pt idx="750">
                  <c:v>6.1911831930033384E-2</c:v>
                </c:pt>
                <c:pt idx="751">
                  <c:v>6.1947325699086286E-2</c:v>
                </c:pt>
                <c:pt idx="752">
                  <c:v>6.1983207549351424E-2</c:v>
                </c:pt>
                <c:pt idx="753">
                  <c:v>6.2019430173307924E-2</c:v>
                </c:pt>
                <c:pt idx="754">
                  <c:v>6.2055943225622412E-2</c:v>
                </c:pt>
                <c:pt idx="755">
                  <c:v>6.2092693955791541E-2</c:v>
                </c:pt>
                <c:pt idx="756">
                  <c:v>6.2129626741936818E-2</c:v>
                </c:pt>
                <c:pt idx="757">
                  <c:v>6.2166683400277124E-2</c:v>
                </c:pt>
                <c:pt idx="758">
                  <c:v>6.2203802950160599E-2</c:v>
                </c:pt>
                <c:pt idx="759">
                  <c:v>6.2240921766764455E-2</c:v>
                </c:pt>
                <c:pt idx="760">
                  <c:v>6.2278008302276699E-2</c:v>
                </c:pt>
                <c:pt idx="761">
                  <c:v>6.2315127734109514E-2</c:v>
                </c:pt>
                <c:pt idx="762">
                  <c:v>6.2352349285308334E-2</c:v>
                </c:pt>
                <c:pt idx="763">
                  <c:v>6.2389746298415101E-2</c:v>
                </c:pt>
                <c:pt idx="764">
                  <c:v>6.2427394526904031E-2</c:v>
                </c:pt>
                <c:pt idx="765">
                  <c:v>6.2465372167178797E-2</c:v>
                </c:pt>
                <c:pt idx="766">
                  <c:v>6.250375952665399E-2</c:v>
                </c:pt>
                <c:pt idx="767">
                  <c:v>6.2542638969369097E-2</c:v>
                </c:pt>
                <c:pt idx="768">
                  <c:v>6.2582094658112722E-2</c:v>
                </c:pt>
                <c:pt idx="769">
                  <c:v>6.2622212438138924E-2</c:v>
                </c:pt>
                <c:pt idx="770">
                  <c:v>6.2663079608202901E-2</c:v>
                </c:pt>
                <c:pt idx="771">
                  <c:v>6.2704784769094399E-2</c:v>
                </c:pt>
                <c:pt idx="772">
                  <c:v>6.2747417609842523E-2</c:v>
                </c:pt>
                <c:pt idx="773">
                  <c:v>6.2791068737397995E-2</c:v>
                </c:pt>
                <c:pt idx="774">
                  <c:v>6.2835829472443802E-2</c:v>
                </c:pt>
                <c:pt idx="775">
                  <c:v>6.2880636767852396E-2</c:v>
                </c:pt>
                <c:pt idx="776">
                  <c:v>6.2925512760336297E-2</c:v>
                </c:pt>
                <c:pt idx="777">
                  <c:v>6.2970439253836469E-2</c:v>
                </c:pt>
                <c:pt idx="778">
                  <c:v>6.3015418032257409E-2</c:v>
                </c:pt>
                <c:pt idx="779">
                  <c:v>6.3060447998797023E-2</c:v>
                </c:pt>
                <c:pt idx="780">
                  <c:v>6.3105530332225004E-2</c:v>
                </c:pt>
                <c:pt idx="781">
                  <c:v>6.3150664861832823E-2</c:v>
                </c:pt>
                <c:pt idx="782">
                  <c:v>6.3195852581282366E-2</c:v>
                </c:pt>
                <c:pt idx="783">
                  <c:v>6.3241093786003399E-2</c:v>
                </c:pt>
                <c:pt idx="784">
                  <c:v>6.3286389446181313E-2</c:v>
                </c:pt>
                <c:pt idx="785">
                  <c:v>6.3331740182625093E-2</c:v>
                </c:pt>
                <c:pt idx="786">
                  <c:v>6.3377147021622018E-2</c:v>
                </c:pt>
                <c:pt idx="787">
                  <c:v>6.3422610827269132E-2</c:v>
                </c:pt>
                <c:pt idx="788">
                  <c:v>6.3468132717590595E-2</c:v>
                </c:pt>
                <c:pt idx="789">
                  <c:v>6.3513713747427814E-2</c:v>
                </c:pt>
                <c:pt idx="790">
                  <c:v>6.3559355137962695E-2</c:v>
                </c:pt>
                <c:pt idx="791">
                  <c:v>6.3605058097796985E-2</c:v>
                </c:pt>
                <c:pt idx="792">
                  <c:v>6.3650823949204197E-2</c:v>
                </c:pt>
                <c:pt idx="793">
                  <c:v>6.3696654025795524E-2</c:v>
                </c:pt>
                <c:pt idx="794">
                  <c:v>6.3742549741351004E-2</c:v>
                </c:pt>
                <c:pt idx="795">
                  <c:v>6.3788512530166194E-2</c:v>
                </c:pt>
                <c:pt idx="796">
                  <c:v>6.3834543883841424E-2</c:v>
                </c:pt>
                <c:pt idx="797">
                  <c:v>6.3880645315556595E-2</c:v>
                </c:pt>
                <c:pt idx="798">
                  <c:v>6.3926818378958097E-2</c:v>
                </c:pt>
                <c:pt idx="799">
                  <c:v>6.3973064645967304E-2</c:v>
                </c:pt>
                <c:pt idx="800">
                  <c:v>6.4019385715674795E-2</c:v>
                </c:pt>
                <c:pt idx="801">
                  <c:v>6.4065783199907814E-2</c:v>
                </c:pt>
                <c:pt idx="802">
                  <c:v>6.4112258726596524E-2</c:v>
                </c:pt>
                <c:pt idx="803">
                  <c:v>6.4158813825432523E-2</c:v>
                </c:pt>
                <c:pt idx="804">
                  <c:v>6.4205450119714319E-2</c:v>
                </c:pt>
                <c:pt idx="805">
                  <c:v>6.4252169706269693E-2</c:v>
                </c:pt>
                <c:pt idx="806">
                  <c:v>6.4298974193063421E-2</c:v>
                </c:pt>
                <c:pt idx="807">
                  <c:v>6.4345865203235195E-2</c:v>
                </c:pt>
                <c:pt idx="808">
                  <c:v>6.4392844335507154E-2</c:v>
                </c:pt>
                <c:pt idx="809">
                  <c:v>6.4439913056857034E-2</c:v>
                </c:pt>
                <c:pt idx="810">
                  <c:v>6.4487072518118832E-2</c:v>
                </c:pt>
                <c:pt idx="811">
                  <c:v>6.4534324826582806E-2</c:v>
                </c:pt>
                <c:pt idx="812">
                  <c:v>6.4581671285770331E-2</c:v>
                </c:pt>
                <c:pt idx="813">
                  <c:v>6.4629113147206499E-2</c:v>
                </c:pt>
                <c:pt idx="814">
                  <c:v>6.4676652109165497E-2</c:v>
                </c:pt>
                <c:pt idx="815">
                  <c:v>6.4724289655532924E-2</c:v>
                </c:pt>
                <c:pt idx="816">
                  <c:v>6.4772027251619915E-2</c:v>
                </c:pt>
                <c:pt idx="817">
                  <c:v>6.4819866326918413E-2</c:v>
                </c:pt>
                <c:pt idx="818">
                  <c:v>6.4867808277671593E-2</c:v>
                </c:pt>
                <c:pt idx="819">
                  <c:v>6.4915854465747311E-2</c:v>
                </c:pt>
                <c:pt idx="820">
                  <c:v>6.4964006217599596E-2</c:v>
                </c:pt>
                <c:pt idx="821">
                  <c:v>6.5012264823699026E-2</c:v>
                </c:pt>
                <c:pt idx="822">
                  <c:v>6.5060631537812774E-2</c:v>
                </c:pt>
                <c:pt idx="823">
                  <c:v>6.5109107576683395E-2</c:v>
                </c:pt>
                <c:pt idx="824">
                  <c:v>6.5157693513847523E-2</c:v>
                </c:pt>
                <c:pt idx="825">
                  <c:v>6.5206390608504319E-2</c:v>
                </c:pt>
                <c:pt idx="826">
                  <c:v>6.5255199998663499E-2</c:v>
                </c:pt>
                <c:pt idx="827">
                  <c:v>6.5304122336249312E-2</c:v>
                </c:pt>
                <c:pt idx="828">
                  <c:v>6.5353157525977798E-2</c:v>
                </c:pt>
                <c:pt idx="829">
                  <c:v>6.5402305534931524E-2</c:v>
                </c:pt>
                <c:pt idx="830">
                  <c:v>6.5451566373803893E-2</c:v>
                </c:pt>
                <c:pt idx="831">
                  <c:v>6.5500940136501332E-2</c:v>
                </c:pt>
                <c:pt idx="832">
                  <c:v>6.5550426993886524E-2</c:v>
                </c:pt>
                <c:pt idx="833">
                  <c:v>6.5600027191654406E-2</c:v>
                </c:pt>
                <c:pt idx="834">
                  <c:v>6.5649741044665699E-2</c:v>
                </c:pt>
                <c:pt idx="835">
                  <c:v>6.5699568932977306E-2</c:v>
                </c:pt>
                <c:pt idx="836">
                  <c:v>6.57495112965681E-2</c:v>
                </c:pt>
                <c:pt idx="837">
                  <c:v>6.5799568631128194E-2</c:v>
                </c:pt>
                <c:pt idx="838">
                  <c:v>6.5849741483123198E-2</c:v>
                </c:pt>
                <c:pt idx="839">
                  <c:v>6.5900030445564597E-2</c:v>
                </c:pt>
                <c:pt idx="840">
                  <c:v>6.5950436153395922E-2</c:v>
                </c:pt>
                <c:pt idx="841">
                  <c:v>6.6000959279370788E-2</c:v>
                </c:pt>
                <c:pt idx="842">
                  <c:v>6.6051600529762403E-2</c:v>
                </c:pt>
                <c:pt idx="843">
                  <c:v>6.610236064043612E-2</c:v>
                </c:pt>
                <c:pt idx="844">
                  <c:v>6.6153240372887875E-2</c:v>
                </c:pt>
                <c:pt idx="845">
                  <c:v>6.6204240510571985E-2</c:v>
                </c:pt>
                <c:pt idx="846">
                  <c:v>6.6255361855275405E-2</c:v>
                </c:pt>
                <c:pt idx="847">
                  <c:v>6.6306605223737131E-2</c:v>
                </c:pt>
                <c:pt idx="848">
                  <c:v>6.6357971444363922E-2</c:v>
                </c:pt>
                <c:pt idx="849">
                  <c:v>6.64094613541623E-2</c:v>
                </c:pt>
                <c:pt idx="850">
                  <c:v>6.6461075795795799E-2</c:v>
                </c:pt>
                <c:pt idx="851">
                  <c:v>6.6512815614838419E-2</c:v>
                </c:pt>
                <c:pt idx="852">
                  <c:v>6.6564681657168584E-2</c:v>
                </c:pt>
                <c:pt idx="853">
                  <c:v>6.6616674766541914E-2</c:v>
                </c:pt>
                <c:pt idx="854">
                  <c:v>6.6668795782314966E-2</c:v>
                </c:pt>
                <c:pt idx="855">
                  <c:v>6.6721045537331797E-2</c:v>
                </c:pt>
                <c:pt idx="856">
                  <c:v>6.6773424855957456E-2</c:v>
                </c:pt>
                <c:pt idx="857">
                  <c:v>6.6825934552262406E-2</c:v>
                </c:pt>
                <c:pt idx="858">
                  <c:v>6.6878575428362855E-2</c:v>
                </c:pt>
                <c:pt idx="859">
                  <c:v>6.6931348272881955E-2</c:v>
                </c:pt>
                <c:pt idx="860">
                  <c:v>6.6984253859560999E-2</c:v>
                </c:pt>
                <c:pt idx="861">
                  <c:v>6.7037292945994933E-2</c:v>
                </c:pt>
                <c:pt idx="862">
                  <c:v>6.7090466272492003E-2</c:v>
                </c:pt>
                <c:pt idx="863">
                  <c:v>6.7143774561055899E-2</c:v>
                </c:pt>
                <c:pt idx="864">
                  <c:v>6.7197218514475604E-2</c:v>
                </c:pt>
                <c:pt idx="865">
                  <c:v>6.7250798815528534E-2</c:v>
                </c:pt>
                <c:pt idx="866">
                  <c:v>6.7304516126281924E-2</c:v>
                </c:pt>
                <c:pt idx="867">
                  <c:v>6.7358371087490904E-2</c:v>
                </c:pt>
                <c:pt idx="868">
                  <c:v>6.7412364318094123E-2</c:v>
                </c:pt>
                <c:pt idx="869">
                  <c:v>6.7466496414781973E-2</c:v>
                </c:pt>
                <c:pt idx="870">
                  <c:v>6.7520767951654723E-2</c:v>
                </c:pt>
                <c:pt idx="871">
                  <c:v>6.7575179479959266E-2</c:v>
                </c:pt>
                <c:pt idx="872">
                  <c:v>6.7629731527881029E-2</c:v>
                </c:pt>
                <c:pt idx="873">
                  <c:v>6.7684424600411824E-2</c:v>
                </c:pt>
                <c:pt idx="874">
                  <c:v>6.7739259179275896E-2</c:v>
                </c:pt>
                <c:pt idx="875">
                  <c:v>6.7794235722910934E-2</c:v>
                </c:pt>
                <c:pt idx="876">
                  <c:v>6.78493546664969E-2</c:v>
                </c:pt>
                <c:pt idx="877">
                  <c:v>6.7904616422036643E-2</c:v>
                </c:pt>
                <c:pt idx="878">
                  <c:v>6.796002137847082E-2</c:v>
                </c:pt>
                <c:pt idx="879">
                  <c:v>6.8015569901847012E-2</c:v>
                </c:pt>
                <c:pt idx="880">
                  <c:v>6.8071262335500801E-2</c:v>
                </c:pt>
                <c:pt idx="881">
                  <c:v>6.8127099000292193E-2</c:v>
                </c:pt>
                <c:pt idx="882">
                  <c:v>6.8183080194850906E-2</c:v>
                </c:pt>
                <c:pt idx="883">
                  <c:v>6.8239206195857605E-2</c:v>
                </c:pt>
                <c:pt idx="884">
                  <c:v>6.8295477258342924E-2</c:v>
                </c:pt>
                <c:pt idx="885">
                  <c:v>6.8351893616005618E-2</c:v>
                </c:pt>
                <c:pt idx="886">
                  <c:v>6.8408455481547795E-2</c:v>
                </c:pt>
                <c:pt idx="887">
                  <c:v>6.8465163047023422E-2</c:v>
                </c:pt>
                <c:pt idx="888">
                  <c:v>7.6643521685285099E-2</c:v>
                </c:pt>
                <c:pt idx="889">
                  <c:v>7.8653148363828945E-2</c:v>
                </c:pt>
                <c:pt idx="890">
                  <c:v>7.8839808425817406E-2</c:v>
                </c:pt>
                <c:pt idx="891">
                  <c:v>7.8907884894490812E-2</c:v>
                </c:pt>
                <c:pt idx="892">
                  <c:v>7.8973016389987299E-2</c:v>
                </c:pt>
                <c:pt idx="893">
                  <c:v>7.903394527329731E-2</c:v>
                </c:pt>
                <c:pt idx="894">
                  <c:v>7.9099894475756813E-2</c:v>
                </c:pt>
                <c:pt idx="895">
                  <c:v>7.9163075843276531E-2</c:v>
                </c:pt>
                <c:pt idx="896">
                  <c:v>7.9228266227729313E-2</c:v>
                </c:pt>
                <c:pt idx="897">
                  <c:v>7.9291789363287901E-2</c:v>
                </c:pt>
                <c:pt idx="898">
                  <c:v>7.9356137812692934E-2</c:v>
                </c:pt>
                <c:pt idx="899">
                  <c:v>7.9419506342348303E-2</c:v>
                </c:pt>
                <c:pt idx="900">
                  <c:v>7.9483181015100934E-2</c:v>
                </c:pt>
                <c:pt idx="901">
                  <c:v>7.9546263285408494E-2</c:v>
                </c:pt>
                <c:pt idx="902">
                  <c:v>7.9609418315747013E-2</c:v>
                </c:pt>
                <c:pt idx="903">
                  <c:v>7.9672199159956103E-2</c:v>
                </c:pt>
                <c:pt idx="904">
                  <c:v>7.9734952514476834E-2</c:v>
                </c:pt>
                <c:pt idx="905">
                  <c:v>7.9797458135097518E-2</c:v>
                </c:pt>
                <c:pt idx="906">
                  <c:v>7.9859899082091512E-2</c:v>
                </c:pt>
                <c:pt idx="907">
                  <c:v>7.9922169000522819E-2</c:v>
                </c:pt>
                <c:pt idx="908">
                  <c:v>7.9984366516143324E-2</c:v>
                </c:pt>
                <c:pt idx="909">
                  <c:v>8.0046442278305097E-2</c:v>
                </c:pt>
                <c:pt idx="910">
                  <c:v>8.0108451045475884E-2</c:v>
                </c:pt>
                <c:pt idx="911">
                  <c:v>8.0170371754728492E-2</c:v>
                </c:pt>
                <c:pt idx="912">
                  <c:v>8.0232236128491299E-2</c:v>
                </c:pt>
                <c:pt idx="913">
                  <c:v>8.0294036916704697E-2</c:v>
                </c:pt>
                <c:pt idx="914">
                  <c:v>8.0355793545495227E-2</c:v>
                </c:pt>
                <c:pt idx="915">
                  <c:v>8.0417505312024906E-2</c:v>
                </c:pt>
                <c:pt idx="916">
                  <c:v>8.0479184917353189E-2</c:v>
                </c:pt>
                <c:pt idx="917">
                  <c:v>8.0540834587598045E-2</c:v>
                </c:pt>
                <c:pt idx="918">
                  <c:v>8.0602463216178796E-2</c:v>
                </c:pt>
                <c:pt idx="919">
                  <c:v>8.0664074181154316E-2</c:v>
                </c:pt>
                <c:pt idx="920">
                  <c:v>8.0725674117847757E-2</c:v>
                </c:pt>
                <c:pt idx="921">
                  <c:v>8.0787266704673066E-2</c:v>
                </c:pt>
                <c:pt idx="922">
                  <c:v>8.08488571591882E-2</c:v>
                </c:pt>
                <c:pt idx="923">
                  <c:v>8.0910449070170948E-2</c:v>
                </c:pt>
                <c:pt idx="924">
                  <c:v>8.097204670670588E-2</c:v>
                </c:pt>
                <c:pt idx="925">
                  <c:v>8.1033653405200759E-2</c:v>
                </c:pt>
                <c:pt idx="926">
                  <c:v>8.1095272758878567E-2</c:v>
                </c:pt>
                <c:pt idx="927">
                  <c:v>8.1156907798424743E-2</c:v>
                </c:pt>
                <c:pt idx="928">
                  <c:v>8.1218561607490691E-2</c:v>
                </c:pt>
                <c:pt idx="929">
                  <c:v>8.1280236908244319E-2</c:v>
                </c:pt>
                <c:pt idx="930">
                  <c:v>8.1341936382009525E-2</c:v>
                </c:pt>
                <c:pt idx="931">
                  <c:v>8.1403662461197304E-2</c:v>
                </c:pt>
                <c:pt idx="932">
                  <c:v>8.1465417498050127E-2</c:v>
                </c:pt>
                <c:pt idx="933">
                  <c:v>8.1527203661573205E-2</c:v>
                </c:pt>
                <c:pt idx="934">
                  <c:v>8.1589023027712496E-2</c:v>
                </c:pt>
                <c:pt idx="935">
                  <c:v>8.1650877529535523E-2</c:v>
                </c:pt>
                <c:pt idx="936">
                  <c:v>8.1712769006536692E-2</c:v>
                </c:pt>
                <c:pt idx="937">
                  <c:v>8.1774699181671351E-2</c:v>
                </c:pt>
                <c:pt idx="938">
                  <c:v>8.1836669689214228E-2</c:v>
                </c:pt>
                <c:pt idx="939">
                  <c:v>8.1898682065221801E-2</c:v>
                </c:pt>
                <c:pt idx="940">
                  <c:v>8.1960737764007779E-2</c:v>
                </c:pt>
                <c:pt idx="941">
                  <c:v>8.2022838155188543E-2</c:v>
                </c:pt>
                <c:pt idx="942">
                  <c:v>8.2084984534044003E-2</c:v>
                </c:pt>
                <c:pt idx="943">
                  <c:v>8.2147178121712502E-2</c:v>
                </c:pt>
                <c:pt idx="944">
                  <c:v>8.2209420072178602E-2</c:v>
                </c:pt>
                <c:pt idx="945">
                  <c:v>8.2271711473911116E-2</c:v>
                </c:pt>
                <c:pt idx="946">
                  <c:v>8.2334053354958997E-2</c:v>
                </c:pt>
                <c:pt idx="947">
                  <c:v>8.2396446685180147E-2</c:v>
                </c:pt>
                <c:pt idx="948">
                  <c:v>8.2458892380248131E-2</c:v>
                </c:pt>
                <c:pt idx="949">
                  <c:v>8.2521391304099911E-2</c:v>
                </c:pt>
                <c:pt idx="950">
                  <c:v>8.2583944272280593E-2</c:v>
                </c:pt>
                <c:pt idx="951">
                  <c:v>8.2646552054454064E-2</c:v>
                </c:pt>
                <c:pt idx="952">
                  <c:v>8.2709215377335984E-2</c:v>
                </c:pt>
                <c:pt idx="953">
                  <c:v>8.2771934927199003E-2</c:v>
                </c:pt>
                <c:pt idx="954">
                  <c:v>8.2835362572078325E-2</c:v>
                </c:pt>
                <c:pt idx="955">
                  <c:v>8.2899564123600097E-2</c:v>
                </c:pt>
                <c:pt idx="956">
                  <c:v>8.2964519538487727E-2</c:v>
                </c:pt>
                <c:pt idx="957">
                  <c:v>8.3030200249636227E-2</c:v>
                </c:pt>
                <c:pt idx="958">
                  <c:v>8.3096574409283266E-2</c:v>
                </c:pt>
                <c:pt idx="959">
                  <c:v>8.3163606073839547E-2</c:v>
                </c:pt>
                <c:pt idx="960">
                  <c:v>8.3231256926168784E-2</c:v>
                </c:pt>
                <c:pt idx="961">
                  <c:v>8.3299485047098568E-2</c:v>
                </c:pt>
                <c:pt idx="962">
                  <c:v>8.3368245785255798E-2</c:v>
                </c:pt>
                <c:pt idx="963">
                  <c:v>8.3437491095555594E-2</c:v>
                </c:pt>
                <c:pt idx="964">
                  <c:v>8.3507169979386134E-2</c:v>
                </c:pt>
                <c:pt idx="965">
                  <c:v>8.3577228128920766E-2</c:v>
                </c:pt>
                <c:pt idx="966">
                  <c:v>8.3647608145668212E-2</c:v>
                </c:pt>
                <c:pt idx="967">
                  <c:v>8.3718249346050627E-2</c:v>
                </c:pt>
                <c:pt idx="968">
                  <c:v>8.3789088587003263E-2</c:v>
                </c:pt>
                <c:pt idx="969">
                  <c:v>8.3860142193552326E-2</c:v>
                </c:pt>
                <c:pt idx="970">
                  <c:v>8.3931479499333744E-2</c:v>
                </c:pt>
                <c:pt idx="971">
                  <c:v>8.4003171105451926E-2</c:v>
                </c:pt>
                <c:pt idx="972">
                  <c:v>8.4075291475957784E-2</c:v>
                </c:pt>
                <c:pt idx="973">
                  <c:v>8.4147917865193989E-2</c:v>
                </c:pt>
                <c:pt idx="974">
                  <c:v>8.4221130208456327E-2</c:v>
                </c:pt>
                <c:pt idx="975">
                  <c:v>8.4295010933342546E-2</c:v>
                </c:pt>
                <c:pt idx="976">
                  <c:v>8.4369644790547302E-2</c:v>
                </c:pt>
                <c:pt idx="977">
                  <c:v>8.4445118664727994E-2</c:v>
                </c:pt>
                <c:pt idx="978">
                  <c:v>8.4521521387212736E-2</c:v>
                </c:pt>
                <c:pt idx="979">
                  <c:v>8.4598943536418239E-2</c:v>
                </c:pt>
                <c:pt idx="980">
                  <c:v>8.4677477238273763E-2</c:v>
                </c:pt>
                <c:pt idx="981">
                  <c:v>8.4757215959305507E-2</c:v>
                </c:pt>
                <c:pt idx="982">
                  <c:v>8.4838066742774235E-2</c:v>
                </c:pt>
                <c:pt idx="983">
                  <c:v>8.4919137774976602E-2</c:v>
                </c:pt>
                <c:pt idx="984">
                  <c:v>8.5000487009531681E-2</c:v>
                </c:pt>
                <c:pt idx="985">
                  <c:v>8.5082095506036265E-2</c:v>
                </c:pt>
                <c:pt idx="986">
                  <c:v>8.5163963649663263E-2</c:v>
                </c:pt>
                <c:pt idx="987">
                  <c:v>8.5246088869603026E-2</c:v>
                </c:pt>
                <c:pt idx="988">
                  <c:v>8.5328470345201246E-2</c:v>
                </c:pt>
                <c:pt idx="989">
                  <c:v>8.5411106193994404E-2</c:v>
                </c:pt>
                <c:pt idx="990">
                  <c:v>8.5493995400143782E-2</c:v>
                </c:pt>
                <c:pt idx="991">
                  <c:v>8.5577136392305894E-2</c:v>
                </c:pt>
                <c:pt idx="992">
                  <c:v>8.5660528103231354E-2</c:v>
                </c:pt>
                <c:pt idx="993">
                  <c:v>8.5744169183938748E-2</c:v>
                </c:pt>
                <c:pt idx="994">
                  <c:v>8.5828058592771747E-2</c:v>
                </c:pt>
                <c:pt idx="995">
                  <c:v>8.5912195159274243E-2</c:v>
                </c:pt>
                <c:pt idx="996">
                  <c:v>8.5996577912985192E-2</c:v>
                </c:pt>
                <c:pt idx="997">
                  <c:v>8.608120584099449E-2</c:v>
                </c:pt>
                <c:pt idx="998">
                  <c:v>8.6166078072244162E-2</c:v>
                </c:pt>
                <c:pt idx="999">
                  <c:v>8.6251193742605106E-2</c:v>
                </c:pt>
                <c:pt idx="1000">
                  <c:v>8.63365520987118E-2</c:v>
                </c:pt>
                <c:pt idx="1001">
                  <c:v>8.6422152422839446E-2</c:v>
                </c:pt>
                <c:pt idx="1002">
                  <c:v>8.6507994091702706E-2</c:v>
                </c:pt>
                <c:pt idx="1003">
                  <c:v>8.6594076534657644E-2</c:v>
                </c:pt>
                <c:pt idx="1004">
                  <c:v>8.6680399267156844E-2</c:v>
                </c:pt>
                <c:pt idx="1005">
                  <c:v>8.6766961867503947E-2</c:v>
                </c:pt>
                <c:pt idx="1006">
                  <c:v>8.68537639959477E-2</c:v>
                </c:pt>
                <c:pt idx="1007">
                  <c:v>8.6940805381700098E-2</c:v>
                </c:pt>
                <c:pt idx="1008">
                  <c:v>8.7028085833824445E-2</c:v>
                </c:pt>
                <c:pt idx="1009">
                  <c:v>8.7115605233890128E-2</c:v>
                </c:pt>
                <c:pt idx="1010">
                  <c:v>8.7203363542072768E-2</c:v>
                </c:pt>
                <c:pt idx="1011">
                  <c:v>8.7291360661016268E-2</c:v>
                </c:pt>
                <c:pt idx="1012">
                  <c:v>8.7379596687237604E-2</c:v>
                </c:pt>
                <c:pt idx="1013">
                  <c:v>8.7468072257228691E-2</c:v>
                </c:pt>
                <c:pt idx="1014">
                  <c:v>8.7556786981029727E-2</c:v>
                </c:pt>
                <c:pt idx="1015">
                  <c:v>8.7645740652697895E-2</c:v>
                </c:pt>
                <c:pt idx="1016">
                  <c:v>8.7734934969539047E-2</c:v>
                </c:pt>
                <c:pt idx="1017">
                  <c:v>8.7824370360104043E-2</c:v>
                </c:pt>
                <c:pt idx="1018">
                  <c:v>8.7914046796685227E-2</c:v>
                </c:pt>
                <c:pt idx="1019">
                  <c:v>8.8003964953538225E-2</c:v>
                </c:pt>
                <c:pt idx="1020">
                  <c:v>8.8094125614414612E-2</c:v>
                </c:pt>
                <c:pt idx="1021">
                  <c:v>8.8184529566284628E-2</c:v>
                </c:pt>
                <c:pt idx="1022">
                  <c:v>8.8275177663179397E-2</c:v>
                </c:pt>
                <c:pt idx="1023">
                  <c:v>8.8366070820348905E-2</c:v>
                </c:pt>
                <c:pt idx="1024">
                  <c:v>8.8457210014718901E-2</c:v>
                </c:pt>
                <c:pt idx="1025">
                  <c:v>8.8548596282564368E-2</c:v>
                </c:pt>
                <c:pt idx="1026">
                  <c:v>8.8640230463995884E-2</c:v>
                </c:pt>
                <c:pt idx="1027">
                  <c:v>8.8732113137138205E-2</c:v>
                </c:pt>
                <c:pt idx="1028">
                  <c:v>8.8824245638378388E-2</c:v>
                </c:pt>
                <c:pt idx="1029">
                  <c:v>8.8916629271409725E-2</c:v>
                </c:pt>
                <c:pt idx="1030">
                  <c:v>8.9009265397851728E-2</c:v>
                </c:pt>
                <c:pt idx="1031">
                  <c:v>8.9102155422225299E-2</c:v>
                </c:pt>
                <c:pt idx="1032">
                  <c:v>8.9195300793064786E-2</c:v>
                </c:pt>
                <c:pt idx="1033">
                  <c:v>8.9288702999408193E-2</c:v>
                </c:pt>
                <c:pt idx="1034">
                  <c:v>8.9382363569678228E-2</c:v>
                </c:pt>
                <c:pt idx="1035">
                  <c:v>8.947628406883798E-2</c:v>
                </c:pt>
                <c:pt idx="1036">
                  <c:v>8.9570466096847323E-2</c:v>
                </c:pt>
                <c:pt idx="1037">
                  <c:v>8.9664911286160068E-2</c:v>
                </c:pt>
                <c:pt idx="1038">
                  <c:v>8.9759621300001244E-2</c:v>
                </c:pt>
                <c:pt idx="1039">
                  <c:v>8.9854597830111793E-2</c:v>
                </c:pt>
                <c:pt idx="1040">
                  <c:v>8.9949842594961305E-2</c:v>
                </c:pt>
                <c:pt idx="1041">
                  <c:v>9.0045357337698237E-2</c:v>
                </c:pt>
                <c:pt idx="1042">
                  <c:v>9.0141143824408382E-2</c:v>
                </c:pt>
                <c:pt idx="1043">
                  <c:v>9.0237203842250202E-2</c:v>
                </c:pt>
                <c:pt idx="1044">
                  <c:v>9.0333539197790996E-2</c:v>
                </c:pt>
                <c:pt idx="1045">
                  <c:v>9.043015171532949E-2</c:v>
                </c:pt>
                <c:pt idx="1046">
                  <c:v>9.0527043235367768E-2</c:v>
                </c:pt>
                <c:pt idx="1047">
                  <c:v>9.0624215613106504E-2</c:v>
                </c:pt>
                <c:pt idx="1048">
                  <c:v>9.0721670717074265E-2</c:v>
                </c:pt>
                <c:pt idx="1049">
                  <c:v>9.0819410427798689E-2</c:v>
                </c:pt>
                <c:pt idx="1050">
                  <c:v>9.09174366366097E-2</c:v>
                </c:pt>
                <c:pt idx="1051">
                  <c:v>9.1015751244489296E-2</c:v>
                </c:pt>
                <c:pt idx="1052">
                  <c:v>9.1114356161041798E-2</c:v>
                </c:pt>
                <c:pt idx="1053">
                  <c:v>9.1213253303526184E-2</c:v>
                </c:pt>
                <c:pt idx="1054">
                  <c:v>9.1312444596005279E-2</c:v>
                </c:pt>
                <c:pt idx="1055">
                  <c:v>9.1411931968546509E-2</c:v>
                </c:pt>
                <c:pt idx="1056">
                  <c:v>9.1511717356532213E-2</c:v>
                </c:pt>
                <c:pt idx="1057">
                  <c:v>9.1611802700039768E-2</c:v>
                </c:pt>
                <c:pt idx="1058">
                  <c:v>9.1712189943303199E-2</c:v>
                </c:pt>
                <c:pt idx="1059">
                  <c:v>9.1812881034254681E-2</c:v>
                </c:pt>
                <c:pt idx="1060">
                  <c:v>9.1913877924133719E-2</c:v>
                </c:pt>
                <c:pt idx="1061">
                  <c:v>9.2015182567171713E-2</c:v>
                </c:pt>
                <c:pt idx="1062">
                  <c:v>9.2116796920340999E-2</c:v>
                </c:pt>
                <c:pt idx="1063">
                  <c:v>9.2218722943169601E-2</c:v>
                </c:pt>
                <c:pt idx="1064">
                  <c:v>9.2320962597615783E-2</c:v>
                </c:pt>
                <c:pt idx="1065">
                  <c:v>9.2423517847990619E-2</c:v>
                </c:pt>
                <c:pt idx="1066">
                  <c:v>9.2526390660960994E-2</c:v>
                </c:pt>
                <c:pt idx="1067">
                  <c:v>9.2629583005552643E-2</c:v>
                </c:pt>
                <c:pt idx="1068">
                  <c:v>9.2733096853258201E-2</c:v>
                </c:pt>
                <c:pt idx="1069">
                  <c:v>9.2836934178134697E-2</c:v>
                </c:pt>
                <c:pt idx="1070">
                  <c:v>9.29410969569711E-2</c:v>
                </c:pt>
                <c:pt idx="1071">
                  <c:v>9.3045587169477764E-2</c:v>
                </c:pt>
                <c:pt idx="1072">
                  <c:v>9.3150406798510915E-2</c:v>
                </c:pt>
                <c:pt idx="1073">
                  <c:v>9.3255557830315403E-2</c:v>
                </c:pt>
                <c:pt idx="1074">
                  <c:v>9.3361042254815743E-2</c:v>
                </c:pt>
                <c:pt idx="1075">
                  <c:v>9.3466862065896036E-2</c:v>
                </c:pt>
                <c:pt idx="1076">
                  <c:v>9.3573019261711105E-2</c:v>
                </c:pt>
                <c:pt idx="1077">
                  <c:v>9.3679515845036546E-2</c:v>
                </c:pt>
                <c:pt idx="1078">
                  <c:v>9.3786353823583898E-2</c:v>
                </c:pt>
                <c:pt idx="1079">
                  <c:v>9.3893535210363727E-2</c:v>
                </c:pt>
                <c:pt idx="1080">
                  <c:v>9.4001062024038268E-2</c:v>
                </c:pt>
                <c:pt idx="1081">
                  <c:v>9.4108936289281298E-2</c:v>
                </c:pt>
                <c:pt idx="1082">
                  <c:v>9.4217160037144213E-2</c:v>
                </c:pt>
                <c:pt idx="1083">
                  <c:v>9.4325735305414743E-2</c:v>
                </c:pt>
                <c:pt idx="1084">
                  <c:v>9.4434664138980745E-2</c:v>
                </c:pt>
                <c:pt idx="1085">
                  <c:v>9.4543948590184168E-2</c:v>
                </c:pt>
                <c:pt idx="1086">
                  <c:v>9.4653590719171246E-2</c:v>
                </c:pt>
                <c:pt idx="1087">
                  <c:v>9.4763592594248811E-2</c:v>
                </c:pt>
                <c:pt idx="1088">
                  <c:v>9.4873956292199205E-2</c:v>
                </c:pt>
                <c:pt idx="1089">
                  <c:v>9.4984683898629504E-2</c:v>
                </c:pt>
                <c:pt idx="1090">
                  <c:v>9.5095777508269266E-2</c:v>
                </c:pt>
                <c:pt idx="1091">
                  <c:v>9.5207239225281196E-2</c:v>
                </c:pt>
                <c:pt idx="1092">
                  <c:v>0.103147909914297</c:v>
                </c:pt>
                <c:pt idx="1093">
                  <c:v>0.10514314366449599</c:v>
                </c:pt>
                <c:pt idx="1094">
                  <c:v>0.10538692453204999</c:v>
                </c:pt>
                <c:pt idx="1095">
                  <c:v>0.10551038203082598</c:v>
                </c:pt>
                <c:pt idx="1096">
                  <c:v>0.10563247260417002</c:v>
                </c:pt>
                <c:pt idx="1097">
                  <c:v>0.105752114640077</c:v>
                </c:pt>
                <c:pt idx="1098">
                  <c:v>0.10587587171331812</c:v>
                </c:pt>
                <c:pt idx="1099">
                  <c:v>0.10599781170472788</c:v>
                </c:pt>
                <c:pt idx="1100">
                  <c:v>0.10612130264091117</c:v>
                </c:pt>
                <c:pt idx="1101">
                  <c:v>0.10624372611670062</c:v>
                </c:pt>
                <c:pt idx="1102">
                  <c:v>0.106366801590422</c:v>
                </c:pt>
                <c:pt idx="1103">
                  <c:v>0.10648931709446566</c:v>
                </c:pt>
                <c:pt idx="1104">
                  <c:v>0.10661213067407302</c:v>
                </c:pt>
                <c:pt idx="1105">
                  <c:v>0.10673467682398119</c:v>
                </c:pt>
                <c:pt idx="1106">
                  <c:v>0.106857384911118</c:v>
                </c:pt>
                <c:pt idx="1107">
                  <c:v>0.10697999468286681</c:v>
                </c:pt>
                <c:pt idx="1108">
                  <c:v>0.10710272427868375</c:v>
                </c:pt>
                <c:pt idx="1109">
                  <c:v>0.10722545806065592</c:v>
                </c:pt>
                <c:pt idx="1110">
                  <c:v>0.10734831000862</c:v>
                </c:pt>
                <c:pt idx="1111">
                  <c:v>0.10747123254597812</c:v>
                </c:pt>
                <c:pt idx="1112">
                  <c:v>0.10759428792755771</c:v>
                </c:pt>
                <c:pt idx="1113">
                  <c:v>0.107717460105949</c:v>
                </c:pt>
                <c:pt idx="1114">
                  <c:v>0.10784078528197719</c:v>
                </c:pt>
                <c:pt idx="1115">
                  <c:v>0.10796426157317661</c:v>
                </c:pt>
                <c:pt idx="1116">
                  <c:v>0.10808791173551099</c:v>
                </c:pt>
                <c:pt idx="1117">
                  <c:v>0.10821173987160367</c:v>
                </c:pt>
                <c:pt idx="1118">
                  <c:v>0.10833576153292022</c:v>
                </c:pt>
                <c:pt idx="1119">
                  <c:v>0.108459983015672</c:v>
                </c:pt>
                <c:pt idx="1120">
                  <c:v>0.108584415797783</c:v>
                </c:pt>
                <c:pt idx="1121">
                  <c:v>0.10870906666206298</c:v>
                </c:pt>
                <c:pt idx="1122">
                  <c:v>0.10883394461951502</c:v>
                </c:pt>
                <c:pt idx="1123">
                  <c:v>0.10895905621274685</c:v>
                </c:pt>
                <c:pt idx="1124">
                  <c:v>0.109084408839072</c:v>
                </c:pt>
                <c:pt idx="1125">
                  <c:v>0.10921000852714402</c:v>
                </c:pt>
                <c:pt idx="1126">
                  <c:v>0.10933586153607799</c:v>
                </c:pt>
                <c:pt idx="1127">
                  <c:v>0.10946197330993122</c:v>
                </c:pt>
                <c:pt idx="1128">
                  <c:v>0.10958834925127305</c:v>
                </c:pt>
                <c:pt idx="1129">
                  <c:v>0.10971499423479902</c:v>
                </c:pt>
                <c:pt idx="1130">
                  <c:v>0.10984191298516302</c:v>
                </c:pt>
                <c:pt idx="1131">
                  <c:v>0.10996910985481922</c:v>
                </c:pt>
                <c:pt idx="1132">
                  <c:v>0.11009658901162522</c:v>
                </c:pt>
                <c:pt idx="1133">
                  <c:v>0.11022435434071702</c:v>
                </c:pt>
                <c:pt idx="1134">
                  <c:v>0.11035240954016096</c:v>
                </c:pt>
                <c:pt idx="1135">
                  <c:v>0.11048075808041399</c:v>
                </c:pt>
                <c:pt idx="1136">
                  <c:v>0.110609403255084</c:v>
                </c:pt>
                <c:pt idx="1137">
                  <c:v>0.11073834816663312</c:v>
                </c:pt>
                <c:pt idx="1138">
                  <c:v>0.11086759575486985</c:v>
                </c:pt>
                <c:pt idx="1139">
                  <c:v>0.110997148794203</c:v>
                </c:pt>
                <c:pt idx="1140">
                  <c:v>0.111127009910787</c:v>
                </c:pt>
                <c:pt idx="1141">
                  <c:v>0.111257181584552</c:v>
                </c:pt>
                <c:pt idx="1142">
                  <c:v>0.11138766616034702</c:v>
                </c:pt>
                <c:pt idx="1143">
                  <c:v>0.11151846585167501</c:v>
                </c:pt>
                <c:pt idx="1144">
                  <c:v>0.11164958274848302</c:v>
                </c:pt>
                <c:pt idx="1145">
                  <c:v>0.11178101882128599</c:v>
                </c:pt>
                <c:pt idx="1146">
                  <c:v>0.11191277592700299</c:v>
                </c:pt>
                <c:pt idx="1147">
                  <c:v>0.11204514113073202</c:v>
                </c:pt>
                <c:pt idx="1148">
                  <c:v>0.11217852294729502</c:v>
                </c:pt>
                <c:pt idx="1149">
                  <c:v>0.11231288135778485</c:v>
                </c:pt>
                <c:pt idx="1150">
                  <c:v>0.112448201212242</c:v>
                </c:pt>
                <c:pt idx="1151">
                  <c:v>0.11258445492120329</c:v>
                </c:pt>
                <c:pt idx="1152">
                  <c:v>0.11272161209272298</c:v>
                </c:pt>
                <c:pt idx="1153">
                  <c:v>0.11285963782437322</c:v>
                </c:pt>
                <c:pt idx="1154">
                  <c:v>0.11299849361196385</c:v>
                </c:pt>
                <c:pt idx="1155">
                  <c:v>0.11313813672162309</c:v>
                </c:pt>
                <c:pt idx="1156">
                  <c:v>0.11327852054143017</c:v>
                </c:pt>
                <c:pt idx="1157">
                  <c:v>0.11341959426048701</c:v>
                </c:pt>
                <c:pt idx="1158">
                  <c:v>0.11356130300402098</c:v>
                </c:pt>
                <c:pt idx="1159">
                  <c:v>0.113703587654553</c:v>
                </c:pt>
                <c:pt idx="1160">
                  <c:v>0.11384638488733298</c:v>
                </c:pt>
                <c:pt idx="1161">
                  <c:v>0.11398965834738498</c:v>
                </c:pt>
                <c:pt idx="1162">
                  <c:v>0.11413347507793579</c:v>
                </c:pt>
                <c:pt idx="1163">
                  <c:v>0.114277908209156</c:v>
                </c:pt>
                <c:pt idx="1164">
                  <c:v>0.11442303626226702</c:v>
                </c:pt>
                <c:pt idx="1165">
                  <c:v>0.11456894161686999</c:v>
                </c:pt>
                <c:pt idx="1166">
                  <c:v>0.11471571054273499</c:v>
                </c:pt>
                <c:pt idx="1167">
                  <c:v>0.114863432873323</c:v>
                </c:pt>
                <c:pt idx="1168">
                  <c:v>0.11501220194256399</c:v>
                </c:pt>
                <c:pt idx="1169">
                  <c:v>0.115162114325965</c:v>
                </c:pt>
                <c:pt idx="1170">
                  <c:v>0.11531326969680998</c:v>
                </c:pt>
                <c:pt idx="1171">
                  <c:v>0.11546577058278823</c:v>
                </c:pt>
                <c:pt idx="1172">
                  <c:v>0.11561972217394199</c:v>
                </c:pt>
                <c:pt idx="1173">
                  <c:v>0.11577523207912122</c:v>
                </c:pt>
                <c:pt idx="1174">
                  <c:v>0.11593132713875598</c:v>
                </c:pt>
                <c:pt idx="1175">
                  <c:v>0.11608799254980673</c:v>
                </c:pt>
                <c:pt idx="1176">
                  <c:v>0.11624521390362622</c:v>
                </c:pt>
                <c:pt idx="1177">
                  <c:v>0.11640299009933085</c:v>
                </c:pt>
                <c:pt idx="1178">
                  <c:v>0.116561317858031</c:v>
                </c:pt>
                <c:pt idx="1179">
                  <c:v>0.11672019591619238</c:v>
                </c:pt>
                <c:pt idx="1180">
                  <c:v>0.11687962177618527</c:v>
                </c:pt>
                <c:pt idx="1181">
                  <c:v>0.117039593873193</c:v>
                </c:pt>
                <c:pt idx="1182">
                  <c:v>0.11720011008461133</c:v>
                </c:pt>
                <c:pt idx="1183">
                  <c:v>0.11736116877109699</c:v>
                </c:pt>
                <c:pt idx="1184">
                  <c:v>0.11752276807075022</c:v>
                </c:pt>
                <c:pt idx="1185">
                  <c:v>0.11768490640028705</c:v>
                </c:pt>
                <c:pt idx="1186">
                  <c:v>0.11784758212270995</c:v>
                </c:pt>
                <c:pt idx="1187">
                  <c:v>0.118010793791061</c:v>
                </c:pt>
                <c:pt idx="1188">
                  <c:v>0.11817453999417912</c:v>
                </c:pt>
                <c:pt idx="1189">
                  <c:v>0.11833881947754595</c:v>
                </c:pt>
                <c:pt idx="1190">
                  <c:v>0.11850363107391361</c:v>
                </c:pt>
                <c:pt idx="1191">
                  <c:v>0.11866897376525723</c:v>
                </c:pt>
                <c:pt idx="1192">
                  <c:v>0.11883484665367212</c:v>
                </c:pt>
                <c:pt idx="1193">
                  <c:v>0.11900124899488219</c:v>
                </c:pt>
                <c:pt idx="1194">
                  <c:v>0.11916818018798013</c:v>
                </c:pt>
                <c:pt idx="1195">
                  <c:v>0.11933563979490698</c:v>
                </c:pt>
                <c:pt idx="1196">
                  <c:v>0.11950362753873114</c:v>
                </c:pt>
                <c:pt idx="1197">
                  <c:v>0.11967214331586212</c:v>
                </c:pt>
                <c:pt idx="1198">
                  <c:v>0.11984118719783998</c:v>
                </c:pt>
                <c:pt idx="1199">
                  <c:v>0.120010759439462</c:v>
                </c:pt>
                <c:pt idx="1200">
                  <c:v>0.12018086048157722</c:v>
                </c:pt>
                <c:pt idx="1201">
                  <c:v>0.12035149095658799</c:v>
                </c:pt>
                <c:pt idx="1202">
                  <c:v>0.12052265169103109</c:v>
                </c:pt>
                <c:pt idx="1203">
                  <c:v>0.12069434370908624</c:v>
                </c:pt>
                <c:pt idx="1204">
                  <c:v>0.120866568234327</c:v>
                </c:pt>
                <c:pt idx="1205">
                  <c:v>0.121039326691554</c:v>
                </c:pt>
                <c:pt idx="1206">
                  <c:v>0.12121262052861792</c:v>
                </c:pt>
                <c:pt idx="1207">
                  <c:v>0.121386451323334</c:v>
                </c:pt>
                <c:pt idx="1208">
                  <c:v>0.12156081788617502</c:v>
                </c:pt>
                <c:pt idx="1209">
                  <c:v>0.12173572626201802</c:v>
                </c:pt>
                <c:pt idx="1210">
                  <c:v>0.1219111793419822</c:v>
                </c:pt>
                <c:pt idx="1211">
                  <c:v>0.122087179817518</c:v>
                </c:pt>
                <c:pt idx="1212">
                  <c:v>0.12226372937200461</c:v>
                </c:pt>
                <c:pt idx="1213">
                  <c:v>0.122440831402831</c:v>
                </c:pt>
                <c:pt idx="1214">
                  <c:v>0.12261848909854001</c:v>
                </c:pt>
                <c:pt idx="1215">
                  <c:v>0.12279670462099461</c:v>
                </c:pt>
                <c:pt idx="1216">
                  <c:v>0.12297548164426</c:v>
                </c:pt>
                <c:pt idx="1217">
                  <c:v>0.123154823990727</c:v>
                </c:pt>
                <c:pt idx="1218">
                  <c:v>0.12333473564824712</c:v>
                </c:pt>
                <c:pt idx="1219">
                  <c:v>0.12351522075529028</c:v>
                </c:pt>
                <c:pt idx="1220">
                  <c:v>0.12369628359622492</c:v>
                </c:pt>
                <c:pt idx="1221">
                  <c:v>0.123877928594611</c:v>
                </c:pt>
                <c:pt idx="1222">
                  <c:v>0.12406016030670022</c:v>
                </c:pt>
                <c:pt idx="1223">
                  <c:v>0.12424298341450229</c:v>
                </c:pt>
                <c:pt idx="1224">
                  <c:v>0.12442640271889507</c:v>
                </c:pt>
                <c:pt idx="1225">
                  <c:v>0.12461042313254</c:v>
                </c:pt>
                <c:pt idx="1226">
                  <c:v>0.12479504967283192</c:v>
                </c:pt>
                <c:pt idx="1227">
                  <c:v>0.12498028745480402</c:v>
                </c:pt>
                <c:pt idx="1228">
                  <c:v>0.125166141684113</c:v>
                </c:pt>
                <c:pt idx="1229">
                  <c:v>0.12535261765005318</c:v>
                </c:pt>
                <c:pt idx="1230">
                  <c:v>0.12553972071873487</c:v>
                </c:pt>
                <c:pt idx="1231">
                  <c:v>0.12572745632632537</c:v>
                </c:pt>
                <c:pt idx="1232">
                  <c:v>0.12591582997252099</c:v>
                </c:pt>
                <c:pt idx="1233">
                  <c:v>0.12610484721417467</c:v>
                </c:pt>
                <c:pt idx="1234">
                  <c:v>0.12629451365911887</c:v>
                </c:pt>
                <c:pt idx="1235">
                  <c:v>0.12648483496023399</c:v>
                </c:pt>
                <c:pt idx="1236">
                  <c:v>0.12667581680974388</c:v>
                </c:pt>
                <c:pt idx="1237">
                  <c:v>0.12686746493378287</c:v>
                </c:pt>
                <c:pt idx="1238">
                  <c:v>0.12705978508718899</c:v>
                </c:pt>
                <c:pt idx="1239">
                  <c:v>0.12725278304861687</c:v>
                </c:pt>
                <c:pt idx="1240">
                  <c:v>0.12744646461588999</c:v>
                </c:pt>
                <c:pt idx="1241">
                  <c:v>0.12764083560164888</c:v>
                </c:pt>
                <c:pt idx="1242">
                  <c:v>0.127835901829284</c:v>
                </c:pt>
                <c:pt idx="1243">
                  <c:v>0.12803166912914388</c:v>
                </c:pt>
                <c:pt idx="1244">
                  <c:v>0.12822814333503099</c:v>
                </c:pt>
                <c:pt idx="1245">
                  <c:v>0.12842533028096703</c:v>
                </c:pt>
                <c:pt idx="1246">
                  <c:v>0.12862323579823401</c:v>
                </c:pt>
                <c:pt idx="1247">
                  <c:v>0.12882186571269888</c:v>
                </c:pt>
                <c:pt idx="1248">
                  <c:v>0.12902122584236381</c:v>
                </c:pt>
                <c:pt idx="1249">
                  <c:v>0.12922132199519501</c:v>
                </c:pt>
                <c:pt idx="1250">
                  <c:v>0.12942215996719841</c:v>
                </c:pt>
                <c:pt idx="1251">
                  <c:v>0.12962374554070588</c:v>
                </c:pt>
                <c:pt idx="1252">
                  <c:v>0.12982608448291399</c:v>
                </c:pt>
                <c:pt idx="1253">
                  <c:v>0.13002918254461299</c:v>
                </c:pt>
                <c:pt idx="1254">
                  <c:v>0.13023304545914099</c:v>
                </c:pt>
                <c:pt idx="1255">
                  <c:v>0.13043767894151587</c:v>
                </c:pt>
                <c:pt idx="1256">
                  <c:v>0.130643088687763</c:v>
                </c:pt>
                <c:pt idx="1257">
                  <c:v>0.13084928037440008</c:v>
                </c:pt>
                <c:pt idx="1258">
                  <c:v>0.131056259658095</c:v>
                </c:pt>
                <c:pt idx="1259">
                  <c:v>0.13126403217548777</c:v>
                </c:pt>
                <c:pt idx="1260">
                  <c:v>0.13147260354309501</c:v>
                </c:pt>
                <c:pt idx="1261">
                  <c:v>0.13168197935743201</c:v>
                </c:pt>
                <c:pt idx="1262">
                  <c:v>0.13189216519517041</c:v>
                </c:pt>
                <c:pt idx="1263">
                  <c:v>0.13210316661345567</c:v>
                </c:pt>
                <c:pt idx="1264">
                  <c:v>0.13231498915031403</c:v>
                </c:pt>
                <c:pt idx="1265">
                  <c:v>0.13252763832513201</c:v>
                </c:pt>
                <c:pt idx="1266">
                  <c:v>0.132741119639251</c:v>
                </c:pt>
                <c:pt idx="1267">
                  <c:v>0.13295543857660508</c:v>
                </c:pt>
                <c:pt idx="1268">
                  <c:v>0.13317060060442587</c:v>
                </c:pt>
                <c:pt idx="1269">
                  <c:v>0.13338661117404788</c:v>
                </c:pt>
                <c:pt idx="1270">
                  <c:v>0.13360347572169901</c:v>
                </c:pt>
                <c:pt idx="1271">
                  <c:v>0.13382119966938497</c:v>
                </c:pt>
                <c:pt idx="1272">
                  <c:v>0.13403978842579303</c:v>
                </c:pt>
                <c:pt idx="1273">
                  <c:v>0.13425924738722181</c:v>
                </c:pt>
                <c:pt idx="1274">
                  <c:v>0.13447958193855067</c:v>
                </c:pt>
                <c:pt idx="1275">
                  <c:v>0.13470079745423341</c:v>
                </c:pt>
                <c:pt idx="1276">
                  <c:v>0.13492289929927201</c:v>
                </c:pt>
                <c:pt idx="1277">
                  <c:v>0.13514589283025399</c:v>
                </c:pt>
                <c:pt idx="1278">
                  <c:v>0.13536978339635741</c:v>
                </c:pt>
                <c:pt idx="1279">
                  <c:v>0.135594576340376</c:v>
                </c:pt>
                <c:pt idx="1280">
                  <c:v>0.13582027699974902</c:v>
                </c:pt>
                <c:pt idx="1281">
                  <c:v>0.13604689070758041</c:v>
                </c:pt>
                <c:pt idx="1282">
                  <c:v>0.14391842207572919</c:v>
                </c:pt>
                <c:pt idx="1283">
                  <c:v>0.14598641083961086</c:v>
                </c:pt>
                <c:pt idx="1284">
                  <c:v>0.14635252264682888</c:v>
                </c:pt>
                <c:pt idx="1285">
                  <c:v>0.14659283848664303</c:v>
                </c:pt>
                <c:pt idx="1286">
                  <c:v>0.14683489143021344</c:v>
                </c:pt>
                <c:pt idx="1287">
                  <c:v>0.14707690902454287</c:v>
                </c:pt>
                <c:pt idx="1288">
                  <c:v>0.14732192854054288</c:v>
                </c:pt>
                <c:pt idx="1289">
                  <c:v>0.14756673482031477</c:v>
                </c:pt>
                <c:pt idx="1290">
                  <c:v>0.14781255500888588</c:v>
                </c:pt>
                <c:pt idx="1291">
                  <c:v>0.14805838829052886</c:v>
                </c:pt>
                <c:pt idx="1292">
                  <c:v>0.14830479055462203</c:v>
                </c:pt>
                <c:pt idx="1293">
                  <c:v>0.14855142662873597</c:v>
                </c:pt>
                <c:pt idx="1294">
                  <c:v>0.14879854517257077</c:v>
                </c:pt>
                <c:pt idx="1295">
                  <c:v>0.14904604361237742</c:v>
                </c:pt>
                <c:pt idx="1296">
                  <c:v>0.14929404114759381</c:v>
                </c:pt>
                <c:pt idx="1297">
                  <c:v>0.14954251895020099</c:v>
                </c:pt>
                <c:pt idx="1298">
                  <c:v>0.14979154174040574</c:v>
                </c:pt>
                <c:pt idx="1299">
                  <c:v>0.15004111958371599</c:v>
                </c:pt>
                <c:pt idx="1300">
                  <c:v>0.15029129325989377</c:v>
                </c:pt>
                <c:pt idx="1301">
                  <c:v>0.15054208140403508</c:v>
                </c:pt>
                <c:pt idx="1302">
                  <c:v>0.15079351332103424</c:v>
                </c:pt>
                <c:pt idx="1303">
                  <c:v>0.15104560889328544</c:v>
                </c:pt>
                <c:pt idx="1304">
                  <c:v>0.15129787931893701</c:v>
                </c:pt>
                <c:pt idx="1305">
                  <c:v>0.15154993786234605</c:v>
                </c:pt>
                <c:pt idx="1306">
                  <c:v>0.15180172980724899</c:v>
                </c:pt>
                <c:pt idx="1307">
                  <c:v>0.15205319199337244</c:v>
                </c:pt>
                <c:pt idx="1308">
                  <c:v>0.15230433150316608</c:v>
                </c:pt>
                <c:pt idx="1309">
                  <c:v>0.15255515160141844</c:v>
                </c:pt>
                <c:pt idx="1310">
                  <c:v>0.15280566094609899</c:v>
                </c:pt>
                <c:pt idx="1311">
                  <c:v>0.15305586655272677</c:v>
                </c:pt>
                <c:pt idx="1312">
                  <c:v>0.15330577538044399</c:v>
                </c:pt>
                <c:pt idx="1313">
                  <c:v>0.15355539338039056</c:v>
                </c:pt>
                <c:pt idx="1314">
                  <c:v>0.15380472600372988</c:v>
                </c:pt>
                <c:pt idx="1315">
                  <c:v>0.15405377798339201</c:v>
                </c:pt>
                <c:pt idx="1316">
                  <c:v>0.15430255354775399</c:v>
                </c:pt>
                <c:pt idx="1317">
                  <c:v>0.15455105637332944</c:v>
                </c:pt>
                <c:pt idx="1318">
                  <c:v>0.15479928969019011</c:v>
                </c:pt>
                <c:pt idx="1319">
                  <c:v>0.15504725628910737</c:v>
                </c:pt>
                <c:pt idx="1320">
                  <c:v>0.15529495858356349</c:v>
                </c:pt>
                <c:pt idx="1321">
                  <c:v>0.155542398633948</c:v>
                </c:pt>
                <c:pt idx="1322">
                  <c:v>0.15578957819087599</c:v>
                </c:pt>
                <c:pt idx="1323">
                  <c:v>0.15603649872349981</c:v>
                </c:pt>
                <c:pt idx="1324">
                  <c:v>0.15628316145393403</c:v>
                </c:pt>
                <c:pt idx="1325">
                  <c:v>0.15652956738544599</c:v>
                </c:pt>
                <c:pt idx="1326">
                  <c:v>0.15677620017622501</c:v>
                </c:pt>
                <c:pt idx="1327">
                  <c:v>0.15702318529608841</c:v>
                </c:pt>
                <c:pt idx="1328">
                  <c:v>0.15727050684293592</c:v>
                </c:pt>
                <c:pt idx="1329">
                  <c:v>0.1575181478267173</c:v>
                </c:pt>
                <c:pt idx="1330">
                  <c:v>0.15776608514581242</c:v>
                </c:pt>
                <c:pt idx="1331">
                  <c:v>0.15801429004346257</c:v>
                </c:pt>
                <c:pt idx="1332">
                  <c:v>0.15826272911727837</c:v>
                </c:pt>
                <c:pt idx="1333">
                  <c:v>0.15851136356684575</c:v>
                </c:pt>
                <c:pt idx="1334">
                  <c:v>0.15876014953873677</c:v>
                </c:pt>
                <c:pt idx="1335">
                  <c:v>0.15900903778982842</c:v>
                </c:pt>
                <c:pt idx="1336">
                  <c:v>0.15925797375400599</c:v>
                </c:pt>
                <c:pt idx="1337">
                  <c:v>0.15950689736176477</c:v>
                </c:pt>
                <c:pt idx="1338">
                  <c:v>0.15975574301687231</c:v>
                </c:pt>
                <c:pt idx="1339">
                  <c:v>0.160004518578969</c:v>
                </c:pt>
                <c:pt idx="1340">
                  <c:v>0.16025330299069401</c:v>
                </c:pt>
                <c:pt idx="1341">
                  <c:v>0.16050217657096241</c:v>
                </c:pt>
                <c:pt idx="1342">
                  <c:v>0.16075122675762801</c:v>
                </c:pt>
                <c:pt idx="1343">
                  <c:v>0.16100054668545588</c:v>
                </c:pt>
                <c:pt idx="1344">
                  <c:v>0.16125023529251101</c:v>
                </c:pt>
                <c:pt idx="1345">
                  <c:v>0.16150039710283426</c:v>
                </c:pt>
                <c:pt idx="1346">
                  <c:v>0.16175114213945399</c:v>
                </c:pt>
                <c:pt idx="1347">
                  <c:v>0.16200258572799203</c:v>
                </c:pt>
                <c:pt idx="1348">
                  <c:v>0.16225484833115</c:v>
                </c:pt>
                <c:pt idx="1349">
                  <c:v>0.16250805533073401</c:v>
                </c:pt>
                <c:pt idx="1350">
                  <c:v>0.16276179326519699</c:v>
                </c:pt>
                <c:pt idx="1351">
                  <c:v>0.16301552771885319</c:v>
                </c:pt>
                <c:pt idx="1352">
                  <c:v>0.16326930701464501</c:v>
                </c:pt>
                <c:pt idx="1353">
                  <c:v>0.16352312237815717</c:v>
                </c:pt>
                <c:pt idx="1354">
                  <c:v>0.16377697735125887</c:v>
                </c:pt>
                <c:pt idx="1355">
                  <c:v>0.164030873842682</c:v>
                </c:pt>
                <c:pt idx="1356">
                  <c:v>0.16428481517476001</c:v>
                </c:pt>
                <c:pt idx="1357">
                  <c:v>0.16453880458647477</c:v>
                </c:pt>
                <c:pt idx="1358">
                  <c:v>0.16479284610116837</c:v>
                </c:pt>
                <c:pt idx="1359">
                  <c:v>0.16504694402694781</c:v>
                </c:pt>
                <c:pt idx="1360">
                  <c:v>0.16530110327249881</c:v>
                </c:pt>
                <c:pt idx="1361">
                  <c:v>0.165555329173798</c:v>
                </c:pt>
                <c:pt idx="1362">
                  <c:v>0.16580962761014087</c:v>
                </c:pt>
                <c:pt idx="1363">
                  <c:v>0.166064004945597</c:v>
                </c:pt>
                <c:pt idx="1364">
                  <c:v>0.16631846807184084</c:v>
                </c:pt>
                <c:pt idx="1365">
                  <c:v>0.16657302438817767</c:v>
                </c:pt>
                <c:pt idx="1366">
                  <c:v>0.16682768181627824</c:v>
                </c:pt>
                <c:pt idx="1367">
                  <c:v>0.16708244879159503</c:v>
                </c:pt>
                <c:pt idx="1368">
                  <c:v>0.16733733426590799</c:v>
                </c:pt>
                <c:pt idx="1369">
                  <c:v>0.16759234770055301</c:v>
                </c:pt>
                <c:pt idx="1370">
                  <c:v>0.16784749906242677</c:v>
                </c:pt>
                <c:pt idx="1371">
                  <c:v>0.168102798815631</c:v>
                </c:pt>
                <c:pt idx="1372">
                  <c:v>0.16835825791311287</c:v>
                </c:pt>
                <c:pt idx="1373">
                  <c:v>0.16861388778568201</c:v>
                </c:pt>
                <c:pt idx="1374">
                  <c:v>0.16886970033012424</c:v>
                </c:pt>
                <c:pt idx="1375">
                  <c:v>0.16912570789551287</c:v>
                </c:pt>
                <c:pt idx="1376">
                  <c:v>0.16938192326835694</c:v>
                </c:pt>
                <c:pt idx="1377">
                  <c:v>0.16963835965639437</c:v>
                </c:pt>
                <c:pt idx="1378">
                  <c:v>0.16989503067127537</c:v>
                </c:pt>
                <c:pt idx="1379">
                  <c:v>0.170151950310233</c:v>
                </c:pt>
                <c:pt idx="1380">
                  <c:v>0.17040913293685644</c:v>
                </c:pt>
                <c:pt idx="1381">
                  <c:v>0.17066659326106701</c:v>
                </c:pt>
                <c:pt idx="1382">
                  <c:v>0.17092434631852099</c:v>
                </c:pt>
                <c:pt idx="1383">
                  <c:v>0.17118240744947699</c:v>
                </c:pt>
                <c:pt idx="1384">
                  <c:v>0.17144079224487399</c:v>
                </c:pt>
                <c:pt idx="1385">
                  <c:v>0.17169950235416001</c:v>
                </c:pt>
                <c:pt idx="1386">
                  <c:v>0.17195852313614499</c:v>
                </c:pt>
                <c:pt idx="1387">
                  <c:v>0.17221784243129681</c:v>
                </c:pt>
                <c:pt idx="1388">
                  <c:v>0.17247745741505699</c:v>
                </c:pt>
                <c:pt idx="1389">
                  <c:v>0.17273735590843581</c:v>
                </c:pt>
                <c:pt idx="1390">
                  <c:v>0.17299752523142894</c:v>
                </c:pt>
                <c:pt idx="1391">
                  <c:v>0.17325795213027603</c:v>
                </c:pt>
                <c:pt idx="1392">
                  <c:v>0.173518626364908</c:v>
                </c:pt>
                <c:pt idx="1393">
                  <c:v>0.17377953812530444</c:v>
                </c:pt>
                <c:pt idx="1394">
                  <c:v>0.17404067822602101</c:v>
                </c:pt>
                <c:pt idx="1395">
                  <c:v>0.17430203805382199</c:v>
                </c:pt>
                <c:pt idx="1396">
                  <c:v>0.17456360959063899</c:v>
                </c:pt>
                <c:pt idx="1397">
                  <c:v>0.17482538540203377</c:v>
                </c:pt>
                <c:pt idx="1398">
                  <c:v>0.17508735863829544</c:v>
                </c:pt>
                <c:pt idx="1399">
                  <c:v>0.17534952302428997</c:v>
                </c:pt>
                <c:pt idx="1400">
                  <c:v>0.17561187285228341</c:v>
                </c:pt>
                <c:pt idx="1401">
                  <c:v>0.175874402969803</c:v>
                </c:pt>
                <c:pt idx="1402">
                  <c:v>0.17613710876762603</c:v>
                </c:pt>
                <c:pt idx="1403">
                  <c:v>0.17639998616517025</c:v>
                </c:pt>
                <c:pt idx="1404">
                  <c:v>0.17666303159528632</c:v>
                </c:pt>
                <c:pt idx="1405">
                  <c:v>0.17692624198757037</c:v>
                </c:pt>
                <c:pt idx="1406">
                  <c:v>0.17718961475102299</c:v>
                </c:pt>
                <c:pt idx="1407">
                  <c:v>0.17745314775589394</c:v>
                </c:pt>
                <c:pt idx="1408">
                  <c:v>0.17771683931504981</c:v>
                </c:pt>
                <c:pt idx="1409">
                  <c:v>0.17798068816499832</c:v>
                </c:pt>
                <c:pt idx="1410">
                  <c:v>0.17824469344667737</c:v>
                </c:pt>
                <c:pt idx="1411">
                  <c:v>0.17850885468620006</c:v>
                </c:pt>
                <c:pt idx="1412">
                  <c:v>0.17877317177566099</c:v>
                </c:pt>
                <c:pt idx="1413">
                  <c:v>0.17903764495412341</c:v>
                </c:pt>
                <c:pt idx="1414">
                  <c:v>0.179302274788875</c:v>
                </c:pt>
                <c:pt idx="1415">
                  <c:v>0.17956706215707488</c:v>
                </c:pt>
                <c:pt idx="1416">
                  <c:v>0.17983200822782541</c:v>
                </c:pt>
                <c:pt idx="1417">
                  <c:v>0.18009711444480284</c:v>
                </c:pt>
                <c:pt idx="1418">
                  <c:v>0.18036238250940181</c:v>
                </c:pt>
                <c:pt idx="1419">
                  <c:v>0.18062781436454767</c:v>
                </c:pt>
                <c:pt idx="1420">
                  <c:v>0.18089341217916308</c:v>
                </c:pt>
                <c:pt idx="1421">
                  <c:v>0.181159178333263</c:v>
                </c:pt>
                <c:pt idx="1422">
                  <c:v>0.18142511540383999</c:v>
                </c:pt>
                <c:pt idx="1423">
                  <c:v>0.18169122615138281</c:v>
                </c:pt>
                <c:pt idx="1424">
                  <c:v>0.18195751350716777</c:v>
                </c:pt>
                <c:pt idx="1425">
                  <c:v>0.18222398056125408</c:v>
                </c:pt>
                <c:pt idx="1426">
                  <c:v>0.18249063055119771</c:v>
                </c:pt>
                <c:pt idx="1427">
                  <c:v>0.18275746685146149</c:v>
                </c:pt>
                <c:pt idx="1428">
                  <c:v>0.18302449296353601</c:v>
                </c:pt>
                <c:pt idx="1429">
                  <c:v>0.18329171250672677</c:v>
                </c:pt>
                <c:pt idx="1430">
                  <c:v>0.18355912920956388</c:v>
                </c:pt>
                <c:pt idx="1431">
                  <c:v>0.18382674690191</c:v>
                </c:pt>
                <c:pt idx="1432">
                  <c:v>0.18409456950760741</c:v>
                </c:pt>
                <c:pt idx="1433">
                  <c:v>0.18436260103774299</c:v>
                </c:pt>
                <c:pt idx="1434">
                  <c:v>0.18463084558445941</c:v>
                </c:pt>
                <c:pt idx="1435">
                  <c:v>0.18489930731528503</c:v>
                </c:pt>
                <c:pt idx="1436">
                  <c:v>0.18516799046796481</c:v>
                </c:pt>
                <c:pt idx="1437">
                  <c:v>0.18543689934575541</c:v>
                </c:pt>
                <c:pt idx="1438">
                  <c:v>0.18570603831318599</c:v>
                </c:pt>
                <c:pt idx="1439">
                  <c:v>0.18597541179218208</c:v>
                </c:pt>
                <c:pt idx="1440">
                  <c:v>0.18624502425860501</c:v>
                </c:pt>
                <c:pt idx="1441">
                  <c:v>0.18651488023916832</c:v>
                </c:pt>
                <c:pt idx="1442">
                  <c:v>0.18678498430862644</c:v>
                </c:pt>
                <c:pt idx="1443">
                  <c:v>0.18705534108733618</c:v>
                </c:pt>
                <c:pt idx="1444">
                  <c:v>0.187325955239033</c:v>
                </c:pt>
                <c:pt idx="1445">
                  <c:v>0.18759683146894277</c:v>
                </c:pt>
                <c:pt idx="1446">
                  <c:v>0.18786797452203308</c:v>
                </c:pt>
                <c:pt idx="1447">
                  <c:v>0.1881393891815723</c:v>
                </c:pt>
                <c:pt idx="1448">
                  <c:v>0.18841108026781642</c:v>
                </c:pt>
                <c:pt idx="1449">
                  <c:v>0.18868305263690299</c:v>
                </c:pt>
                <c:pt idx="1450">
                  <c:v>0.18895531117990508</c:v>
                </c:pt>
                <c:pt idx="1451">
                  <c:v>0.18922786082198206</c:v>
                </c:pt>
                <c:pt idx="1452">
                  <c:v>0.18950070652172477</c:v>
                </c:pt>
                <c:pt idx="1453">
                  <c:v>0.189773853270543</c:v>
                </c:pt>
                <c:pt idx="1454">
                  <c:v>0.19004730609220777</c:v>
                </c:pt>
                <c:pt idx="1455">
                  <c:v>0.19785072644972188</c:v>
                </c:pt>
                <c:pt idx="1456">
                  <c:v>0.19993740570868601</c:v>
                </c:pt>
                <c:pt idx="1457">
                  <c:v>0.200355756866573</c:v>
                </c:pt>
                <c:pt idx="1458">
                  <c:v>0.20064115015300021</c:v>
                </c:pt>
                <c:pt idx="1459">
                  <c:v>0.20093279849461601</c:v>
                </c:pt>
                <c:pt idx="1460">
                  <c:v>0.20122515101802599</c:v>
                </c:pt>
                <c:pt idx="1461">
                  <c:v>0.20151882932993201</c:v>
                </c:pt>
                <c:pt idx="1462">
                  <c:v>0.20181224971315601</c:v>
                </c:pt>
                <c:pt idx="1463">
                  <c:v>0.20210533987060741</c:v>
                </c:pt>
                <c:pt idx="1464">
                  <c:v>0.202397941912589</c:v>
                </c:pt>
                <c:pt idx="1465">
                  <c:v>0.20269007987641299</c:v>
                </c:pt>
                <c:pt idx="1466">
                  <c:v>0.20298176552062144</c:v>
                </c:pt>
                <c:pt idx="1467">
                  <c:v>0.20327304016070241</c:v>
                </c:pt>
                <c:pt idx="1468">
                  <c:v>0.20356393853509994</c:v>
                </c:pt>
                <c:pt idx="1469">
                  <c:v>0.20385449970429209</c:v>
                </c:pt>
                <c:pt idx="1470">
                  <c:v>0.20414475796839199</c:v>
                </c:pt>
                <c:pt idx="1471">
                  <c:v>0.20443474634246936</c:v>
                </c:pt>
                <c:pt idx="1472">
                  <c:v>0.20472449413690308</c:v>
                </c:pt>
                <c:pt idx="1473">
                  <c:v>0.20501402821051487</c:v>
                </c:pt>
                <c:pt idx="1474">
                  <c:v>0.20530337242775201</c:v>
                </c:pt>
                <c:pt idx="1475">
                  <c:v>0.205592548203299</c:v>
                </c:pt>
                <c:pt idx="1476">
                  <c:v>0.20588157448901787</c:v>
                </c:pt>
                <c:pt idx="1477">
                  <c:v>0.20617046807428097</c:v>
                </c:pt>
                <c:pt idx="1478">
                  <c:v>0.20645924370484581</c:v>
                </c:pt>
                <c:pt idx="1479">
                  <c:v>0.206747914283576</c:v>
                </c:pt>
                <c:pt idx="1480">
                  <c:v>0.20703649100520977</c:v>
                </c:pt>
                <c:pt idx="1481">
                  <c:v>0.20732498350521281</c:v>
                </c:pt>
                <c:pt idx="1482">
                  <c:v>0.20761339997946532</c:v>
                </c:pt>
                <c:pt idx="1483">
                  <c:v>0.20790174729962699</c:v>
                </c:pt>
                <c:pt idx="1484">
                  <c:v>0.20819003111218704</c:v>
                </c:pt>
                <c:pt idx="1485">
                  <c:v>0.20847825592938499</c:v>
                </c:pt>
                <c:pt idx="1486">
                  <c:v>0.20876642520926394</c:v>
                </c:pt>
                <c:pt idx="1487">
                  <c:v>0.20905454142788399</c:v>
                </c:pt>
                <c:pt idx="1488">
                  <c:v>0.20934260614358197</c:v>
                </c:pt>
                <c:pt idx="1489">
                  <c:v>0.20963062005470387</c:v>
                </c:pt>
                <c:pt idx="1490">
                  <c:v>0.20991862864498301</c:v>
                </c:pt>
                <c:pt idx="1491">
                  <c:v>0.21020716094775199</c:v>
                </c:pt>
                <c:pt idx="1492">
                  <c:v>0.210496171993657</c:v>
                </c:pt>
                <c:pt idx="1493">
                  <c:v>0.21078566107297494</c:v>
                </c:pt>
                <c:pt idx="1494">
                  <c:v>0.21107560866705588</c:v>
                </c:pt>
                <c:pt idx="1495">
                  <c:v>0.21136599201519474</c:v>
                </c:pt>
                <c:pt idx="1496">
                  <c:v>0.21165678062636203</c:v>
                </c:pt>
                <c:pt idx="1497">
                  <c:v>0.21194793845731305</c:v>
                </c:pt>
                <c:pt idx="1498">
                  <c:v>0.2122394225463779</c:v>
                </c:pt>
                <c:pt idx="1499">
                  <c:v>0.2125311835627699</c:v>
                </c:pt>
                <c:pt idx="1500">
                  <c:v>0.21282316528716699</c:v>
                </c:pt>
                <c:pt idx="1501">
                  <c:v>0.21311530466355888</c:v>
                </c:pt>
                <c:pt idx="1502">
                  <c:v>0.21340753152936581</c:v>
                </c:pt>
                <c:pt idx="1503">
                  <c:v>0.21369983376010432</c:v>
                </c:pt>
                <c:pt idx="1504">
                  <c:v>0.21399228270452825</c:v>
                </c:pt>
                <c:pt idx="1505">
                  <c:v>0.21428495070927384</c:v>
                </c:pt>
                <c:pt idx="1506">
                  <c:v>0.214577918316114</c:v>
                </c:pt>
                <c:pt idx="1507">
                  <c:v>0.21487127261715797</c:v>
                </c:pt>
                <c:pt idx="1508">
                  <c:v>0.21516510756575499</c:v>
                </c:pt>
                <c:pt idx="1509">
                  <c:v>0.21545952379466099</c:v>
                </c:pt>
                <c:pt idx="1510">
                  <c:v>0.21575462864659301</c:v>
                </c:pt>
                <c:pt idx="1511">
                  <c:v>0.21605053605326399</c:v>
                </c:pt>
                <c:pt idx="1512">
                  <c:v>0.21634736646076982</c:v>
                </c:pt>
                <c:pt idx="1513">
                  <c:v>0.21664514223913003</c:v>
                </c:pt>
                <c:pt idx="1514">
                  <c:v>0.21694292210009714</c:v>
                </c:pt>
                <c:pt idx="1515">
                  <c:v>0.21724078941014976</c:v>
                </c:pt>
                <c:pt idx="1516">
                  <c:v>0.21753871251129453</c:v>
                </c:pt>
                <c:pt idx="1517">
                  <c:v>0.21783668395035799</c:v>
                </c:pt>
                <c:pt idx="1518">
                  <c:v>0.21813469037093899</c:v>
                </c:pt>
                <c:pt idx="1519">
                  <c:v>0.21843272154936608</c:v>
                </c:pt>
                <c:pt idx="1520">
                  <c:v>0.21873076591117699</c:v>
                </c:pt>
                <c:pt idx="1521">
                  <c:v>0.21902881304879801</c:v>
                </c:pt>
                <c:pt idx="1522">
                  <c:v>0.21932685243190841</c:v>
                </c:pt>
                <c:pt idx="1523">
                  <c:v>0.21962487420693988</c:v>
                </c:pt>
                <c:pt idx="1524">
                  <c:v>0.21992286886068499</c:v>
                </c:pt>
                <c:pt idx="1525">
                  <c:v>0.220220827502252</c:v>
                </c:pt>
                <c:pt idx="1526">
                  <c:v>0.22051874181227654</c:v>
                </c:pt>
                <c:pt idx="1527">
                  <c:v>0.220816604173041</c:v>
                </c:pt>
                <c:pt idx="1528">
                  <c:v>0.22111440770143218</c:v>
                </c:pt>
                <c:pt idx="1529">
                  <c:v>0.22141214633397799</c:v>
                </c:pt>
                <c:pt idx="1530">
                  <c:v>0.22170981488267599</c:v>
                </c:pt>
                <c:pt idx="1531">
                  <c:v>0.22200740910455488</c:v>
                </c:pt>
                <c:pt idx="1532">
                  <c:v>0.22230492576092001</c:v>
                </c:pt>
                <c:pt idx="1533">
                  <c:v>0.22260236267834588</c:v>
                </c:pt>
                <c:pt idx="1534">
                  <c:v>0.22289971880397988</c:v>
                </c:pt>
                <c:pt idx="1535">
                  <c:v>0.223196994258272</c:v>
                </c:pt>
                <c:pt idx="1536">
                  <c:v>0.22349419038256477</c:v>
                </c:pt>
                <c:pt idx="1537">
                  <c:v>0.22379130978208384</c:v>
                </c:pt>
                <c:pt idx="1538">
                  <c:v>0.22408835636329899</c:v>
                </c:pt>
                <c:pt idx="1539">
                  <c:v>0.22438533536545699</c:v>
                </c:pt>
                <c:pt idx="1540">
                  <c:v>0.22468225338579101</c:v>
                </c:pt>
                <c:pt idx="1541">
                  <c:v>0.22497911839816001</c:v>
                </c:pt>
                <c:pt idx="1542">
                  <c:v>0.22527593976482599</c:v>
                </c:pt>
                <c:pt idx="1543">
                  <c:v>0.22557272824122288</c:v>
                </c:pt>
                <c:pt idx="1544">
                  <c:v>0.225869495973611</c:v>
                </c:pt>
                <c:pt idx="1545">
                  <c:v>0.22616625648962499</c:v>
                </c:pt>
                <c:pt idx="1546">
                  <c:v>0.22646302468176699</c:v>
                </c:pt>
                <c:pt idx="1547">
                  <c:v>0.226759816784009</c:v>
                </c:pt>
                <c:pt idx="1548">
                  <c:v>0.22705665034172701</c:v>
                </c:pt>
                <c:pt idx="1549">
                  <c:v>0.22735354417526099</c:v>
                </c:pt>
                <c:pt idx="1550">
                  <c:v>0.22765050660833508</c:v>
                </c:pt>
                <c:pt idx="1551">
                  <c:v>0.22794755254897389</c:v>
                </c:pt>
                <c:pt idx="1552">
                  <c:v>0.22824472468102044</c:v>
                </c:pt>
                <c:pt idx="1553">
                  <c:v>0.22854204585201937</c:v>
                </c:pt>
                <c:pt idx="1554">
                  <c:v>0.22883954056067701</c:v>
                </c:pt>
                <c:pt idx="1555">
                  <c:v>0.22913723055581944</c:v>
                </c:pt>
                <c:pt idx="1556">
                  <c:v>0.22943514298573744</c:v>
                </c:pt>
                <c:pt idx="1557">
                  <c:v>0.22973330504309941</c:v>
                </c:pt>
                <c:pt idx="1558">
                  <c:v>0.23003174478570501</c:v>
                </c:pt>
                <c:pt idx="1559">
                  <c:v>0.23033049086384899</c:v>
                </c:pt>
                <c:pt idx="1560">
                  <c:v>0.23062957252458394</c:v>
                </c:pt>
                <c:pt idx="1561">
                  <c:v>0.23092901950697303</c:v>
                </c:pt>
                <c:pt idx="1562">
                  <c:v>0.23122886198545101</c:v>
                </c:pt>
                <c:pt idx="1563">
                  <c:v>0.23152913048920037</c:v>
                </c:pt>
                <c:pt idx="1564">
                  <c:v>0.23182985583569299</c:v>
                </c:pt>
                <c:pt idx="1565">
                  <c:v>0.23213106905921888</c:v>
                </c:pt>
                <c:pt idx="1566">
                  <c:v>0.23243280134515901</c:v>
                </c:pt>
                <c:pt idx="1567">
                  <c:v>0.23273508396481199</c:v>
                </c:pt>
                <c:pt idx="1568">
                  <c:v>0.233037948213979</c:v>
                </c:pt>
                <c:pt idx="1569">
                  <c:v>0.23334142535395697</c:v>
                </c:pt>
                <c:pt idx="1570">
                  <c:v>0.23364554655596884</c:v>
                </c:pt>
                <c:pt idx="1571">
                  <c:v>0.23395034284870644</c:v>
                </c:pt>
                <c:pt idx="1572">
                  <c:v>0.23425584506936944</c:v>
                </c:pt>
                <c:pt idx="1573">
                  <c:v>0.23456208381808141</c:v>
                </c:pt>
                <c:pt idx="1574">
                  <c:v>0.23486908941583512</c:v>
                </c:pt>
                <c:pt idx="1575">
                  <c:v>0.23517689186590099</c:v>
                </c:pt>
                <c:pt idx="1576">
                  <c:v>0.235485520818731</c:v>
                </c:pt>
                <c:pt idx="1577">
                  <c:v>0.23579500554024008</c:v>
                </c:pt>
                <c:pt idx="1578">
                  <c:v>0.23610537488344599</c:v>
                </c:pt>
                <c:pt idx="1579">
                  <c:v>0.23641665726339303</c:v>
                </c:pt>
                <c:pt idx="1580">
                  <c:v>0.23672888063515499</c:v>
                </c:pt>
                <c:pt idx="1581">
                  <c:v>0.23704207247494399</c:v>
                </c:pt>
                <c:pt idx="1582">
                  <c:v>0.237356259764051</c:v>
                </c:pt>
                <c:pt idx="1583">
                  <c:v>0.23767146897558467</c:v>
                </c:pt>
                <c:pt idx="1584">
                  <c:v>0.23798772606381</c:v>
                </c:pt>
                <c:pt idx="1585">
                  <c:v>0.23830505645594099</c:v>
                </c:pt>
                <c:pt idx="1586">
                  <c:v>0.23862348504626837</c:v>
                </c:pt>
                <c:pt idx="1587">
                  <c:v>0.23894303619241114</c:v>
                </c:pt>
                <c:pt idx="1588">
                  <c:v>0.23926373371359599</c:v>
                </c:pt>
                <c:pt idx="1589">
                  <c:v>0.23958560089080799</c:v>
                </c:pt>
                <c:pt idx="1590">
                  <c:v>0.23990866046859041</c:v>
                </c:pt>
                <c:pt idx="1591">
                  <c:v>0.24023293465844944</c:v>
                </c:pt>
                <c:pt idx="1592">
                  <c:v>0.24055844514367541</c:v>
                </c:pt>
                <c:pt idx="1593">
                  <c:v>0.24088521308543137</c:v>
                </c:pt>
                <c:pt idx="1594">
                  <c:v>0.24121325913000408</c:v>
                </c:pt>
                <c:pt idx="1595">
                  <c:v>0.24154260341708841</c:v>
                </c:pt>
                <c:pt idx="1596">
                  <c:v>0.24187326558899341</c:v>
                </c:pt>
                <c:pt idx="1597">
                  <c:v>0.24220526480061799</c:v>
                </c:pt>
                <c:pt idx="1598">
                  <c:v>0.24253861973016341</c:v>
                </c:pt>
                <c:pt idx="1599">
                  <c:v>0.24287334859041243</c:v>
                </c:pt>
                <c:pt idx="1600">
                  <c:v>0.24320946914052588</c:v>
                </c:pt>
                <c:pt idx="1601">
                  <c:v>0.24354699869826668</c:v>
                </c:pt>
                <c:pt idx="1602">
                  <c:v>0.24388491164277101</c:v>
                </c:pt>
                <c:pt idx="1603">
                  <c:v>0.24422304395786337</c:v>
                </c:pt>
                <c:pt idx="1604">
                  <c:v>0.24456122087054241</c:v>
                </c:pt>
                <c:pt idx="1605">
                  <c:v>0.24489941942558299</c:v>
                </c:pt>
                <c:pt idx="1606">
                  <c:v>0.24523764231054099</c:v>
                </c:pt>
                <c:pt idx="1607">
                  <c:v>0.245575906213198</c:v>
                </c:pt>
                <c:pt idx="1608">
                  <c:v>0.24591422863363899</c:v>
                </c:pt>
                <c:pt idx="1609">
                  <c:v>0.246252628148563</c:v>
                </c:pt>
                <c:pt idx="1610">
                  <c:v>0.24659112246421541</c:v>
                </c:pt>
                <c:pt idx="1611">
                  <c:v>0.246929728981579</c:v>
                </c:pt>
                <c:pt idx="1612">
                  <c:v>0.24726846440297981</c:v>
                </c:pt>
                <c:pt idx="1613">
                  <c:v>0.24760734494310399</c:v>
                </c:pt>
                <c:pt idx="1614">
                  <c:v>0.24794638625008542</c:v>
                </c:pt>
                <c:pt idx="1615">
                  <c:v>0.25573825439337444</c:v>
                </c:pt>
                <c:pt idx="1616">
                  <c:v>0.25787170323782516</c:v>
                </c:pt>
                <c:pt idx="1617">
                  <c:v>0.25835716113641932</c:v>
                </c:pt>
                <c:pt idx="1618">
                  <c:v>0.25870628057105299</c:v>
                </c:pt>
                <c:pt idx="1619">
                  <c:v>0.25906570230335602</c:v>
                </c:pt>
                <c:pt idx="1620">
                  <c:v>0.25942688991046498</c:v>
                </c:pt>
                <c:pt idx="1621">
                  <c:v>0.25978831036108302</c:v>
                </c:pt>
                <c:pt idx="1622">
                  <c:v>0.26014956522271232</c:v>
                </c:pt>
                <c:pt idx="1623">
                  <c:v>0.26050972967204788</c:v>
                </c:pt>
                <c:pt idx="1624">
                  <c:v>0.260869118802323</c:v>
                </c:pt>
                <c:pt idx="1625">
                  <c:v>0.261227524564276</c:v>
                </c:pt>
                <c:pt idx="1626">
                  <c:v>0.26158510761794784</c:v>
                </c:pt>
                <c:pt idx="1627">
                  <c:v>0.26194186079498438</c:v>
                </c:pt>
                <c:pt idx="1628">
                  <c:v>0.26229787107316999</c:v>
                </c:pt>
                <c:pt idx="1629">
                  <c:v>0.26265317720175302</c:v>
                </c:pt>
                <c:pt idx="1630">
                  <c:v>0.26300783886336593</c:v>
                </c:pt>
                <c:pt idx="1631">
                  <c:v>0.263361900448631</c:v>
                </c:pt>
                <c:pt idx="1632">
                  <c:v>0.263715408928484</c:v>
                </c:pt>
                <c:pt idx="1633">
                  <c:v>0.26406840492532202</c:v>
                </c:pt>
                <c:pt idx="1634">
                  <c:v>0.26442092744359702</c:v>
                </c:pt>
                <c:pt idx="1635">
                  <c:v>0.26477301183626401</c:v>
                </c:pt>
                <c:pt idx="1636">
                  <c:v>0.26512469118822984</c:v>
                </c:pt>
                <c:pt idx="1637">
                  <c:v>0.26547599598891602</c:v>
                </c:pt>
                <c:pt idx="1638">
                  <c:v>0.26582695464458939</c:v>
                </c:pt>
                <c:pt idx="1639">
                  <c:v>0.26617759354877801</c:v>
                </c:pt>
                <c:pt idx="1640">
                  <c:v>0.26652793734841684</c:v>
                </c:pt>
                <c:pt idx="1641">
                  <c:v>0.2668780090873864</c:v>
                </c:pt>
                <c:pt idx="1642">
                  <c:v>0.26722783038735998</c:v>
                </c:pt>
                <c:pt idx="1643">
                  <c:v>0.26757742158794484</c:v>
                </c:pt>
                <c:pt idx="1644">
                  <c:v>0.26792680188682555</c:v>
                </c:pt>
                <c:pt idx="1645">
                  <c:v>0.26827642725597661</c:v>
                </c:pt>
                <c:pt idx="1646">
                  <c:v>0.26862636855674132</c:v>
                </c:pt>
                <c:pt idx="1647">
                  <c:v>0.26897664269893701</c:v>
                </c:pt>
                <c:pt idx="1648">
                  <c:v>0.26932725735026303</c:v>
                </c:pt>
                <c:pt idx="1649">
                  <c:v>0.26967821384202684</c:v>
                </c:pt>
                <c:pt idx="1650">
                  <c:v>0.27002950593961339</c:v>
                </c:pt>
                <c:pt idx="1651">
                  <c:v>0.27038112083467958</c:v>
                </c:pt>
                <c:pt idx="1652">
                  <c:v>0.27073303845902724</c:v>
                </c:pt>
                <c:pt idx="1653">
                  <c:v>0.271085231636156</c:v>
                </c:pt>
                <c:pt idx="1654">
                  <c:v>0.27143766578427997</c:v>
                </c:pt>
                <c:pt idx="1655">
                  <c:v>0.27179029882375499</c:v>
                </c:pt>
                <c:pt idx="1656">
                  <c:v>0.27214308167775608</c:v>
                </c:pt>
                <c:pt idx="1657">
                  <c:v>0.272496047035999</c:v>
                </c:pt>
                <c:pt idx="1658">
                  <c:v>0.27284928583580903</c:v>
                </c:pt>
                <c:pt idx="1659">
                  <c:v>0.27320289365710898</c:v>
                </c:pt>
                <c:pt idx="1660">
                  <c:v>0.27355697524075762</c:v>
                </c:pt>
                <c:pt idx="1661">
                  <c:v>0.27391164361673576</c:v>
                </c:pt>
                <c:pt idx="1662">
                  <c:v>0.27426702028643174</c:v>
                </c:pt>
                <c:pt idx="1663">
                  <c:v>0.27462323521294441</c:v>
                </c:pt>
                <c:pt idx="1664">
                  <c:v>0.27498042684928403</c:v>
                </c:pt>
                <c:pt idx="1665">
                  <c:v>0.27533874210071202</c:v>
                </c:pt>
                <c:pt idx="1666">
                  <c:v>0.27569833627164098</c:v>
                </c:pt>
                <c:pt idx="1667">
                  <c:v>0.27605847951146867</c:v>
                </c:pt>
                <c:pt idx="1668">
                  <c:v>0.276419041520227</c:v>
                </c:pt>
                <c:pt idx="1669">
                  <c:v>0.27678004201589601</c:v>
                </c:pt>
                <c:pt idx="1670">
                  <c:v>0.27714149307732799</c:v>
                </c:pt>
                <c:pt idx="1671">
                  <c:v>0.27750340850914201</c:v>
                </c:pt>
                <c:pt idx="1672">
                  <c:v>0.27786580350763984</c:v>
                </c:pt>
                <c:pt idx="1673">
                  <c:v>0.27822869355809232</c:v>
                </c:pt>
                <c:pt idx="1674">
                  <c:v>0.27859209511749738</c:v>
                </c:pt>
                <c:pt idx="1675">
                  <c:v>0.27895602533756603</c:v>
                </c:pt>
                <c:pt idx="1676">
                  <c:v>0.27932050227612998</c:v>
                </c:pt>
                <c:pt idx="1677">
                  <c:v>0.27968554486811675</c:v>
                </c:pt>
                <c:pt idx="1678">
                  <c:v>0.28005115935998398</c:v>
                </c:pt>
                <c:pt idx="1679">
                  <c:v>0.28041732054881702</c:v>
                </c:pt>
                <c:pt idx="1680">
                  <c:v>0.28078400115237584</c:v>
                </c:pt>
                <c:pt idx="1681">
                  <c:v>0.28115116542079399</c:v>
                </c:pt>
                <c:pt idx="1682">
                  <c:v>0.28151877693898003</c:v>
                </c:pt>
                <c:pt idx="1683">
                  <c:v>0.28188679795776117</c:v>
                </c:pt>
                <c:pt idx="1684">
                  <c:v>0.28225519039388308</c:v>
                </c:pt>
                <c:pt idx="1685">
                  <c:v>0.28262391583777641</c:v>
                </c:pt>
                <c:pt idx="1686">
                  <c:v>0.28299293577239498</c:v>
                </c:pt>
                <c:pt idx="1687">
                  <c:v>0.28336221167713832</c:v>
                </c:pt>
                <c:pt idx="1688">
                  <c:v>0.28373170516766139</c:v>
                </c:pt>
                <c:pt idx="1689">
                  <c:v>0.28410137811975167</c:v>
                </c:pt>
                <c:pt idx="1690">
                  <c:v>0.28447119280095007</c:v>
                </c:pt>
                <c:pt idx="1691">
                  <c:v>0.28484111199841639</c:v>
                </c:pt>
                <c:pt idx="1692">
                  <c:v>0.28521109914707898</c:v>
                </c:pt>
                <c:pt idx="1693">
                  <c:v>0.28558111845452799</c:v>
                </c:pt>
                <c:pt idx="1694">
                  <c:v>0.28595113502270608</c:v>
                </c:pt>
                <c:pt idx="1695">
                  <c:v>0.28632111496477775</c:v>
                </c:pt>
                <c:pt idx="1696">
                  <c:v>0.28669102551638659</c:v>
                </c:pt>
                <c:pt idx="1697">
                  <c:v>0.28706083514033698</c:v>
                </c:pt>
                <c:pt idx="1698">
                  <c:v>0.2874305136236554</c:v>
                </c:pt>
                <c:pt idx="1699">
                  <c:v>0.28780003216653699</c:v>
                </c:pt>
                <c:pt idx="1700">
                  <c:v>0.28816936346238098</c:v>
                </c:pt>
                <c:pt idx="1701">
                  <c:v>0.28853848176835767</c:v>
                </c:pt>
                <c:pt idx="1702">
                  <c:v>0.28890736296622432</c:v>
                </c:pt>
                <c:pt idx="1703">
                  <c:v>0.28927598461310799</c:v>
                </c:pt>
                <c:pt idx="1704">
                  <c:v>0.289644310283734</c:v>
                </c:pt>
                <c:pt idx="1705">
                  <c:v>0.29001230125793204</c:v>
                </c:pt>
                <c:pt idx="1706">
                  <c:v>0.29037997866234277</c:v>
                </c:pt>
                <c:pt idx="1707">
                  <c:v>0.29074732527736302</c:v>
                </c:pt>
                <c:pt idx="1708">
                  <c:v>0.29111432853340702</c:v>
                </c:pt>
                <c:pt idx="1709">
                  <c:v>0.29148097275398716</c:v>
                </c:pt>
                <c:pt idx="1710">
                  <c:v>0.29184724900754538</c:v>
                </c:pt>
                <c:pt idx="1711">
                  <c:v>0.29221314900281298</c:v>
                </c:pt>
                <c:pt idx="1712">
                  <c:v>0.29257866633138141</c:v>
                </c:pt>
                <c:pt idx="1713">
                  <c:v>0.29294379613702998</c:v>
                </c:pt>
                <c:pt idx="1714">
                  <c:v>0.29330853519062122</c:v>
                </c:pt>
                <c:pt idx="1715">
                  <c:v>0.29367288179931694</c:v>
                </c:pt>
                <c:pt idx="1716">
                  <c:v>0.2940368357739464</c:v>
                </c:pt>
                <c:pt idx="1717">
                  <c:v>0.29440039836264437</c:v>
                </c:pt>
                <c:pt idx="1718">
                  <c:v>0.29476357219528998</c:v>
                </c:pt>
                <c:pt idx="1719">
                  <c:v>0.29512636121903868</c:v>
                </c:pt>
                <c:pt idx="1720">
                  <c:v>0.29548877063536177</c:v>
                </c:pt>
                <c:pt idx="1721">
                  <c:v>0.29585080683465892</c:v>
                </c:pt>
                <c:pt idx="1722">
                  <c:v>0.29621247733106965</c:v>
                </c:pt>
                <c:pt idx="1723">
                  <c:v>0.29657379069703532</c:v>
                </c:pt>
                <c:pt idx="1724">
                  <c:v>0.29693475649852774</c:v>
                </c:pt>
                <c:pt idx="1725">
                  <c:v>0.297295385231091</c:v>
                </c:pt>
                <c:pt idx="1726">
                  <c:v>0.29765568825721739</c:v>
                </c:pt>
                <c:pt idx="1727">
                  <c:v>0.29801567774525561</c:v>
                </c:pt>
                <c:pt idx="1728">
                  <c:v>0.29837536661016684</c:v>
                </c:pt>
                <c:pt idx="1729">
                  <c:v>0.29873476845633679</c:v>
                </c:pt>
                <c:pt idx="1730">
                  <c:v>0.29909389752257598</c:v>
                </c:pt>
                <c:pt idx="1731">
                  <c:v>0.29945276862946868</c:v>
                </c:pt>
                <c:pt idx="1732">
                  <c:v>0.29981139712916244</c:v>
                </c:pt>
                <c:pt idx="1733">
                  <c:v>0.3001697988577115</c:v>
                </c:pt>
                <c:pt idx="1734">
                  <c:v>0.3005279900898965</c:v>
                </c:pt>
                <c:pt idx="1735">
                  <c:v>0.30088598749659012</c:v>
                </c:pt>
                <c:pt idx="1736">
                  <c:v>0.30124380810471602</c:v>
                </c:pt>
                <c:pt idx="1737">
                  <c:v>0.30160146925963716</c:v>
                </c:pt>
                <c:pt idx="1738">
                  <c:v>0.30195898858997766</c:v>
                </c:pt>
                <c:pt idx="1739">
                  <c:v>0.30231638397489291</c:v>
                </c:pt>
                <c:pt idx="1740">
                  <c:v>0.30267367351352198</c:v>
                </c:pt>
                <c:pt idx="1741">
                  <c:v>0.30303087549678998</c:v>
                </c:pt>
                <c:pt idx="1742">
                  <c:v>0.30338800838113938</c:v>
                </c:pt>
                <c:pt idx="1743">
                  <c:v>0.30374509076441297</c:v>
                </c:pt>
                <c:pt idx="1744">
                  <c:v>0.30410214136358532</c:v>
                </c:pt>
                <c:pt idx="1745">
                  <c:v>0.30445917899429253</c:v>
                </c:pt>
                <c:pt idx="1746">
                  <c:v>0.30481622255203639</c:v>
                </c:pt>
                <c:pt idx="1747">
                  <c:v>0.30517329099502832</c:v>
                </c:pt>
                <c:pt idx="1748">
                  <c:v>0.30553040332845516</c:v>
                </c:pt>
                <c:pt idx="1749">
                  <c:v>0.30588757859011284</c:v>
                </c:pt>
                <c:pt idx="1750">
                  <c:v>0.30624483583739298</c:v>
                </c:pt>
                <c:pt idx="1751">
                  <c:v>0.30660219413537498</c:v>
                </c:pt>
                <c:pt idx="1752">
                  <c:v>0.30695967254602502</c:v>
                </c:pt>
                <c:pt idx="1753">
                  <c:v>0.30731729011841541</c:v>
                </c:pt>
                <c:pt idx="1754">
                  <c:v>0.30767506587982968</c:v>
                </c:pt>
                <c:pt idx="1755">
                  <c:v>0.30803301882772399</c:v>
                </c:pt>
                <c:pt idx="1756">
                  <c:v>0.30839116792249416</c:v>
                </c:pt>
                <c:pt idx="1757">
                  <c:v>0.30874953208080108</c:v>
                </c:pt>
                <c:pt idx="1758">
                  <c:v>0.30910813016971544</c:v>
                </c:pt>
                <c:pt idx="1759">
                  <c:v>0.30946698100125597</c:v>
                </c:pt>
                <c:pt idx="1760">
                  <c:v>0.30982610332755017</c:v>
                </c:pt>
                <c:pt idx="1761">
                  <c:v>0.31018551583641818</c:v>
                </c:pt>
                <c:pt idx="1762">
                  <c:v>0.31054523714739601</c:v>
                </c:pt>
                <c:pt idx="1763">
                  <c:v>0.31090528580808841</c:v>
                </c:pt>
                <c:pt idx="1764">
                  <c:v>0.31126568029086904</c:v>
                </c:pt>
                <c:pt idx="1765">
                  <c:v>0.31902356957388811</c:v>
                </c:pt>
                <c:pt idx="1766">
                  <c:v>0.32116520954955247</c:v>
                </c:pt>
                <c:pt idx="1767">
                  <c:v>0.32166786960146204</c:v>
                </c:pt>
                <c:pt idx="1768">
                  <c:v>0.32202905876476884</c:v>
                </c:pt>
                <c:pt idx="1769">
                  <c:v>0.32240680699358304</c:v>
                </c:pt>
                <c:pt idx="1770">
                  <c:v>0.32278643397466217</c:v>
                </c:pt>
                <c:pt idx="1771">
                  <c:v>0.32316677820267087</c:v>
                </c:pt>
                <c:pt idx="1772">
                  <c:v>0.32354726137366868</c:v>
                </c:pt>
                <c:pt idx="1773">
                  <c:v>0.3239268454806617</c:v>
                </c:pt>
                <c:pt idx="1774">
                  <c:v>0.32430589736809368</c:v>
                </c:pt>
                <c:pt idx="1775">
                  <c:v>0.32468418657307041</c:v>
                </c:pt>
                <c:pt idx="1776">
                  <c:v>0.32506189219503684</c:v>
                </c:pt>
                <c:pt idx="1777">
                  <c:v>0.32543901267847702</c:v>
                </c:pt>
                <c:pt idx="1778">
                  <c:v>0.32581564230213839</c:v>
                </c:pt>
                <c:pt idx="1779">
                  <c:v>0.32619182764614502</c:v>
                </c:pt>
                <c:pt idx="1780">
                  <c:v>0.32656763354887003</c:v>
                </c:pt>
                <c:pt idx="1781">
                  <c:v>0.32694311045767632</c:v>
                </c:pt>
                <c:pt idx="1782">
                  <c:v>0.32731830965518816</c:v>
                </c:pt>
                <c:pt idx="1783">
                  <c:v>0.32769327620459998</c:v>
                </c:pt>
                <c:pt idx="1784">
                  <c:v>0.32806805260141397</c:v>
                </c:pt>
                <c:pt idx="1785">
                  <c:v>0.32844267744798056</c:v>
                </c:pt>
                <c:pt idx="1786">
                  <c:v>0.32881718648604841</c:v>
                </c:pt>
                <c:pt idx="1787">
                  <c:v>0.329191612508341</c:v>
                </c:pt>
                <c:pt idx="1788">
                  <c:v>0.32956598577182405</c:v>
                </c:pt>
                <c:pt idx="1789">
                  <c:v>0.32994033414511698</c:v>
                </c:pt>
                <c:pt idx="1790">
                  <c:v>0.33031478224701116</c:v>
                </c:pt>
                <c:pt idx="1791">
                  <c:v>0.33068972079899739</c:v>
                </c:pt>
                <c:pt idx="1792">
                  <c:v>0.3310651544116</c:v>
                </c:pt>
                <c:pt idx="1793">
                  <c:v>0.33144111105228086</c:v>
                </c:pt>
                <c:pt idx="1794">
                  <c:v>0.33181760247912284</c:v>
                </c:pt>
                <c:pt idx="1795">
                  <c:v>0.33219463421597684</c:v>
                </c:pt>
                <c:pt idx="1796">
                  <c:v>0.33257220280236238</c:v>
                </c:pt>
                <c:pt idx="1797">
                  <c:v>0.33295029693278827</c:v>
                </c:pt>
                <c:pt idx="1798">
                  <c:v>0.33332889666451809</c:v>
                </c:pt>
                <c:pt idx="1799">
                  <c:v>0.33370797353837744</c:v>
                </c:pt>
                <c:pt idx="1800">
                  <c:v>0.33408749021857376</c:v>
                </c:pt>
                <c:pt idx="1801">
                  <c:v>0.33446740033354916</c:v>
                </c:pt>
                <c:pt idx="1802">
                  <c:v>0.33484769062800424</c:v>
                </c:pt>
                <c:pt idx="1803">
                  <c:v>0.33522844412290004</c:v>
                </c:pt>
                <c:pt idx="1804">
                  <c:v>0.33560974887723338</c:v>
                </c:pt>
                <c:pt idx="1805">
                  <c:v>0.33599170287165703</c:v>
                </c:pt>
                <c:pt idx="1806">
                  <c:v>0.33637441255113798</c:v>
                </c:pt>
                <c:pt idx="1807">
                  <c:v>0.33675799334878548</c:v>
                </c:pt>
                <c:pt idx="1808">
                  <c:v>0.33714256964003003</c:v>
                </c:pt>
                <c:pt idx="1809">
                  <c:v>0.33752827494365517</c:v>
                </c:pt>
                <c:pt idx="1810">
                  <c:v>0.33791525195419903</c:v>
                </c:pt>
                <c:pt idx="1811">
                  <c:v>0.33830365260845441</c:v>
                </c:pt>
                <c:pt idx="1812">
                  <c:v>0.33869272747192802</c:v>
                </c:pt>
                <c:pt idx="1813">
                  <c:v>0.33908237796306517</c:v>
                </c:pt>
                <c:pt idx="1814">
                  <c:v>0.33947260714688909</c:v>
                </c:pt>
                <c:pt idx="1815">
                  <c:v>0.33986341615675103</c:v>
                </c:pt>
                <c:pt idx="1816">
                  <c:v>0.34025480559344784</c:v>
                </c:pt>
                <c:pt idx="1817">
                  <c:v>0.34064677708960811</c:v>
                </c:pt>
                <c:pt idx="1818">
                  <c:v>0.34103933165248002</c:v>
                </c:pt>
                <c:pt idx="1819">
                  <c:v>0.34143247060964804</c:v>
                </c:pt>
                <c:pt idx="1820">
                  <c:v>0.34182619524766916</c:v>
                </c:pt>
                <c:pt idx="1821">
                  <c:v>0.34222050708782004</c:v>
                </c:pt>
                <c:pt idx="1822">
                  <c:v>0.34261540786376032</c:v>
                </c:pt>
                <c:pt idx="1823">
                  <c:v>0.34301089964327675</c:v>
                </c:pt>
                <c:pt idx="1824">
                  <c:v>0.34340698488671684</c:v>
                </c:pt>
                <c:pt idx="1825">
                  <c:v>0.34380366653872302</c:v>
                </c:pt>
                <c:pt idx="1826">
                  <c:v>0.34420094810754598</c:v>
                </c:pt>
                <c:pt idx="1827">
                  <c:v>0.34459883375246991</c:v>
                </c:pt>
                <c:pt idx="1828">
                  <c:v>0.34499732836893099</c:v>
                </c:pt>
                <c:pt idx="1829">
                  <c:v>0.34539643767523298</c:v>
                </c:pt>
                <c:pt idx="1830">
                  <c:v>0.34579616829779197</c:v>
                </c:pt>
                <c:pt idx="1831">
                  <c:v>0.34619652785522198</c:v>
                </c:pt>
                <c:pt idx="1832">
                  <c:v>0.34659752503981472</c:v>
                </c:pt>
                <c:pt idx="1833">
                  <c:v>0.34699916969569738</c:v>
                </c:pt>
                <c:pt idx="1834">
                  <c:v>0.34740147289269541</c:v>
                </c:pt>
                <c:pt idx="1835">
                  <c:v>0.34780444699487945</c:v>
                </c:pt>
                <c:pt idx="1836">
                  <c:v>0.34820810572297844</c:v>
                </c:pt>
                <c:pt idx="1837">
                  <c:v>0.34861246420973341</c:v>
                </c:pt>
                <c:pt idx="1838">
                  <c:v>0.34901753904730698</c:v>
                </c:pt>
                <c:pt idx="1839">
                  <c:v>0.34942334832615801</c:v>
                </c:pt>
                <c:pt idx="1840">
                  <c:v>0.34982991166457333</c:v>
                </c:pt>
                <c:pt idx="1841">
                  <c:v>0.35023725022841973</c:v>
                </c:pt>
                <c:pt idx="1842">
                  <c:v>0.35064437219317901</c:v>
                </c:pt>
                <c:pt idx="1843">
                  <c:v>0.35105015384031402</c:v>
                </c:pt>
                <c:pt idx="1844">
                  <c:v>0.35145455816899501</c:v>
                </c:pt>
                <c:pt idx="1845">
                  <c:v>0.35185734168351601</c:v>
                </c:pt>
                <c:pt idx="1846">
                  <c:v>0.35225856280332601</c:v>
                </c:pt>
                <c:pt idx="1847">
                  <c:v>0.35265824517022798</c:v>
                </c:pt>
                <c:pt idx="1848">
                  <c:v>0.353056448608638</c:v>
                </c:pt>
                <c:pt idx="1849">
                  <c:v>0.35345322279880997</c:v>
                </c:pt>
                <c:pt idx="1850">
                  <c:v>0.35384856566147044</c:v>
                </c:pt>
                <c:pt idx="1851">
                  <c:v>0.35424260705519001</c:v>
                </c:pt>
                <c:pt idx="1852">
                  <c:v>0.35463540602225602</c:v>
                </c:pt>
                <c:pt idx="1853">
                  <c:v>0.35502703291330701</c:v>
                </c:pt>
                <c:pt idx="1854">
                  <c:v>0.35541754364384825</c:v>
                </c:pt>
                <c:pt idx="1855">
                  <c:v>0.35580700324005216</c:v>
                </c:pt>
                <c:pt idx="1856">
                  <c:v>0.35619547544344898</c:v>
                </c:pt>
                <c:pt idx="1857">
                  <c:v>0.35658302460498797</c:v>
                </c:pt>
                <c:pt idx="1858">
                  <c:v>0.35696971494222618</c:v>
                </c:pt>
                <c:pt idx="1859">
                  <c:v>0.35735561070540744</c:v>
                </c:pt>
                <c:pt idx="1860">
                  <c:v>0.35774077596841691</c:v>
                </c:pt>
                <c:pt idx="1861">
                  <c:v>0.35812527456963938</c:v>
                </c:pt>
                <c:pt idx="1862">
                  <c:v>0.35850916999005777</c:v>
                </c:pt>
                <c:pt idx="1863">
                  <c:v>0.35889252526553456</c:v>
                </c:pt>
                <c:pt idx="1864">
                  <c:v>0.359275402891714</c:v>
                </c:pt>
                <c:pt idx="1865">
                  <c:v>0.35965786474126232</c:v>
                </c:pt>
                <c:pt idx="1866">
                  <c:v>0.36003997198505755</c:v>
                </c:pt>
                <c:pt idx="1867">
                  <c:v>0.36042178502157984</c:v>
                </c:pt>
                <c:pt idx="1868">
                  <c:v>0.36080336341282015</c:v>
                </c:pt>
                <c:pt idx="1869">
                  <c:v>0.3611847658274831</c:v>
                </c:pt>
                <c:pt idx="1870">
                  <c:v>0.36156604999117098</c:v>
                </c:pt>
                <c:pt idx="1871">
                  <c:v>0.36194727264365684</c:v>
                </c:pt>
                <c:pt idx="1872">
                  <c:v>0.36232848950279561</c:v>
                </c:pt>
                <c:pt idx="1873">
                  <c:v>0.36270975523518501</c:v>
                </c:pt>
                <c:pt idx="1874">
                  <c:v>0.36309112343316174</c:v>
                </c:pt>
                <c:pt idx="1875">
                  <c:v>0.36347264659779038</c:v>
                </c:pt>
                <c:pt idx="1876">
                  <c:v>0.36385437612771204</c:v>
                </c:pt>
                <c:pt idx="1877">
                  <c:v>0.36423636231336098</c:v>
                </c:pt>
                <c:pt idx="1878">
                  <c:v>0.36461865433637508</c:v>
                </c:pt>
                <c:pt idx="1879">
                  <c:v>0.36500130027362698</c:v>
                </c:pt>
                <c:pt idx="1880">
                  <c:v>0.36538434710576267</c:v>
                </c:pt>
                <c:pt idx="1881">
                  <c:v>0.36576784072969132</c:v>
                </c:pt>
                <c:pt idx="1882">
                  <c:v>0.36615182597490703</c:v>
                </c:pt>
                <c:pt idx="1883">
                  <c:v>0.36653634662299001</c:v>
                </c:pt>
                <c:pt idx="1884">
                  <c:v>0.36692144543032501</c:v>
                </c:pt>
                <c:pt idx="1885">
                  <c:v>0.36730716415340703</c:v>
                </c:pt>
                <c:pt idx="1886">
                  <c:v>0.36769354357661499</c:v>
                </c:pt>
                <c:pt idx="1887">
                  <c:v>0.36808062354217941</c:v>
                </c:pt>
                <c:pt idx="1888">
                  <c:v>0.36846844298189441</c:v>
                </c:pt>
                <c:pt idx="1889">
                  <c:v>0.36885703995057784</c:v>
                </c:pt>
                <c:pt idx="1890">
                  <c:v>0.36924645166083908</c:v>
                </c:pt>
                <c:pt idx="1891">
                  <c:v>0.36963671451906832</c:v>
                </c:pt>
                <c:pt idx="1892">
                  <c:v>0.37002786416237216</c:v>
                </c:pt>
                <c:pt idx="1893">
                  <c:v>0.37041993549630697</c:v>
                </c:pt>
                <c:pt idx="1894">
                  <c:v>0.37081296273333003</c:v>
                </c:pt>
                <c:pt idx="1895">
                  <c:v>0.37120697943159908</c:v>
                </c:pt>
                <c:pt idx="1896">
                  <c:v>0.37160201853429398</c:v>
                </c:pt>
                <c:pt idx="1897">
                  <c:v>0.37199811240906239</c:v>
                </c:pt>
                <c:pt idx="1898">
                  <c:v>0.37239529288767803</c:v>
                </c:pt>
                <c:pt idx="1899">
                  <c:v>0.37279359130575507</c:v>
                </c:pt>
                <c:pt idx="1900">
                  <c:v>0.37319303854244101</c:v>
                </c:pt>
                <c:pt idx="1901">
                  <c:v>0.37359366506005837</c:v>
                </c:pt>
                <c:pt idx="1902">
                  <c:v>0.37399550094356498</c:v>
                </c:pt>
                <c:pt idx="1903">
                  <c:v>0.37439856045986519</c:v>
                </c:pt>
                <c:pt idx="1904">
                  <c:v>0.37480283807026904</c:v>
                </c:pt>
                <c:pt idx="1905">
                  <c:v>0.37520832577829538</c:v>
                </c:pt>
                <c:pt idx="1906">
                  <c:v>0.37561500951899701</c:v>
                </c:pt>
                <c:pt idx="1907">
                  <c:v>0.38337772940748616</c:v>
                </c:pt>
                <c:pt idx="1908">
                  <c:v>0.3855567923685545</c:v>
                </c:pt>
                <c:pt idx="1909">
                  <c:v>0.38610468824961047</c:v>
                </c:pt>
                <c:pt idx="1910">
                  <c:v>0.38650542580165625</c:v>
                </c:pt>
                <c:pt idx="1911">
                  <c:v>0.38693095186444659</c:v>
                </c:pt>
                <c:pt idx="1912">
                  <c:v>0.38735768649509839</c:v>
                </c:pt>
                <c:pt idx="1913">
                  <c:v>0.38778668727496934</c:v>
                </c:pt>
                <c:pt idx="1914">
                  <c:v>0.38821621125554862</c:v>
                </c:pt>
                <c:pt idx="1915">
                  <c:v>0.38864554637897097</c:v>
                </c:pt>
                <c:pt idx="1916">
                  <c:v>0.38907484810891441</c:v>
                </c:pt>
                <c:pt idx="1917">
                  <c:v>0.3895039273948997</c:v>
                </c:pt>
                <c:pt idx="1918">
                  <c:v>0.38993289538039827</c:v>
                </c:pt>
                <c:pt idx="1919">
                  <c:v>0.3903617364574074</c:v>
                </c:pt>
                <c:pt idx="1920">
                  <c:v>0.39079050305534641</c:v>
                </c:pt>
                <c:pt idx="1921">
                  <c:v>0.39121921255747438</c:v>
                </c:pt>
                <c:pt idx="1922">
                  <c:v>0.39164789253318599</c:v>
                </c:pt>
                <c:pt idx="1923">
                  <c:v>0.39207655893223065</c:v>
                </c:pt>
                <c:pt idx="1924">
                  <c:v>0.392505226596083</c:v>
                </c:pt>
                <c:pt idx="1925">
                  <c:v>0.39293390425023084</c:v>
                </c:pt>
                <c:pt idx="1926">
                  <c:v>0.39336259689843545</c:v>
                </c:pt>
                <c:pt idx="1927">
                  <c:v>0.39379130512340332</c:v>
                </c:pt>
                <c:pt idx="1928">
                  <c:v>0.39422002583414362</c:v>
                </c:pt>
                <c:pt idx="1929">
                  <c:v>0.39464899363871303</c:v>
                </c:pt>
                <c:pt idx="1930">
                  <c:v>0.39507837847951055</c:v>
                </c:pt>
                <c:pt idx="1931">
                  <c:v>0.39550816880310841</c:v>
                </c:pt>
                <c:pt idx="1932">
                  <c:v>0.39593835420051132</c:v>
                </c:pt>
                <c:pt idx="1933">
                  <c:v>0.39636891186409517</c:v>
                </c:pt>
                <c:pt idx="1934">
                  <c:v>0.39679981003749998</c:v>
                </c:pt>
                <c:pt idx="1935">
                  <c:v>0.39723100740316603</c:v>
                </c:pt>
                <c:pt idx="1936">
                  <c:v>0.39766245322797061</c:v>
                </c:pt>
                <c:pt idx="1937">
                  <c:v>0.39809408709710153</c:v>
                </c:pt>
                <c:pt idx="1938">
                  <c:v>0.39852583879258441</c:v>
                </c:pt>
                <c:pt idx="1939">
                  <c:v>0.39895762805412732</c:v>
                </c:pt>
                <c:pt idx="1940">
                  <c:v>0.39938937296737986</c:v>
                </c:pt>
                <c:pt idx="1941">
                  <c:v>0.39982108836264518</c:v>
                </c:pt>
                <c:pt idx="1942">
                  <c:v>0.40025281826882197</c:v>
                </c:pt>
                <c:pt idx="1943">
                  <c:v>0.40068461510939901</c:v>
                </c:pt>
                <c:pt idx="1944">
                  <c:v>0.40111654073500208</c:v>
                </c:pt>
                <c:pt idx="1945">
                  <c:v>0.40154866654038901</c:v>
                </c:pt>
                <c:pt idx="1946">
                  <c:v>0.40198107367048647</c:v>
                </c:pt>
                <c:pt idx="1947">
                  <c:v>0.40241385330733098</c:v>
                </c:pt>
                <c:pt idx="1948">
                  <c:v>0.402847106872182</c:v>
                </c:pt>
                <c:pt idx="1949">
                  <c:v>0.40328094622135802</c:v>
                </c:pt>
                <c:pt idx="1950">
                  <c:v>0.40371473292226884</c:v>
                </c:pt>
                <c:pt idx="1951">
                  <c:v>0.40414820775673499</c:v>
                </c:pt>
                <c:pt idx="1952">
                  <c:v>0.40458134329411038</c:v>
                </c:pt>
                <c:pt idx="1953">
                  <c:v>0.40501409529069704</c:v>
                </c:pt>
                <c:pt idx="1954">
                  <c:v>0.40544642269279502</c:v>
                </c:pt>
                <c:pt idx="1955">
                  <c:v>0.40587828457947983</c:v>
                </c:pt>
                <c:pt idx="1956">
                  <c:v>0.40630964016647708</c:v>
                </c:pt>
                <c:pt idx="1957">
                  <c:v>0.406740449023482</c:v>
                </c:pt>
                <c:pt idx="1958">
                  <c:v>0.40717067115225336</c:v>
                </c:pt>
                <c:pt idx="1959">
                  <c:v>0.40760026713409503</c:v>
                </c:pt>
                <c:pt idx="1960">
                  <c:v>0.40802919825905853</c:v>
                </c:pt>
                <c:pt idx="1961">
                  <c:v>0.40845742666924961</c:v>
                </c:pt>
                <c:pt idx="1962">
                  <c:v>0.40888491550447703</c:v>
                </c:pt>
                <c:pt idx="1963">
                  <c:v>0.40931162905399898</c:v>
                </c:pt>
                <c:pt idx="1964">
                  <c:v>0.409737532912263</c:v>
                </c:pt>
                <c:pt idx="1965">
                  <c:v>0.41016259413823197</c:v>
                </c:pt>
                <c:pt idx="1966">
                  <c:v>0.41058678141732341</c:v>
                </c:pt>
                <c:pt idx="1967">
                  <c:v>0.41101006522475986</c:v>
                </c:pt>
                <c:pt idx="1968">
                  <c:v>0.41143241798912839</c:v>
                </c:pt>
                <c:pt idx="1969">
                  <c:v>0.41185381425473438</c:v>
                </c:pt>
                <c:pt idx="1970">
                  <c:v>0.41227423084118475</c:v>
                </c:pt>
                <c:pt idx="1971">
                  <c:v>0.41269364699871403</c:v>
                </c:pt>
                <c:pt idx="1972">
                  <c:v>0.41311204455747302</c:v>
                </c:pt>
                <c:pt idx="1973">
                  <c:v>0.41352940806918498</c:v>
                </c:pt>
                <c:pt idx="1974">
                  <c:v>0.41394572493941684</c:v>
                </c:pt>
                <c:pt idx="1975">
                  <c:v>0.41436098554881567</c:v>
                </c:pt>
                <c:pt idx="1976">
                  <c:v>0.41477518336173602</c:v>
                </c:pt>
                <c:pt idx="1977">
                  <c:v>0.41518831502082965</c:v>
                </c:pt>
                <c:pt idx="1978">
                  <c:v>0.41560038042606301</c:v>
                </c:pt>
                <c:pt idx="1979">
                  <c:v>0.41601138279732408</c:v>
                </c:pt>
                <c:pt idx="1980">
                  <c:v>0.41642132871930132</c:v>
                </c:pt>
                <c:pt idx="1981">
                  <c:v>0.41683022816816601</c:v>
                </c:pt>
                <c:pt idx="1982">
                  <c:v>0.41723809451942401</c:v>
                </c:pt>
                <c:pt idx="1983">
                  <c:v>0.41764494453674</c:v>
                </c:pt>
                <c:pt idx="1984">
                  <c:v>0.41805079834176484</c:v>
                </c:pt>
                <c:pt idx="1985">
                  <c:v>0.41845567936522016</c:v>
                </c:pt>
                <c:pt idx="1986">
                  <c:v>0.41885961427982704</c:v>
                </c:pt>
                <c:pt idx="1987">
                  <c:v>0.41926263291582638</c:v>
                </c:pt>
                <c:pt idx="1988">
                  <c:v>0.41966471070827832</c:v>
                </c:pt>
                <c:pt idx="1989">
                  <c:v>0.42006587972358739</c:v>
                </c:pt>
                <c:pt idx="1990">
                  <c:v>0.42046624227767115</c:v>
                </c:pt>
                <c:pt idx="1991">
                  <c:v>0.42086583892894841</c:v>
                </c:pt>
                <c:pt idx="1992">
                  <c:v>0.42126471678142802</c:v>
                </c:pt>
                <c:pt idx="1993">
                  <c:v>0.42166291860625332</c:v>
                </c:pt>
                <c:pt idx="1994">
                  <c:v>0.42206049441390908</c:v>
                </c:pt>
                <c:pt idx="1995">
                  <c:v>0.42245749465989241</c:v>
                </c:pt>
                <c:pt idx="1996">
                  <c:v>0.42285434447369602</c:v>
                </c:pt>
                <c:pt idx="1997">
                  <c:v>0.42325113272280201</c:v>
                </c:pt>
                <c:pt idx="1998">
                  <c:v>0.42364798526571124</c:v>
                </c:pt>
                <c:pt idx="1999">
                  <c:v>0.42404494402774584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val>
            <c:numRef>
              <c:f>population!$AM$1:$AM$2000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2.0320566483899141E-2</c:v>
                </c:pt>
                <c:pt idx="2">
                  <c:v>1.9519375605288825E-2</c:v>
                </c:pt>
                <c:pt idx="3">
                  <c:v>1.9697353056834403E-2</c:v>
                </c:pt>
                <c:pt idx="4">
                  <c:v>1.9630516029868861E-2</c:v>
                </c:pt>
                <c:pt idx="5">
                  <c:v>1.9588014122304102E-2</c:v>
                </c:pt>
                <c:pt idx="6">
                  <c:v>1.9545011997692516E-2</c:v>
                </c:pt>
                <c:pt idx="7">
                  <c:v>1.95033161795274E-2</c:v>
                </c:pt>
                <c:pt idx="8">
                  <c:v>1.9461980964663238E-2</c:v>
                </c:pt>
                <c:pt idx="9">
                  <c:v>1.9420748985786263E-2</c:v>
                </c:pt>
                <c:pt idx="10">
                  <c:v>1.937946881788748E-2</c:v>
                </c:pt>
                <c:pt idx="11">
                  <c:v>1.9338061305923207E-2</c:v>
                </c:pt>
                <c:pt idx="12">
                  <c:v>1.929648119455293E-2</c:v>
                </c:pt>
                <c:pt idx="13">
                  <c:v>1.9254702092356402E-2</c:v>
                </c:pt>
                <c:pt idx="14">
                  <c:v>1.9212708559672803E-2</c:v>
                </c:pt>
                <c:pt idx="15">
                  <c:v>1.9170491856549499E-2</c:v>
                </c:pt>
                <c:pt idx="16">
                  <c:v>1.9128047496233303E-2</c:v>
                </c:pt>
                <c:pt idx="17">
                  <c:v>1.9085373772647705E-2</c:v>
                </c:pt>
                <c:pt idx="18">
                  <c:v>1.9042470838655047E-2</c:v>
                </c:pt>
                <c:pt idx="19">
                  <c:v>1.8999340110098E-2</c:v>
                </c:pt>
                <c:pt idx="20">
                  <c:v>1.89559838697907E-2</c:v>
                </c:pt>
                <c:pt idx="21">
                  <c:v>1.8912404998197001E-2</c:v>
                </c:pt>
                <c:pt idx="22">
                  <c:v>1.8868606786634701E-2</c:v>
                </c:pt>
                <c:pt idx="23">
                  <c:v>1.8824592805541301E-2</c:v>
                </c:pt>
                <c:pt idx="24">
                  <c:v>1.8780366810269705E-2</c:v>
                </c:pt>
                <c:pt idx="25">
                  <c:v>1.8735932672948399E-2</c:v>
                </c:pt>
                <c:pt idx="26">
                  <c:v>1.8691294332747101E-2</c:v>
                </c:pt>
                <c:pt idx="27">
                  <c:v>1.8646455759336961E-2</c:v>
                </c:pt>
                <c:pt idx="28">
                  <c:v>1.8601420925933101E-2</c:v>
                </c:pt>
                <c:pt idx="29">
                  <c:v>1.8556193789388702E-2</c:v>
                </c:pt>
                <c:pt idx="30">
                  <c:v>1.8510778275524501E-2</c:v>
                </c:pt>
                <c:pt idx="31">
                  <c:v>1.846517826839298E-2</c:v>
                </c:pt>
                <c:pt idx="32">
                  <c:v>1.8419397602522002E-2</c:v>
                </c:pt>
                <c:pt idx="33">
                  <c:v>1.8373440057440901E-2</c:v>
                </c:pt>
                <c:pt idx="34">
                  <c:v>1.8327309353954123E-2</c:v>
                </c:pt>
                <c:pt idx="35">
                  <c:v>1.8281009151782861E-2</c:v>
                </c:pt>
                <c:pt idx="36">
                  <c:v>1.8234543048270303E-2</c:v>
                </c:pt>
                <c:pt idx="37">
                  <c:v>1.8187914577927799E-2</c:v>
                </c:pt>
                <c:pt idx="38">
                  <c:v>1.8141127212647677E-2</c:v>
                </c:pt>
                <c:pt idx="39">
                  <c:v>1.8094184362449601E-2</c:v>
                </c:pt>
                <c:pt idx="40">
                  <c:v>1.8047089376664601E-2</c:v>
                </c:pt>
                <c:pt idx="41">
                  <c:v>1.7999845545463501E-2</c:v>
                </c:pt>
                <c:pt idx="42">
                  <c:v>1.7952456101682501E-2</c:v>
                </c:pt>
                <c:pt idx="43">
                  <c:v>1.7904924222888623E-2</c:v>
                </c:pt>
                <c:pt idx="44">
                  <c:v>1.7857253033649299E-2</c:v>
                </c:pt>
                <c:pt idx="45">
                  <c:v>1.7809445607979205E-2</c:v>
                </c:pt>
                <c:pt idx="46">
                  <c:v>1.77615049719346E-2</c:v>
                </c:pt>
                <c:pt idx="47">
                  <c:v>1.7713988163945E-2</c:v>
                </c:pt>
                <c:pt idx="48">
                  <c:v>1.7667488549391E-2</c:v>
                </c:pt>
                <c:pt idx="49">
                  <c:v>1.7621980870244497E-2</c:v>
                </c:pt>
                <c:pt idx="50">
                  <c:v>1.7577440435361899E-2</c:v>
                </c:pt>
                <c:pt idx="51">
                  <c:v>1.7533826787585405E-2</c:v>
                </c:pt>
                <c:pt idx="52">
                  <c:v>1.74910922561935E-2</c:v>
                </c:pt>
                <c:pt idx="53">
                  <c:v>1.74491817505198E-2</c:v>
                </c:pt>
                <c:pt idx="54">
                  <c:v>1.7408032845252303E-2</c:v>
                </c:pt>
                <c:pt idx="55">
                  <c:v>1.7367575762649641E-2</c:v>
                </c:pt>
                <c:pt idx="56">
                  <c:v>1.7327733355349199E-2</c:v>
                </c:pt>
                <c:pt idx="57">
                  <c:v>1.72884210866956E-2</c:v>
                </c:pt>
                <c:pt idx="58">
                  <c:v>1.72495470115295E-2</c:v>
                </c:pt>
                <c:pt idx="59">
                  <c:v>1.7211011759330701E-2</c:v>
                </c:pt>
                <c:pt idx="60">
                  <c:v>1.7172708521831E-2</c:v>
                </c:pt>
                <c:pt idx="61">
                  <c:v>1.7134566670718099E-2</c:v>
                </c:pt>
                <c:pt idx="62">
                  <c:v>1.7096687796939101E-2</c:v>
                </c:pt>
                <c:pt idx="63">
                  <c:v>1.7059197004725198E-2</c:v>
                </c:pt>
                <c:pt idx="64">
                  <c:v>1.7022228549034003E-2</c:v>
                </c:pt>
                <c:pt idx="65">
                  <c:v>1.6985923726601203E-2</c:v>
                </c:pt>
                <c:pt idx="66">
                  <c:v>1.6950430387387368E-2</c:v>
                </c:pt>
                <c:pt idx="67">
                  <c:v>1.6915902600539399E-2</c:v>
                </c:pt>
                <c:pt idx="68">
                  <c:v>1.6882500315225684E-2</c:v>
                </c:pt>
                <c:pt idx="69">
                  <c:v>1.6850389001820603E-2</c:v>
                </c:pt>
                <c:pt idx="70">
                  <c:v>1.6819739273490203E-2</c:v>
                </c:pt>
                <c:pt idx="71">
                  <c:v>1.6790726489936601E-2</c:v>
                </c:pt>
                <c:pt idx="72">
                  <c:v>1.6763530345395745E-2</c:v>
                </c:pt>
                <c:pt idx="73">
                  <c:v>1.67383344430958E-2</c:v>
                </c:pt>
                <c:pt idx="74">
                  <c:v>1.6713893816236901E-2</c:v>
                </c:pt>
                <c:pt idx="75">
                  <c:v>1.6689792901943099E-2</c:v>
                </c:pt>
                <c:pt idx="76">
                  <c:v>1.6666016540571899E-2</c:v>
                </c:pt>
                <c:pt idx="77">
                  <c:v>1.6642556181090902E-2</c:v>
                </c:pt>
                <c:pt idx="78">
                  <c:v>1.6619408866336803E-2</c:v>
                </c:pt>
                <c:pt idx="79">
                  <c:v>1.659657172663366E-2</c:v>
                </c:pt>
                <c:pt idx="80">
                  <c:v>1.6574041974159199E-2</c:v>
                </c:pt>
                <c:pt idx="81">
                  <c:v>1.6551816837414902E-2</c:v>
                </c:pt>
                <c:pt idx="82">
                  <c:v>1.65298935575733E-2</c:v>
                </c:pt>
                <c:pt idx="83">
                  <c:v>1.6508269384171301E-2</c:v>
                </c:pt>
                <c:pt idx="84">
                  <c:v>1.6486941571660599E-2</c:v>
                </c:pt>
                <c:pt idx="85">
                  <c:v>1.6465907376126399E-2</c:v>
                </c:pt>
                <c:pt idx="86">
                  <c:v>1.64451640522097E-2</c:v>
                </c:pt>
                <c:pt idx="87">
                  <c:v>1.6424708850239309E-2</c:v>
                </c:pt>
                <c:pt idx="88">
                  <c:v>1.6404539013587627E-2</c:v>
                </c:pt>
                <c:pt idx="89">
                  <c:v>1.6384651776260237E-2</c:v>
                </c:pt>
                <c:pt idx="90">
                  <c:v>1.636504436073841E-2</c:v>
                </c:pt>
                <c:pt idx="91">
                  <c:v>1.63457139760716E-2</c:v>
                </c:pt>
                <c:pt idx="92">
                  <c:v>1.6326657816239501E-2</c:v>
                </c:pt>
                <c:pt idx="93">
                  <c:v>1.6307873058781681E-2</c:v>
                </c:pt>
                <c:pt idx="94">
                  <c:v>1.6289356863702201E-2</c:v>
                </c:pt>
                <c:pt idx="95">
                  <c:v>1.6271106372651799E-2</c:v>
                </c:pt>
                <c:pt idx="96">
                  <c:v>1.6253118708382561E-2</c:v>
                </c:pt>
                <c:pt idx="97">
                  <c:v>1.6235390974477799E-2</c:v>
                </c:pt>
                <c:pt idx="98">
                  <c:v>1.62179202553492E-2</c:v>
                </c:pt>
                <c:pt idx="99">
                  <c:v>1.6200703616494543E-2</c:v>
                </c:pt>
                <c:pt idx="100">
                  <c:v>1.6183738105009001E-2</c:v>
                </c:pt>
                <c:pt idx="101">
                  <c:v>1.6167020750337546E-2</c:v>
                </c:pt>
                <c:pt idx="102">
                  <c:v>1.61505485652544E-2</c:v>
                </c:pt>
                <c:pt idx="103">
                  <c:v>1.6134318547062161E-2</c:v>
                </c:pt>
                <c:pt idx="104">
                  <c:v>1.6118327678984599E-2</c:v>
                </c:pt>
                <c:pt idx="105">
                  <c:v>1.6102572931746502E-2</c:v>
                </c:pt>
                <c:pt idx="106">
                  <c:v>1.6087051265317169E-2</c:v>
                </c:pt>
                <c:pt idx="107">
                  <c:v>1.6071759630798741E-2</c:v>
                </c:pt>
                <c:pt idx="108">
                  <c:v>1.6056694972448198E-2</c:v>
                </c:pt>
                <c:pt idx="109">
                  <c:v>1.604185422980137E-2</c:v>
                </c:pt>
                <c:pt idx="110">
                  <c:v>1.6027234339889021E-2</c:v>
                </c:pt>
                <c:pt idx="111">
                  <c:v>1.6012832239526903E-2</c:v>
                </c:pt>
                <c:pt idx="112">
                  <c:v>1.5998644838653101E-2</c:v>
                </c:pt>
                <c:pt idx="113">
                  <c:v>1.5984669041857753E-2</c:v>
                </c:pt>
                <c:pt idx="114">
                  <c:v>1.5970901868166305E-2</c:v>
                </c:pt>
                <c:pt idx="115">
                  <c:v>1.5957340272736299E-2</c:v>
                </c:pt>
                <c:pt idx="116">
                  <c:v>1.5943981222953221E-2</c:v>
                </c:pt>
                <c:pt idx="117">
                  <c:v>1.5930821699854519E-2</c:v>
                </c:pt>
                <c:pt idx="118">
                  <c:v>1.59178587012546E-2</c:v>
                </c:pt>
                <c:pt idx="119">
                  <c:v>1.5905089243949535E-2</c:v>
                </c:pt>
                <c:pt idx="120">
                  <c:v>1.5892510365868168E-2</c:v>
                </c:pt>
                <c:pt idx="121">
                  <c:v>1.5880119128140201E-2</c:v>
                </c:pt>
                <c:pt idx="122">
                  <c:v>1.58679126170767E-2</c:v>
                </c:pt>
                <c:pt idx="123">
                  <c:v>1.5855887946054602E-2</c:v>
                </c:pt>
                <c:pt idx="124">
                  <c:v>1.58440422573039E-2</c:v>
                </c:pt>
                <c:pt idx="125">
                  <c:v>1.5832372723588801E-2</c:v>
                </c:pt>
                <c:pt idx="126">
                  <c:v>1.5820876549780514E-2</c:v>
                </c:pt>
                <c:pt idx="127">
                  <c:v>1.58095509743169E-2</c:v>
                </c:pt>
                <c:pt idx="128">
                  <c:v>1.5798393270554097E-2</c:v>
                </c:pt>
                <c:pt idx="129">
                  <c:v>1.5787400747997844E-2</c:v>
                </c:pt>
                <c:pt idx="130">
                  <c:v>1.5776570753424101E-2</c:v>
                </c:pt>
                <c:pt idx="131">
                  <c:v>1.5765900671889401E-2</c:v>
                </c:pt>
                <c:pt idx="132">
                  <c:v>1.5755387927624199E-2</c:v>
                </c:pt>
                <c:pt idx="133">
                  <c:v>1.5745029984821902E-2</c:v>
                </c:pt>
                <c:pt idx="134">
                  <c:v>1.5734824348318868E-2</c:v>
                </c:pt>
                <c:pt idx="135">
                  <c:v>1.57247685641708E-2</c:v>
                </c:pt>
                <c:pt idx="136">
                  <c:v>1.57148602201337E-2</c:v>
                </c:pt>
                <c:pt idx="137">
                  <c:v>1.5705096946042399E-2</c:v>
                </c:pt>
                <c:pt idx="138">
                  <c:v>1.5695476414103005E-2</c:v>
                </c:pt>
                <c:pt idx="139">
                  <c:v>1.5685996339095301E-2</c:v>
                </c:pt>
                <c:pt idx="140">
                  <c:v>1.5676654478493597E-2</c:v>
                </c:pt>
                <c:pt idx="141">
                  <c:v>1.5667448632509205E-2</c:v>
                </c:pt>
                <c:pt idx="142">
                  <c:v>1.56583766440597E-2</c:v>
                </c:pt>
                <c:pt idx="143">
                  <c:v>1.5649436398668701E-2</c:v>
                </c:pt>
                <c:pt idx="144">
                  <c:v>1.5640625824303207E-2</c:v>
                </c:pt>
                <c:pt idx="145">
                  <c:v>1.5631942891149692E-2</c:v>
                </c:pt>
                <c:pt idx="146">
                  <c:v>1.5623385611337557E-2</c:v>
                </c:pt>
                <c:pt idx="147">
                  <c:v>1.5614952038608101E-2</c:v>
                </c:pt>
                <c:pt idx="148">
                  <c:v>1.5606640267944E-2</c:v>
                </c:pt>
                <c:pt idx="149">
                  <c:v>1.5598448435149698E-2</c:v>
                </c:pt>
                <c:pt idx="150">
                  <c:v>1.5590374716398002E-2</c:v>
                </c:pt>
                <c:pt idx="151">
                  <c:v>1.5582417327740801E-2</c:v>
                </c:pt>
                <c:pt idx="152">
                  <c:v>1.55745745245913E-2</c:v>
                </c:pt>
                <c:pt idx="153">
                  <c:v>1.5566844601176201E-2</c:v>
                </c:pt>
                <c:pt idx="154">
                  <c:v>1.5559225889966201E-2</c:v>
                </c:pt>
                <c:pt idx="155">
                  <c:v>1.55517167610857E-2</c:v>
                </c:pt>
                <c:pt idx="156">
                  <c:v>1.5544315621703601E-2</c:v>
                </c:pt>
                <c:pt idx="157">
                  <c:v>1.5537020915410501E-2</c:v>
                </c:pt>
                <c:pt idx="158">
                  <c:v>1.5529831121582623E-2</c:v>
                </c:pt>
                <c:pt idx="159">
                  <c:v>1.5522744754735801E-2</c:v>
                </c:pt>
                <c:pt idx="160">
                  <c:v>1.5515760363872005E-2</c:v>
                </c:pt>
                <c:pt idx="161">
                  <c:v>1.5508876531819701E-2</c:v>
                </c:pt>
                <c:pt idx="162">
                  <c:v>1.55020918745708E-2</c:v>
                </c:pt>
                <c:pt idx="163">
                  <c:v>1.5495405040614581E-2</c:v>
                </c:pt>
                <c:pt idx="164">
                  <c:v>1.548881471027237E-2</c:v>
                </c:pt>
                <c:pt idx="165">
                  <c:v>1.5482319595031701E-2</c:v>
                </c:pt>
                <c:pt idx="166">
                  <c:v>1.5475918436885E-2</c:v>
                </c:pt>
                <c:pt idx="167">
                  <c:v>1.5469610007668401E-2</c:v>
                </c:pt>
                <c:pt idx="168">
                  <c:v>1.5463393108408101E-2</c:v>
                </c:pt>
                <c:pt idx="169">
                  <c:v>1.5457266568670976E-2</c:v>
                </c:pt>
                <c:pt idx="170">
                  <c:v>1.5451229245921563E-2</c:v>
                </c:pt>
                <c:pt idx="171">
                  <c:v>1.5445280024886E-2</c:v>
                </c:pt>
                <c:pt idx="172">
                  <c:v>1.54394178169255E-2</c:v>
                </c:pt>
                <c:pt idx="173">
                  <c:v>1.5433641559415401E-2</c:v>
                </c:pt>
                <c:pt idx="174">
                  <c:v>1.5427950215136309E-2</c:v>
                </c:pt>
                <c:pt idx="175">
                  <c:v>1.5422342771671198E-2</c:v>
                </c:pt>
                <c:pt idx="176">
                  <c:v>1.54168182408175E-2</c:v>
                </c:pt>
                <c:pt idx="177">
                  <c:v>1.5411375658002265E-2</c:v>
                </c:pt>
                <c:pt idx="178">
                  <c:v>1.54060140817147E-2</c:v>
                </c:pt>
                <c:pt idx="179">
                  <c:v>1.54007325929457E-2</c:v>
                </c:pt>
                <c:pt idx="180">
                  <c:v>1.5395530294637704E-2</c:v>
                </c:pt>
                <c:pt idx="181">
                  <c:v>1.53904063111462E-2</c:v>
                </c:pt>
                <c:pt idx="182">
                  <c:v>1.5385359787715578E-2</c:v>
                </c:pt>
                <c:pt idx="183">
                  <c:v>1.5380389889958986E-2</c:v>
                </c:pt>
                <c:pt idx="184">
                  <c:v>1.53754958033564E-2</c:v>
                </c:pt>
                <c:pt idx="185">
                  <c:v>1.5370676732759599E-2</c:v>
                </c:pt>
                <c:pt idx="186">
                  <c:v>1.53659319019088E-2</c:v>
                </c:pt>
                <c:pt idx="187">
                  <c:v>1.53612605529616E-2</c:v>
                </c:pt>
                <c:pt idx="188">
                  <c:v>1.53566619460312E-2</c:v>
                </c:pt>
                <c:pt idx="189">
                  <c:v>1.5352135358736843E-2</c:v>
                </c:pt>
                <c:pt idx="190">
                  <c:v>1.5347680085763201E-2</c:v>
                </c:pt>
                <c:pt idx="191">
                  <c:v>2.6610946007956052E-2</c:v>
                </c:pt>
                <c:pt idx="192">
                  <c:v>2.9310153519427111E-2</c:v>
                </c:pt>
                <c:pt idx="193">
                  <c:v>2.9446779231308798E-2</c:v>
                </c:pt>
                <c:pt idx="194">
                  <c:v>2.9463481846836177E-2</c:v>
                </c:pt>
                <c:pt idx="195">
                  <c:v>2.9453949436880442E-2</c:v>
                </c:pt>
                <c:pt idx="196">
                  <c:v>2.9445629168057302E-2</c:v>
                </c:pt>
                <c:pt idx="197">
                  <c:v>2.9438984672709452E-2</c:v>
                </c:pt>
                <c:pt idx="198">
                  <c:v>2.94329906659213E-2</c:v>
                </c:pt>
                <c:pt idx="199">
                  <c:v>2.942725336641901E-2</c:v>
                </c:pt>
                <c:pt idx="200">
                  <c:v>2.9421524641145478E-2</c:v>
                </c:pt>
                <c:pt idx="201">
                  <c:v>2.9415695411428119E-2</c:v>
                </c:pt>
                <c:pt idx="202">
                  <c:v>2.9409705501834117E-2</c:v>
                </c:pt>
                <c:pt idx="203">
                  <c:v>2.9403524574751601E-2</c:v>
                </c:pt>
                <c:pt idx="204">
                  <c:v>2.939713701499358E-2</c:v>
                </c:pt>
                <c:pt idx="205">
                  <c:v>2.9390535873589502E-2</c:v>
                </c:pt>
                <c:pt idx="206">
                  <c:v>2.9383719149138798E-2</c:v>
                </c:pt>
                <c:pt idx="207">
                  <c:v>2.9376687812858397E-2</c:v>
                </c:pt>
                <c:pt idx="208">
                  <c:v>2.93694446117117E-2</c:v>
                </c:pt>
                <c:pt idx="209">
                  <c:v>2.9361993353076099E-2</c:v>
                </c:pt>
                <c:pt idx="210">
                  <c:v>2.9354338457671002E-2</c:v>
                </c:pt>
                <c:pt idx="211">
                  <c:v>2.9346484677952978E-2</c:v>
                </c:pt>
                <c:pt idx="212">
                  <c:v>2.93384369179563E-2</c:v>
                </c:pt>
                <c:pt idx="213">
                  <c:v>2.9330200117724393E-2</c:v>
                </c:pt>
                <c:pt idx="214">
                  <c:v>2.9321779179333499E-2</c:v>
                </c:pt>
                <c:pt idx="215">
                  <c:v>2.9313178920180712E-2</c:v>
                </c:pt>
                <c:pt idx="216">
                  <c:v>2.9304404044294578E-2</c:v>
                </c:pt>
                <c:pt idx="217">
                  <c:v>2.929545912567651E-2</c:v>
                </c:pt>
                <c:pt idx="218">
                  <c:v>2.928634859967481E-2</c:v>
                </c:pt>
                <c:pt idx="219">
                  <c:v>2.9277076759724026E-2</c:v>
                </c:pt>
                <c:pt idx="220">
                  <c:v>2.9267647757644465E-2</c:v>
                </c:pt>
                <c:pt idx="221">
                  <c:v>2.9258065606255202E-2</c:v>
                </c:pt>
                <c:pt idx="222">
                  <c:v>2.924833418346141E-2</c:v>
                </c:pt>
                <c:pt idx="223">
                  <c:v>2.9238457237225998E-2</c:v>
                </c:pt>
                <c:pt idx="224">
                  <c:v>2.9228438391028577E-2</c:v>
                </c:pt>
                <c:pt idx="225">
                  <c:v>2.9218281149532767E-2</c:v>
                </c:pt>
                <c:pt idx="226">
                  <c:v>2.9207988904276852E-2</c:v>
                </c:pt>
                <c:pt idx="227">
                  <c:v>2.9197564939260179E-2</c:v>
                </c:pt>
                <c:pt idx="228">
                  <c:v>2.9187012436348699E-2</c:v>
                </c:pt>
                <c:pt idx="229">
                  <c:v>2.9176334480443579E-2</c:v>
                </c:pt>
                <c:pt idx="230">
                  <c:v>2.9165534064385188E-2</c:v>
                </c:pt>
                <c:pt idx="231">
                  <c:v>2.9154614093585267E-2</c:v>
                </c:pt>
                <c:pt idx="232">
                  <c:v>2.9143577390369952E-2</c:v>
                </c:pt>
                <c:pt idx="233">
                  <c:v>2.9132426698050478E-2</c:v>
                </c:pt>
                <c:pt idx="234">
                  <c:v>2.9121164684724216E-2</c:v>
                </c:pt>
                <c:pt idx="235">
                  <c:v>2.91097939468156E-2</c:v>
                </c:pt>
                <c:pt idx="236">
                  <c:v>2.9098317012378454E-2</c:v>
                </c:pt>
                <c:pt idx="237">
                  <c:v>2.9086736344160102E-2</c:v>
                </c:pt>
                <c:pt idx="238">
                  <c:v>2.9075054342462197E-2</c:v>
                </c:pt>
                <c:pt idx="239">
                  <c:v>2.9063273347791001E-2</c:v>
                </c:pt>
                <c:pt idx="240">
                  <c:v>2.9051395643329862E-2</c:v>
                </c:pt>
                <c:pt idx="241">
                  <c:v>2.9039423457235911E-2</c:v>
                </c:pt>
                <c:pt idx="242">
                  <c:v>2.9027358964786289E-2</c:v>
                </c:pt>
                <c:pt idx="243">
                  <c:v>2.9015204290370911E-2</c:v>
                </c:pt>
                <c:pt idx="244">
                  <c:v>2.9002961509359652E-2</c:v>
                </c:pt>
                <c:pt idx="245">
                  <c:v>2.8990632649844601E-2</c:v>
                </c:pt>
                <c:pt idx="246">
                  <c:v>2.8978219694276802E-2</c:v>
                </c:pt>
                <c:pt idx="247">
                  <c:v>2.8965724580996798E-2</c:v>
                </c:pt>
                <c:pt idx="248">
                  <c:v>2.8953149205679252E-2</c:v>
                </c:pt>
                <c:pt idx="249">
                  <c:v>2.8940495422692798E-2</c:v>
                </c:pt>
                <c:pt idx="250">
                  <c:v>2.8927765046388037E-2</c:v>
                </c:pt>
                <c:pt idx="251">
                  <c:v>2.8914959852317627E-2</c:v>
                </c:pt>
                <c:pt idx="252">
                  <c:v>2.8902081578398197E-2</c:v>
                </c:pt>
                <c:pt idx="253">
                  <c:v>2.8889131926020092E-2</c:v>
                </c:pt>
                <c:pt idx="254">
                  <c:v>2.8876112561109626E-2</c:v>
                </c:pt>
                <c:pt idx="255">
                  <c:v>2.8863025115152111E-2</c:v>
                </c:pt>
                <c:pt idx="256">
                  <c:v>2.8849871186183509E-2</c:v>
                </c:pt>
                <c:pt idx="257">
                  <c:v>2.8836652339741788E-2</c:v>
                </c:pt>
                <c:pt idx="258">
                  <c:v>2.8823370109808406E-2</c:v>
                </c:pt>
                <c:pt idx="259">
                  <c:v>2.8810025999716E-2</c:v>
                </c:pt>
                <c:pt idx="260">
                  <c:v>2.8796621483049199E-2</c:v>
                </c:pt>
                <c:pt idx="261">
                  <c:v>2.8783158004529456E-2</c:v>
                </c:pt>
                <c:pt idx="262">
                  <c:v>2.8769636980893399E-2</c:v>
                </c:pt>
                <c:pt idx="263">
                  <c:v>2.8756059801767368E-2</c:v>
                </c:pt>
                <c:pt idx="264">
                  <c:v>2.8742427830540377E-2</c:v>
                </c:pt>
                <c:pt idx="265">
                  <c:v>2.87287424052412E-2</c:v>
                </c:pt>
                <c:pt idx="266">
                  <c:v>2.8715004839420397E-2</c:v>
                </c:pt>
                <c:pt idx="267">
                  <c:v>2.8701216423042852E-2</c:v>
                </c:pt>
                <c:pt idx="268">
                  <c:v>2.8687378423391609E-2</c:v>
                </c:pt>
                <c:pt idx="269">
                  <c:v>2.8673492085985616E-2</c:v>
                </c:pt>
                <c:pt idx="270">
                  <c:v>2.8659558635519711E-2</c:v>
                </c:pt>
                <c:pt idx="271">
                  <c:v>2.8645677061107485E-2</c:v>
                </c:pt>
                <c:pt idx="272">
                  <c:v>2.8632892274648911E-2</c:v>
                </c:pt>
                <c:pt idx="273">
                  <c:v>2.8621130446523514E-2</c:v>
                </c:pt>
                <c:pt idx="274">
                  <c:v>2.8610361992956478E-2</c:v>
                </c:pt>
                <c:pt idx="275">
                  <c:v>2.8600532597052201E-2</c:v>
                </c:pt>
                <c:pt idx="276">
                  <c:v>2.8591584710535977E-2</c:v>
                </c:pt>
                <c:pt idx="277">
                  <c:v>2.85834556619282E-2</c:v>
                </c:pt>
                <c:pt idx="278">
                  <c:v>2.8576078105534711E-2</c:v>
                </c:pt>
                <c:pt idx="279">
                  <c:v>2.85693797442307E-2</c:v>
                </c:pt>
                <c:pt idx="280">
                  <c:v>2.8563283251730777E-2</c:v>
                </c:pt>
                <c:pt idx="281">
                  <c:v>2.8557706118605499E-2</c:v>
                </c:pt>
                <c:pt idx="282">
                  <c:v>2.8552560526369699E-2</c:v>
                </c:pt>
                <c:pt idx="283">
                  <c:v>2.8547753210454399E-2</c:v>
                </c:pt>
                <c:pt idx="284">
                  <c:v>2.85431853291475E-2</c:v>
                </c:pt>
                <c:pt idx="285">
                  <c:v>2.8538752759388188E-2</c:v>
                </c:pt>
                <c:pt idx="286">
                  <c:v>2.8534471942736173E-2</c:v>
                </c:pt>
                <c:pt idx="287">
                  <c:v>2.8530457608461499E-2</c:v>
                </c:pt>
                <c:pt idx="288">
                  <c:v>2.8526829460156389E-2</c:v>
                </c:pt>
                <c:pt idx="289">
                  <c:v>2.85237146141455E-2</c:v>
                </c:pt>
                <c:pt idx="290">
                  <c:v>2.852124588204721E-2</c:v>
                </c:pt>
                <c:pt idx="291">
                  <c:v>2.8519561773296988E-2</c:v>
                </c:pt>
                <c:pt idx="292">
                  <c:v>2.85188064095004E-2</c:v>
                </c:pt>
                <c:pt idx="293">
                  <c:v>2.8519129467946089E-2</c:v>
                </c:pt>
                <c:pt idx="294">
                  <c:v>2.8520686111803077E-2</c:v>
                </c:pt>
                <c:pt idx="295">
                  <c:v>2.8523636917789301E-2</c:v>
                </c:pt>
                <c:pt idx="296">
                  <c:v>2.8528147796031193E-2</c:v>
                </c:pt>
                <c:pt idx="297">
                  <c:v>2.8534389904585788E-2</c:v>
                </c:pt>
                <c:pt idx="298">
                  <c:v>2.8541590890012389E-2</c:v>
                </c:pt>
                <c:pt idx="299">
                  <c:v>2.8548989655493198E-2</c:v>
                </c:pt>
                <c:pt idx="300">
                  <c:v>2.8556597608597589E-2</c:v>
                </c:pt>
                <c:pt idx="301">
                  <c:v>2.8564400068666788E-2</c:v>
                </c:pt>
                <c:pt idx="302">
                  <c:v>2.8572396361608198E-2</c:v>
                </c:pt>
                <c:pt idx="303">
                  <c:v>2.8580585328306478E-2</c:v>
                </c:pt>
                <c:pt idx="304">
                  <c:v>2.85889660422157E-2</c:v>
                </c:pt>
                <c:pt idx="305">
                  <c:v>2.8597537543554801E-2</c:v>
                </c:pt>
                <c:pt idx="306">
                  <c:v>2.8606298878300612E-2</c:v>
                </c:pt>
                <c:pt idx="307">
                  <c:v>2.8615249077551096E-2</c:v>
                </c:pt>
                <c:pt idx="308">
                  <c:v>2.8624387163410352E-2</c:v>
                </c:pt>
                <c:pt idx="309">
                  <c:v>2.8633712142747611E-2</c:v>
                </c:pt>
                <c:pt idx="310">
                  <c:v>2.8643223006992301E-2</c:v>
                </c:pt>
                <c:pt idx="311">
                  <c:v>2.8652918728929763E-2</c:v>
                </c:pt>
                <c:pt idx="312">
                  <c:v>2.8662798261097078E-2</c:v>
                </c:pt>
                <c:pt idx="313">
                  <c:v>2.8672860533474325E-2</c:v>
                </c:pt>
                <c:pt idx="314">
                  <c:v>2.8683104451652411E-2</c:v>
                </c:pt>
                <c:pt idx="315">
                  <c:v>2.8693528894906489E-2</c:v>
                </c:pt>
                <c:pt idx="316">
                  <c:v>2.8704132714472912E-2</c:v>
                </c:pt>
                <c:pt idx="317">
                  <c:v>2.8714914731892568E-2</c:v>
                </c:pt>
                <c:pt idx="318">
                  <c:v>2.8725873737508793E-2</c:v>
                </c:pt>
                <c:pt idx="319">
                  <c:v>2.8737008489082411E-2</c:v>
                </c:pt>
                <c:pt idx="320">
                  <c:v>2.8748317710558406E-2</c:v>
                </c:pt>
                <c:pt idx="321">
                  <c:v>2.8759800090979011E-2</c:v>
                </c:pt>
                <c:pt idx="322">
                  <c:v>2.8771454283554997E-2</c:v>
                </c:pt>
                <c:pt idx="323">
                  <c:v>2.8783278904901202E-2</c:v>
                </c:pt>
                <c:pt idx="324">
                  <c:v>2.8795272534442602E-2</c:v>
                </c:pt>
                <c:pt idx="325">
                  <c:v>2.8807433713998701E-2</c:v>
                </c:pt>
                <c:pt idx="326">
                  <c:v>2.8819760947547301E-2</c:v>
                </c:pt>
                <c:pt idx="327">
                  <c:v>2.8832252701176852E-2</c:v>
                </c:pt>
                <c:pt idx="328">
                  <c:v>2.8844907403228606E-2</c:v>
                </c:pt>
                <c:pt idx="329">
                  <c:v>2.8857723444631E-2</c:v>
                </c:pt>
                <c:pt idx="330">
                  <c:v>2.887069917943591E-2</c:v>
                </c:pt>
                <c:pt idx="331">
                  <c:v>2.8883832925544892E-2</c:v>
                </c:pt>
                <c:pt idx="332">
                  <c:v>2.8897122965637501E-2</c:v>
                </c:pt>
                <c:pt idx="333">
                  <c:v>2.8910567548302797E-2</c:v>
                </c:pt>
                <c:pt idx="334">
                  <c:v>2.8924164889358388E-2</c:v>
                </c:pt>
                <c:pt idx="335">
                  <c:v>2.8937913173372996E-2</c:v>
                </c:pt>
                <c:pt idx="336">
                  <c:v>2.8951810555374546E-2</c:v>
                </c:pt>
                <c:pt idx="337">
                  <c:v>2.8965855162749701E-2</c:v>
                </c:pt>
                <c:pt idx="338">
                  <c:v>2.8980045097324811E-2</c:v>
                </c:pt>
                <c:pt idx="339">
                  <c:v>2.8994378437616011E-2</c:v>
                </c:pt>
                <c:pt idx="340">
                  <c:v>2.9008853241253501E-2</c:v>
                </c:pt>
                <c:pt idx="341">
                  <c:v>2.9023467547558999E-2</c:v>
                </c:pt>
                <c:pt idx="342">
                  <c:v>2.9038219380270996E-2</c:v>
                </c:pt>
                <c:pt idx="343">
                  <c:v>2.9053106750403852E-2</c:v>
                </c:pt>
                <c:pt idx="344">
                  <c:v>2.9068127659234399E-2</c:v>
                </c:pt>
                <c:pt idx="345">
                  <c:v>2.9083280101390156E-2</c:v>
                </c:pt>
                <c:pt idx="346">
                  <c:v>2.909856206803451E-2</c:v>
                </c:pt>
                <c:pt idx="347">
                  <c:v>2.9113971550129816E-2</c:v>
                </c:pt>
                <c:pt idx="348">
                  <c:v>2.9129506541756278E-2</c:v>
                </c:pt>
                <c:pt idx="349">
                  <c:v>2.91451650434814E-2</c:v>
                </c:pt>
                <c:pt idx="350">
                  <c:v>2.916094506574381E-2</c:v>
                </c:pt>
                <c:pt idx="351">
                  <c:v>2.9176844632249201E-2</c:v>
                </c:pt>
                <c:pt idx="352">
                  <c:v>2.9192861783350506E-2</c:v>
                </c:pt>
                <c:pt idx="353">
                  <c:v>2.9208994579394052E-2</c:v>
                </c:pt>
                <c:pt idx="354">
                  <c:v>2.9225241104014216E-2</c:v>
                </c:pt>
                <c:pt idx="355">
                  <c:v>2.9241599467356452E-2</c:v>
                </c:pt>
                <c:pt idx="356">
                  <c:v>2.9258067809210402E-2</c:v>
                </c:pt>
                <c:pt idx="357">
                  <c:v>2.9274644302034289E-2</c:v>
                </c:pt>
                <c:pt idx="358">
                  <c:v>2.9291327153855788E-2</c:v>
                </c:pt>
                <c:pt idx="359">
                  <c:v>2.9308114611027801E-2</c:v>
                </c:pt>
                <c:pt idx="360">
                  <c:v>2.9325004960834677E-2</c:v>
                </c:pt>
                <c:pt idx="361">
                  <c:v>2.9341996533920011E-2</c:v>
                </c:pt>
                <c:pt idx="362">
                  <c:v>2.93590877065379E-2</c:v>
                </c:pt>
                <c:pt idx="363">
                  <c:v>2.9376276902608502E-2</c:v>
                </c:pt>
                <c:pt idx="364">
                  <c:v>2.9393562595571552E-2</c:v>
                </c:pt>
                <c:pt idx="365">
                  <c:v>2.9410943310030298E-2</c:v>
                </c:pt>
                <c:pt idx="366">
                  <c:v>2.9428417623180311E-2</c:v>
                </c:pt>
                <c:pt idx="367">
                  <c:v>2.9445984166017899E-2</c:v>
                </c:pt>
                <c:pt idx="368">
                  <c:v>2.9463641624328612E-2</c:v>
                </c:pt>
                <c:pt idx="369">
                  <c:v>2.9481388739453811E-2</c:v>
                </c:pt>
                <c:pt idx="370">
                  <c:v>2.9499224308835288E-2</c:v>
                </c:pt>
                <c:pt idx="371">
                  <c:v>2.9517147186348212E-2</c:v>
                </c:pt>
                <c:pt idx="372">
                  <c:v>2.9535156282414852E-2</c:v>
                </c:pt>
                <c:pt idx="373">
                  <c:v>2.9553250563917152E-2</c:v>
                </c:pt>
                <c:pt idx="374">
                  <c:v>2.9571429053910199E-2</c:v>
                </c:pt>
                <c:pt idx="375">
                  <c:v>2.9589690831144301E-2</c:v>
                </c:pt>
                <c:pt idx="376">
                  <c:v>2.9608035029408699E-2</c:v>
                </c:pt>
                <c:pt idx="377">
                  <c:v>2.9626460308560199E-2</c:v>
                </c:pt>
                <c:pt idx="378">
                  <c:v>2.9644966234450398E-2</c:v>
                </c:pt>
                <c:pt idx="379">
                  <c:v>2.9663552212385799E-2</c:v>
                </c:pt>
                <c:pt idx="380">
                  <c:v>2.968204912880221E-2</c:v>
                </c:pt>
                <c:pt idx="381">
                  <c:v>2.9699983074706011E-2</c:v>
                </c:pt>
                <c:pt idx="382">
                  <c:v>2.9717386026463496E-2</c:v>
                </c:pt>
                <c:pt idx="383">
                  <c:v>2.9734265299922711E-2</c:v>
                </c:pt>
                <c:pt idx="384">
                  <c:v>2.9750649139811597E-2</c:v>
                </c:pt>
                <c:pt idx="385">
                  <c:v>2.9766562388521E-2</c:v>
                </c:pt>
                <c:pt idx="386">
                  <c:v>2.9782029771269401E-2</c:v>
                </c:pt>
                <c:pt idx="387">
                  <c:v>2.9797074280096401E-2</c:v>
                </c:pt>
                <c:pt idx="388">
                  <c:v>2.9811718065414619E-2</c:v>
                </c:pt>
                <c:pt idx="389">
                  <c:v>2.9825982051162402E-2</c:v>
                </c:pt>
                <c:pt idx="390">
                  <c:v>2.9839886265863893E-2</c:v>
                </c:pt>
                <c:pt idx="391">
                  <c:v>2.9853449741430688E-2</c:v>
                </c:pt>
                <c:pt idx="392">
                  <c:v>2.9866690654330088E-2</c:v>
                </c:pt>
                <c:pt idx="393">
                  <c:v>2.987962631725561E-2</c:v>
                </c:pt>
                <c:pt idx="394">
                  <c:v>2.9892273252944752E-2</c:v>
                </c:pt>
                <c:pt idx="395">
                  <c:v>2.9904647215575182E-2</c:v>
                </c:pt>
                <c:pt idx="396">
                  <c:v>2.9916763239312787E-2</c:v>
                </c:pt>
                <c:pt idx="397">
                  <c:v>2.9928635667840101E-2</c:v>
                </c:pt>
                <c:pt idx="398">
                  <c:v>2.9940278192198688E-2</c:v>
                </c:pt>
                <c:pt idx="399">
                  <c:v>2.9951703881143252E-2</c:v>
                </c:pt>
                <c:pt idx="400">
                  <c:v>2.9962925213413406E-2</c:v>
                </c:pt>
                <c:pt idx="401">
                  <c:v>2.9973954106538501E-2</c:v>
                </c:pt>
                <c:pt idx="402">
                  <c:v>2.9984801945431978E-2</c:v>
                </c:pt>
                <c:pt idx="403">
                  <c:v>2.9995479608966098E-2</c:v>
                </c:pt>
                <c:pt idx="404">
                  <c:v>3.000599749567439E-2</c:v>
                </c:pt>
                <c:pt idx="405">
                  <c:v>3.0016365547990406E-2</c:v>
                </c:pt>
                <c:pt idx="406">
                  <c:v>3.0026593275462678E-2</c:v>
                </c:pt>
                <c:pt idx="407">
                  <c:v>3.0036689776750152E-2</c:v>
                </c:pt>
                <c:pt idx="408">
                  <c:v>3.0046663760598398E-2</c:v>
                </c:pt>
                <c:pt idx="409">
                  <c:v>3.0056523565754542E-2</c:v>
                </c:pt>
                <c:pt idx="410">
                  <c:v>3.0066277179913607E-2</c:v>
                </c:pt>
                <c:pt idx="411">
                  <c:v>3.0075932257708812E-2</c:v>
                </c:pt>
                <c:pt idx="412">
                  <c:v>3.0085496137817289E-2</c:v>
                </c:pt>
                <c:pt idx="413">
                  <c:v>3.0094975859190212E-2</c:v>
                </c:pt>
                <c:pt idx="414">
                  <c:v>3.0104378176473701E-2</c:v>
                </c:pt>
                <c:pt idx="415">
                  <c:v>3.0113709574640411E-2</c:v>
                </c:pt>
                <c:pt idx="416">
                  <c:v>3.0122976282883299E-2</c:v>
                </c:pt>
                <c:pt idx="417">
                  <c:v>3.0132184287788188E-2</c:v>
                </c:pt>
                <c:pt idx="418">
                  <c:v>3.0141339345836599E-2</c:v>
                </c:pt>
                <c:pt idx="419">
                  <c:v>3.0150446995261468E-2</c:v>
                </c:pt>
                <c:pt idx="420">
                  <c:v>3.0159512567289562E-2</c:v>
                </c:pt>
                <c:pt idx="421">
                  <c:v>3.0168541196797967E-2</c:v>
                </c:pt>
                <c:pt idx="422">
                  <c:v>3.0177537832421802E-2</c:v>
                </c:pt>
                <c:pt idx="423">
                  <c:v>3.0186507246124802E-2</c:v>
                </c:pt>
                <c:pt idx="424">
                  <c:v>3.01954540422757E-2</c:v>
                </c:pt>
                <c:pt idx="425">
                  <c:v>3.0204382666245186E-2</c:v>
                </c:pt>
                <c:pt idx="426">
                  <c:v>3.0213297412548593E-2</c:v>
                </c:pt>
                <c:pt idx="427">
                  <c:v>3.0222202432561802E-2</c:v>
                </c:pt>
                <c:pt idx="428">
                  <c:v>3.0231101741828012E-2</c:v>
                </c:pt>
                <c:pt idx="429">
                  <c:v>3.023999922697386E-2</c:v>
                </c:pt>
                <c:pt idx="430">
                  <c:v>3.0248898652260096E-2</c:v>
                </c:pt>
                <c:pt idx="431">
                  <c:v>3.0257803665788556E-2</c:v>
                </c:pt>
                <c:pt idx="432">
                  <c:v>3.9716947587950698E-2</c:v>
                </c:pt>
                <c:pt idx="433">
                  <c:v>4.1995774912089813E-2</c:v>
                </c:pt>
                <c:pt idx="434">
                  <c:v>4.2144561303144597E-2</c:v>
                </c:pt>
                <c:pt idx="435">
                  <c:v>4.2176355607093957E-2</c:v>
                </c:pt>
                <c:pt idx="436">
                  <c:v>4.2195394128634024E-2</c:v>
                </c:pt>
                <c:pt idx="437">
                  <c:v>4.221242353329599E-2</c:v>
                </c:pt>
                <c:pt idx="438">
                  <c:v>4.22321307293025E-2</c:v>
                </c:pt>
                <c:pt idx="439">
                  <c:v>4.2251435713193897E-2</c:v>
                </c:pt>
                <c:pt idx="440">
                  <c:v>4.2271319261678666E-2</c:v>
                </c:pt>
                <c:pt idx="441">
                  <c:v>4.2290982803879322E-2</c:v>
                </c:pt>
                <c:pt idx="442">
                  <c:v>4.2310697244094947E-2</c:v>
                </c:pt>
                <c:pt idx="443">
                  <c:v>4.2330245106004701E-2</c:v>
                </c:pt>
                <c:pt idx="444">
                  <c:v>4.2349705433529387E-2</c:v>
                </c:pt>
                <c:pt idx="445">
                  <c:v>4.2369017452932527E-2</c:v>
                </c:pt>
                <c:pt idx="446">
                  <c:v>4.2388207062658022E-2</c:v>
                </c:pt>
                <c:pt idx="447">
                  <c:v>4.2407259245281534E-2</c:v>
                </c:pt>
                <c:pt idx="448">
                  <c:v>4.2426185048620522E-2</c:v>
                </c:pt>
                <c:pt idx="449">
                  <c:v>4.2444983323245512E-2</c:v>
                </c:pt>
                <c:pt idx="450">
                  <c:v>4.246366083858566E-2</c:v>
                </c:pt>
                <c:pt idx="451">
                  <c:v>4.2482220607499434E-2</c:v>
                </c:pt>
                <c:pt idx="452">
                  <c:v>4.2500667993037131E-2</c:v>
                </c:pt>
                <c:pt idx="453">
                  <c:v>4.2519007099137814E-2</c:v>
                </c:pt>
                <c:pt idx="454">
                  <c:v>4.2537242641970396E-2</c:v>
                </c:pt>
                <c:pt idx="455">
                  <c:v>4.2555378825019197E-2</c:v>
                </c:pt>
                <c:pt idx="456">
                  <c:v>4.2573419920358832E-2</c:v>
                </c:pt>
                <c:pt idx="457">
                  <c:v>4.2591369919137013E-2</c:v>
                </c:pt>
                <c:pt idx="458">
                  <c:v>4.2609232717946734E-2</c:v>
                </c:pt>
                <c:pt idx="459">
                  <c:v>4.2627012014128503E-2</c:v>
                </c:pt>
                <c:pt idx="460">
                  <c:v>4.2644711370638501E-2</c:v>
                </c:pt>
                <c:pt idx="461">
                  <c:v>4.2662334189187023E-2</c:v>
                </c:pt>
                <c:pt idx="462">
                  <c:v>4.2679883737226899E-2</c:v>
                </c:pt>
                <c:pt idx="463">
                  <c:v>4.2697363145627103E-2</c:v>
                </c:pt>
                <c:pt idx="464">
                  <c:v>4.2714775423312423E-2</c:v>
                </c:pt>
                <c:pt idx="465">
                  <c:v>4.2732123462217823E-2</c:v>
                </c:pt>
                <c:pt idx="466">
                  <c:v>4.2749410047358334E-2</c:v>
                </c:pt>
                <c:pt idx="467">
                  <c:v>4.2766637863427832E-2</c:v>
                </c:pt>
                <c:pt idx="468">
                  <c:v>4.2783809502682985E-2</c:v>
                </c:pt>
                <c:pt idx="469">
                  <c:v>4.2800927471378522E-2</c:v>
                </c:pt>
                <c:pt idx="470">
                  <c:v>4.2817994196249647E-2</c:v>
                </c:pt>
                <c:pt idx="471">
                  <c:v>4.2835012030210833E-2</c:v>
                </c:pt>
                <c:pt idx="472">
                  <c:v>4.2851983257783124E-2</c:v>
                </c:pt>
                <c:pt idx="473">
                  <c:v>4.2868910099953014E-2</c:v>
                </c:pt>
                <c:pt idx="474">
                  <c:v>4.2885794718689703E-2</c:v>
                </c:pt>
                <c:pt idx="475">
                  <c:v>4.2902639221031838E-2</c:v>
                </c:pt>
                <c:pt idx="476">
                  <c:v>4.2919445662822867E-2</c:v>
                </c:pt>
                <c:pt idx="477">
                  <c:v>4.293621605211688E-2</c:v>
                </c:pt>
                <c:pt idx="478">
                  <c:v>4.2952952352244812E-2</c:v>
                </c:pt>
                <c:pt idx="479">
                  <c:v>4.2969656484627895E-2</c:v>
                </c:pt>
                <c:pt idx="480">
                  <c:v>4.2986330331297104E-2</c:v>
                </c:pt>
                <c:pt idx="481">
                  <c:v>4.30029757371828E-2</c:v>
                </c:pt>
                <c:pt idx="482">
                  <c:v>4.3019594512189598E-2</c:v>
                </c:pt>
                <c:pt idx="483">
                  <c:v>4.3036188433052298E-2</c:v>
                </c:pt>
                <c:pt idx="484">
                  <c:v>4.3052759245019813E-2</c:v>
                </c:pt>
                <c:pt idx="485">
                  <c:v>4.3069308663365245E-2</c:v>
                </c:pt>
                <c:pt idx="486">
                  <c:v>4.3085838374744695E-2</c:v>
                </c:pt>
                <c:pt idx="487">
                  <c:v>4.3102350038414804E-2</c:v>
                </c:pt>
                <c:pt idx="488">
                  <c:v>4.3118845287325375E-2</c:v>
                </c:pt>
                <c:pt idx="489">
                  <c:v>4.3135325729096577E-2</c:v>
                </c:pt>
                <c:pt idx="490">
                  <c:v>4.3151792946891414E-2</c:v>
                </c:pt>
                <c:pt idx="491">
                  <c:v>4.3168248500193386E-2</c:v>
                </c:pt>
                <c:pt idx="492">
                  <c:v>4.31846939255024E-2</c:v>
                </c:pt>
                <c:pt idx="493">
                  <c:v>4.3201130736943101E-2</c:v>
                </c:pt>
                <c:pt idx="494">
                  <c:v>4.3217560426820623E-2</c:v>
                </c:pt>
                <c:pt idx="495">
                  <c:v>4.3233984466093403E-2</c:v>
                </c:pt>
                <c:pt idx="496">
                  <c:v>4.3250404304803314E-2</c:v>
                </c:pt>
                <c:pt idx="497">
                  <c:v>4.3266821372447722E-2</c:v>
                </c:pt>
                <c:pt idx="498">
                  <c:v>4.3283237078307904E-2</c:v>
                </c:pt>
                <c:pt idx="499">
                  <c:v>4.3299652811734222E-2</c:v>
                </c:pt>
                <c:pt idx="500">
                  <c:v>4.3316069942396826E-2</c:v>
                </c:pt>
                <c:pt idx="501">
                  <c:v>4.3332489820495375E-2</c:v>
                </c:pt>
                <c:pt idx="502">
                  <c:v>4.3348913776951957E-2</c:v>
                </c:pt>
                <c:pt idx="503">
                  <c:v>4.3365343123568996E-2</c:v>
                </c:pt>
                <c:pt idx="504">
                  <c:v>4.3381779153160098E-2</c:v>
                </c:pt>
                <c:pt idx="505">
                  <c:v>4.339822313967074E-2</c:v>
                </c:pt>
                <c:pt idx="506">
                  <c:v>4.3414676338270904E-2</c:v>
                </c:pt>
                <c:pt idx="507">
                  <c:v>4.3431139985444997E-2</c:v>
                </c:pt>
                <c:pt idx="508">
                  <c:v>4.3447615299052555E-2</c:v>
                </c:pt>
                <c:pt idx="509">
                  <c:v>4.3464103478391303E-2</c:v>
                </c:pt>
                <c:pt idx="510">
                  <c:v>4.3480605704244203E-2</c:v>
                </c:pt>
                <c:pt idx="511">
                  <c:v>4.3497123138923913E-2</c:v>
                </c:pt>
                <c:pt idx="512">
                  <c:v>4.3513656926304912E-2</c:v>
                </c:pt>
                <c:pt idx="513">
                  <c:v>4.3530208191866898E-2</c:v>
                </c:pt>
                <c:pt idx="514">
                  <c:v>4.3546778042718802E-2</c:v>
                </c:pt>
                <c:pt idx="515">
                  <c:v>4.3563367567636714E-2</c:v>
                </c:pt>
                <c:pt idx="516">
                  <c:v>4.3579977837098514E-2</c:v>
                </c:pt>
                <c:pt idx="517">
                  <c:v>4.3596609903324833E-2</c:v>
                </c:pt>
                <c:pt idx="518">
                  <c:v>4.3613264800320919E-2</c:v>
                </c:pt>
                <c:pt idx="519">
                  <c:v>4.3629943543934367E-2</c:v>
                </c:pt>
                <c:pt idx="520">
                  <c:v>4.3647293639439214E-2</c:v>
                </c:pt>
                <c:pt idx="521">
                  <c:v>4.3665580295720895E-2</c:v>
                </c:pt>
                <c:pt idx="522">
                  <c:v>4.3684763874424985E-2</c:v>
                </c:pt>
                <c:pt idx="523">
                  <c:v>4.3704807895947113E-2</c:v>
                </c:pt>
                <c:pt idx="524">
                  <c:v>4.3725668296540704E-2</c:v>
                </c:pt>
                <c:pt idx="525">
                  <c:v>4.3747298488521713E-2</c:v>
                </c:pt>
                <c:pt idx="526">
                  <c:v>4.3769649386465603E-2</c:v>
                </c:pt>
                <c:pt idx="527">
                  <c:v>4.3792669321964024E-2</c:v>
                </c:pt>
                <c:pt idx="528">
                  <c:v>4.3816304094729433E-2</c:v>
                </c:pt>
                <c:pt idx="529">
                  <c:v>4.3840496893309412E-2</c:v>
                </c:pt>
                <c:pt idx="530">
                  <c:v>4.3865188296612886E-2</c:v>
                </c:pt>
                <c:pt idx="531">
                  <c:v>4.3890316225033914E-2</c:v>
                </c:pt>
                <c:pt idx="532">
                  <c:v>4.3915815924125502E-2</c:v>
                </c:pt>
                <c:pt idx="533">
                  <c:v>4.3941619930686814E-2</c:v>
                </c:pt>
                <c:pt idx="534">
                  <c:v>4.3967658053438934E-2</c:v>
                </c:pt>
                <c:pt idx="535">
                  <c:v>4.3993857490883186E-2</c:v>
                </c:pt>
                <c:pt idx="536">
                  <c:v>4.4020227242129034E-2</c:v>
                </c:pt>
                <c:pt idx="537">
                  <c:v>4.4046845242892395E-2</c:v>
                </c:pt>
                <c:pt idx="538">
                  <c:v>4.4073790364323913E-2</c:v>
                </c:pt>
                <c:pt idx="539">
                  <c:v>4.4101145125219857E-2</c:v>
                </c:pt>
                <c:pt idx="540">
                  <c:v>4.4128994325273924E-2</c:v>
                </c:pt>
                <c:pt idx="541">
                  <c:v>4.4157424958064621E-2</c:v>
                </c:pt>
                <c:pt idx="542">
                  <c:v>4.4186526031903976E-2</c:v>
                </c:pt>
                <c:pt idx="543">
                  <c:v>4.4216388425212624E-2</c:v>
                </c:pt>
                <c:pt idx="544">
                  <c:v>4.42471047224407E-2</c:v>
                </c:pt>
                <c:pt idx="545">
                  <c:v>4.4278769058020313E-2</c:v>
                </c:pt>
                <c:pt idx="546">
                  <c:v>4.4311476950587333E-2</c:v>
                </c:pt>
                <c:pt idx="547">
                  <c:v>4.4345325141079799E-2</c:v>
                </c:pt>
                <c:pt idx="548">
                  <c:v>4.438041142631946E-2</c:v>
                </c:pt>
                <c:pt idx="549">
                  <c:v>4.4416834495195942E-2</c:v>
                </c:pt>
                <c:pt idx="550">
                  <c:v>4.4454371231008524E-2</c:v>
                </c:pt>
                <c:pt idx="551">
                  <c:v>4.4492086247399476E-2</c:v>
                </c:pt>
                <c:pt idx="552">
                  <c:v>4.4530021830559388E-2</c:v>
                </c:pt>
                <c:pt idx="553">
                  <c:v>4.4568159248698724E-2</c:v>
                </c:pt>
                <c:pt idx="554">
                  <c:v>4.4606498258138047E-2</c:v>
                </c:pt>
                <c:pt idx="555">
                  <c:v>4.4645037013219903E-2</c:v>
                </c:pt>
                <c:pt idx="556">
                  <c:v>4.4683774420413533E-2</c:v>
                </c:pt>
                <c:pt idx="557">
                  <c:v>4.4722709019031907E-2</c:v>
                </c:pt>
                <c:pt idx="558">
                  <c:v>4.4761839588685313E-2</c:v>
                </c:pt>
                <c:pt idx="559">
                  <c:v>4.4801164737258897E-2</c:v>
                </c:pt>
                <c:pt idx="560">
                  <c:v>4.4840683184807814E-2</c:v>
                </c:pt>
                <c:pt idx="561">
                  <c:v>4.4880179755631924E-2</c:v>
                </c:pt>
                <c:pt idx="562">
                  <c:v>4.4919260834301172E-2</c:v>
                </c:pt>
                <c:pt idx="563">
                  <c:v>4.4957928041914112E-2</c:v>
                </c:pt>
                <c:pt idx="564">
                  <c:v>4.4996166705061721E-2</c:v>
                </c:pt>
                <c:pt idx="565">
                  <c:v>4.5033982755691523E-2</c:v>
                </c:pt>
                <c:pt idx="566">
                  <c:v>4.5071380998535623E-2</c:v>
                </c:pt>
                <c:pt idx="567">
                  <c:v>4.5108367703745801E-2</c:v>
                </c:pt>
                <c:pt idx="568">
                  <c:v>4.5144948923610304E-2</c:v>
                </c:pt>
                <c:pt idx="569">
                  <c:v>4.5181131325398333E-2</c:v>
                </c:pt>
                <c:pt idx="570">
                  <c:v>4.5216921592439833E-2</c:v>
                </c:pt>
                <c:pt idx="571">
                  <c:v>4.5252326811629433E-2</c:v>
                </c:pt>
                <c:pt idx="572">
                  <c:v>4.5287354175667857E-2</c:v>
                </c:pt>
                <c:pt idx="573">
                  <c:v>4.5322011164232914E-2</c:v>
                </c:pt>
                <c:pt idx="574">
                  <c:v>4.5356305388075897E-2</c:v>
                </c:pt>
                <c:pt idx="575">
                  <c:v>4.5390244669532114E-2</c:v>
                </c:pt>
                <c:pt idx="576">
                  <c:v>4.5423836956118992E-2</c:v>
                </c:pt>
                <c:pt idx="577">
                  <c:v>4.5457090351579903E-2</c:v>
                </c:pt>
                <c:pt idx="578">
                  <c:v>4.5490013063909714E-2</c:v>
                </c:pt>
                <c:pt idx="579">
                  <c:v>4.5522613412128911E-2</c:v>
                </c:pt>
                <c:pt idx="580">
                  <c:v>4.55548997916616E-2</c:v>
                </c:pt>
                <c:pt idx="581">
                  <c:v>4.5586880669412487E-2</c:v>
                </c:pt>
                <c:pt idx="582">
                  <c:v>4.5618564558226882E-2</c:v>
                </c:pt>
                <c:pt idx="583">
                  <c:v>4.5649960006595575E-2</c:v>
                </c:pt>
                <c:pt idx="584">
                  <c:v>4.5681075578237945E-2</c:v>
                </c:pt>
                <c:pt idx="585">
                  <c:v>4.5711919839705017E-2</c:v>
                </c:pt>
                <c:pt idx="586">
                  <c:v>4.5742501343174313E-2</c:v>
                </c:pt>
                <c:pt idx="587">
                  <c:v>4.5772828340868002E-2</c:v>
                </c:pt>
                <c:pt idx="588">
                  <c:v>4.5802909869015924E-2</c:v>
                </c:pt>
                <c:pt idx="589">
                  <c:v>4.5832754349584122E-2</c:v>
                </c:pt>
                <c:pt idx="590">
                  <c:v>4.5862370141719934E-2</c:v>
                </c:pt>
                <c:pt idx="591">
                  <c:v>4.5891765510207704E-2</c:v>
                </c:pt>
                <c:pt idx="592">
                  <c:v>4.5920948632482056E-2</c:v>
                </c:pt>
                <c:pt idx="593">
                  <c:v>4.5949927585606898E-2</c:v>
                </c:pt>
                <c:pt idx="594">
                  <c:v>4.5978710339185901E-2</c:v>
                </c:pt>
                <c:pt idx="595">
                  <c:v>4.6007304745438501E-2</c:v>
                </c:pt>
                <c:pt idx="596">
                  <c:v>4.60357185324069E-2</c:v>
                </c:pt>
                <c:pt idx="597">
                  <c:v>4.6063959296212403E-2</c:v>
                </c:pt>
                <c:pt idx="598">
                  <c:v>4.6092034495278933E-2</c:v>
                </c:pt>
                <c:pt idx="599">
                  <c:v>4.6119951444390399E-2</c:v>
                </c:pt>
                <c:pt idx="600">
                  <c:v>4.6147717310102296E-2</c:v>
                </c:pt>
                <c:pt idx="601">
                  <c:v>4.6175339106356947E-2</c:v>
                </c:pt>
                <c:pt idx="602">
                  <c:v>4.6202823691100785E-2</c:v>
                </c:pt>
                <c:pt idx="603">
                  <c:v>4.6230177763281366E-2</c:v>
                </c:pt>
                <c:pt idx="604">
                  <c:v>4.6257407426505998E-2</c:v>
                </c:pt>
                <c:pt idx="605">
                  <c:v>4.6284519278413185E-2</c:v>
                </c:pt>
                <c:pt idx="606">
                  <c:v>4.6311519572849895E-2</c:v>
                </c:pt>
                <c:pt idx="607">
                  <c:v>4.6338414377954301E-2</c:v>
                </c:pt>
                <c:pt idx="608">
                  <c:v>4.6365209590622097E-2</c:v>
                </c:pt>
                <c:pt idx="609">
                  <c:v>4.6391910942424015E-2</c:v>
                </c:pt>
                <c:pt idx="610">
                  <c:v>4.6418523776938198E-2</c:v>
                </c:pt>
                <c:pt idx="611">
                  <c:v>4.6445053308019055E-2</c:v>
                </c:pt>
                <c:pt idx="612">
                  <c:v>4.6471504842809097E-2</c:v>
                </c:pt>
                <c:pt idx="613">
                  <c:v>4.6497883485555697E-2</c:v>
                </c:pt>
                <c:pt idx="614">
                  <c:v>4.6524194183446332E-2</c:v>
                </c:pt>
                <c:pt idx="615">
                  <c:v>4.65504417249289E-2</c:v>
                </c:pt>
                <c:pt idx="616">
                  <c:v>4.6576630743020514E-2</c:v>
                </c:pt>
                <c:pt idx="617">
                  <c:v>4.6602765717961556E-2</c:v>
                </c:pt>
                <c:pt idx="618">
                  <c:v>4.6628850980203466E-2</c:v>
                </c:pt>
                <c:pt idx="619">
                  <c:v>4.6654890713479745E-2</c:v>
                </c:pt>
                <c:pt idx="620">
                  <c:v>4.6680888958057797E-2</c:v>
                </c:pt>
                <c:pt idx="621">
                  <c:v>4.6706849614073495E-2</c:v>
                </c:pt>
                <c:pt idx="622">
                  <c:v>4.6732776444985434E-2</c:v>
                </c:pt>
                <c:pt idx="623">
                  <c:v>4.6758673081086832E-2</c:v>
                </c:pt>
                <c:pt idx="624">
                  <c:v>4.6784543023096099E-2</c:v>
                </c:pt>
                <c:pt idx="625">
                  <c:v>4.6810389645778404E-2</c:v>
                </c:pt>
                <c:pt idx="626">
                  <c:v>4.6836216201608834E-2</c:v>
                </c:pt>
                <c:pt idx="627">
                  <c:v>4.6862025824446263E-2</c:v>
                </c:pt>
                <c:pt idx="628">
                  <c:v>4.6887821533217314E-2</c:v>
                </c:pt>
                <c:pt idx="629">
                  <c:v>4.6913606235599814E-2</c:v>
                </c:pt>
                <c:pt idx="630">
                  <c:v>4.6939382731678685E-2</c:v>
                </c:pt>
                <c:pt idx="631">
                  <c:v>4.6965153717589345E-2</c:v>
                </c:pt>
                <c:pt idx="632">
                  <c:v>4.6990921789127012E-2</c:v>
                </c:pt>
                <c:pt idx="633">
                  <c:v>4.7016689445311503E-2</c:v>
                </c:pt>
                <c:pt idx="634">
                  <c:v>4.7042459091908732E-2</c:v>
                </c:pt>
                <c:pt idx="635">
                  <c:v>4.7068233044913026E-2</c:v>
                </c:pt>
                <c:pt idx="636">
                  <c:v>4.7094013533944934E-2</c:v>
                </c:pt>
                <c:pt idx="637">
                  <c:v>4.7119802705620085E-2</c:v>
                </c:pt>
                <c:pt idx="638">
                  <c:v>4.7145602626830499E-2</c:v>
                </c:pt>
                <c:pt idx="639">
                  <c:v>4.7171415287967366E-2</c:v>
                </c:pt>
                <c:pt idx="640">
                  <c:v>4.7197242606073102E-2</c:v>
                </c:pt>
                <c:pt idx="641">
                  <c:v>4.7223086427918504E-2</c:v>
                </c:pt>
                <c:pt idx="642">
                  <c:v>4.7248948533005847E-2</c:v>
                </c:pt>
                <c:pt idx="643">
                  <c:v>4.7274830636496901E-2</c:v>
                </c:pt>
                <c:pt idx="644">
                  <c:v>4.7300734392062033E-2</c:v>
                </c:pt>
                <c:pt idx="645">
                  <c:v>4.7326661394650922E-2</c:v>
                </c:pt>
                <c:pt idx="646">
                  <c:v>4.7352613183189514E-2</c:v>
                </c:pt>
                <c:pt idx="647">
                  <c:v>4.7378591243192124E-2</c:v>
                </c:pt>
                <c:pt idx="648">
                  <c:v>4.7404597009297923E-2</c:v>
                </c:pt>
                <c:pt idx="649">
                  <c:v>4.7430631867732456E-2</c:v>
                </c:pt>
                <c:pt idx="650">
                  <c:v>4.7456697158679388E-2</c:v>
                </c:pt>
                <c:pt idx="651">
                  <c:v>4.7482794178594134E-2</c:v>
                </c:pt>
                <c:pt idx="652">
                  <c:v>4.7508924182424112E-2</c:v>
                </c:pt>
                <c:pt idx="653">
                  <c:v>4.7535088385762855E-2</c:v>
                </c:pt>
                <c:pt idx="654">
                  <c:v>4.7561287966923924E-2</c:v>
                </c:pt>
                <c:pt idx="655">
                  <c:v>4.7587524068942913E-2</c:v>
                </c:pt>
                <c:pt idx="656">
                  <c:v>4.7613797801517137E-2</c:v>
                </c:pt>
                <c:pt idx="657">
                  <c:v>4.7640110242853202E-2</c:v>
                </c:pt>
                <c:pt idx="658">
                  <c:v>4.7666462441472712E-2</c:v>
                </c:pt>
                <c:pt idx="659">
                  <c:v>4.7692855417923313E-2</c:v>
                </c:pt>
                <c:pt idx="660">
                  <c:v>4.7719290166441872E-2</c:v>
                </c:pt>
                <c:pt idx="661">
                  <c:v>4.7745767656540122E-2</c:v>
                </c:pt>
                <c:pt idx="662">
                  <c:v>4.7772288834544707E-2</c:v>
                </c:pt>
                <c:pt idx="663">
                  <c:v>4.7798854625047134E-2</c:v>
                </c:pt>
                <c:pt idx="664">
                  <c:v>4.7825465932323834E-2</c:v>
                </c:pt>
                <c:pt idx="665">
                  <c:v>4.7852123641676923E-2</c:v>
                </c:pt>
                <c:pt idx="666">
                  <c:v>4.7878828620724387E-2</c:v>
                </c:pt>
                <c:pt idx="667">
                  <c:v>4.7905581720637101E-2</c:v>
                </c:pt>
                <c:pt idx="668">
                  <c:v>4.7932383777316914E-2</c:v>
                </c:pt>
                <c:pt idx="669">
                  <c:v>4.7959235612527198E-2</c:v>
                </c:pt>
                <c:pt idx="670">
                  <c:v>5.6574485574198877E-2</c:v>
                </c:pt>
                <c:pt idx="671">
                  <c:v>5.8665523033163303E-2</c:v>
                </c:pt>
                <c:pt idx="672">
                  <c:v>5.8838200920118974E-2</c:v>
                </c:pt>
                <c:pt idx="673">
                  <c:v>5.8885947401672585E-2</c:v>
                </c:pt>
                <c:pt idx="674">
                  <c:v>5.89344131075571E-2</c:v>
                </c:pt>
                <c:pt idx="675">
                  <c:v>5.8974662940318834E-2</c:v>
                </c:pt>
                <c:pt idx="676">
                  <c:v>5.9022267200523802E-2</c:v>
                </c:pt>
                <c:pt idx="677">
                  <c:v>5.9065642567045704E-2</c:v>
                </c:pt>
                <c:pt idx="678">
                  <c:v>5.9111768034543988E-2</c:v>
                </c:pt>
                <c:pt idx="679">
                  <c:v>5.9155677353722298E-2</c:v>
                </c:pt>
                <c:pt idx="680">
                  <c:v>5.9200559926003433E-2</c:v>
                </c:pt>
                <c:pt idx="681">
                  <c:v>5.9244227949258134E-2</c:v>
                </c:pt>
                <c:pt idx="682">
                  <c:v>5.9288137496740112E-2</c:v>
                </c:pt>
                <c:pt idx="683">
                  <c:v>5.9331314172749124E-2</c:v>
                </c:pt>
                <c:pt idx="684">
                  <c:v>5.9374426862042529E-2</c:v>
                </c:pt>
                <c:pt idx="685">
                  <c:v>5.9417042108115534E-2</c:v>
                </c:pt>
                <c:pt idx="686">
                  <c:v>5.9459470600081804E-2</c:v>
                </c:pt>
                <c:pt idx="687">
                  <c:v>5.9501521614858902E-2</c:v>
                </c:pt>
                <c:pt idx="688">
                  <c:v>5.95433421220865E-2</c:v>
                </c:pt>
                <c:pt idx="689">
                  <c:v>5.9584850370496802E-2</c:v>
                </c:pt>
                <c:pt idx="690">
                  <c:v>5.9626117986037029E-2</c:v>
                </c:pt>
                <c:pt idx="691">
                  <c:v>5.9667111912686567E-2</c:v>
                </c:pt>
                <c:pt idx="692">
                  <c:v>5.9707868724540022E-2</c:v>
                </c:pt>
                <c:pt idx="693">
                  <c:v>5.9748376864001834E-2</c:v>
                </c:pt>
                <c:pt idx="694">
                  <c:v>5.9788656304867599E-2</c:v>
                </c:pt>
                <c:pt idx="695">
                  <c:v>5.9828704735927024E-2</c:v>
                </c:pt>
                <c:pt idx="696">
                  <c:v>5.9868534036814247E-2</c:v>
                </c:pt>
                <c:pt idx="697">
                  <c:v>5.9908145652989298E-2</c:v>
                </c:pt>
                <c:pt idx="698">
                  <c:v>5.9947547332672699E-2</c:v>
                </c:pt>
                <c:pt idx="699">
                  <c:v>5.998674184757994E-2</c:v>
                </c:pt>
                <c:pt idx="700">
                  <c:v>6.0025734692310199E-2</c:v>
                </c:pt>
                <c:pt idx="701">
                  <c:v>6.0064528915078914E-2</c:v>
                </c:pt>
                <c:pt idx="702">
                  <c:v>6.0103128671334077E-2</c:v>
                </c:pt>
                <c:pt idx="703">
                  <c:v>6.0141536855355802E-2</c:v>
                </c:pt>
                <c:pt idx="704">
                  <c:v>6.0179756747954755E-2</c:v>
                </c:pt>
                <c:pt idx="705">
                  <c:v>6.0217790933383246E-2</c:v>
                </c:pt>
                <c:pt idx="706">
                  <c:v>6.0255642068511396E-2</c:v>
                </c:pt>
                <c:pt idx="707">
                  <c:v>6.0293312389960697E-2</c:v>
                </c:pt>
                <c:pt idx="708">
                  <c:v>6.0330804076967712E-2</c:v>
                </c:pt>
                <c:pt idx="709">
                  <c:v>6.0368119029509414E-2</c:v>
                </c:pt>
                <c:pt idx="710">
                  <c:v>6.0405259042402404E-2</c:v>
                </c:pt>
                <c:pt idx="711">
                  <c:v>6.0442225707664297E-2</c:v>
                </c:pt>
                <c:pt idx="712">
                  <c:v>6.0479020500341804E-2</c:v>
                </c:pt>
                <c:pt idx="713">
                  <c:v>6.0515644737600433E-2</c:v>
                </c:pt>
                <c:pt idx="714">
                  <c:v>6.0552099622883833E-2</c:v>
                </c:pt>
                <c:pt idx="715">
                  <c:v>6.0588386230686422E-2</c:v>
                </c:pt>
                <c:pt idx="716">
                  <c:v>6.0624505530758946E-2</c:v>
                </c:pt>
                <c:pt idx="717">
                  <c:v>6.066045838432E-2</c:v>
                </c:pt>
                <c:pt idx="718">
                  <c:v>6.0696245558505314E-2</c:v>
                </c:pt>
                <c:pt idx="719">
                  <c:v>6.0731867727511823E-2</c:v>
                </c:pt>
                <c:pt idx="720">
                  <c:v>6.0767325482135912E-2</c:v>
                </c:pt>
                <c:pt idx="721">
                  <c:v>6.0802619332916738E-2</c:v>
                </c:pt>
                <c:pt idx="722">
                  <c:v>6.0837749717097614E-2</c:v>
                </c:pt>
                <c:pt idx="723">
                  <c:v>6.0872717002485532E-2</c:v>
                </c:pt>
                <c:pt idx="724">
                  <c:v>6.0907521493000112E-2</c:v>
                </c:pt>
                <c:pt idx="725">
                  <c:v>6.0942163432691904E-2</c:v>
                </c:pt>
                <c:pt idx="726">
                  <c:v>6.0976643010499598E-2</c:v>
                </c:pt>
                <c:pt idx="727">
                  <c:v>6.1010960364223814E-2</c:v>
                </c:pt>
                <c:pt idx="728">
                  <c:v>6.1045115584816366E-2</c:v>
                </c:pt>
                <c:pt idx="729">
                  <c:v>6.1079108720266645E-2</c:v>
                </c:pt>
                <c:pt idx="730">
                  <c:v>6.1112939779615814E-2</c:v>
                </c:pt>
                <c:pt idx="731">
                  <c:v>6.1146608736767298E-2</c:v>
                </c:pt>
                <c:pt idx="732">
                  <c:v>6.1180115534354665E-2</c:v>
                </c:pt>
                <c:pt idx="733">
                  <c:v>6.1213460087512224E-2</c:v>
                </c:pt>
                <c:pt idx="734">
                  <c:v>6.1246642287678066E-2</c:v>
                </c:pt>
                <c:pt idx="735">
                  <c:v>6.1279662006368446E-2</c:v>
                </c:pt>
                <c:pt idx="736">
                  <c:v>6.1312519098980833E-2</c:v>
                </c:pt>
                <c:pt idx="737">
                  <c:v>6.1345213408603098E-2</c:v>
                </c:pt>
                <c:pt idx="738">
                  <c:v>6.1377744769866585E-2</c:v>
                </c:pt>
                <c:pt idx="739">
                  <c:v>6.1410113012822502E-2</c:v>
                </c:pt>
                <c:pt idx="740">
                  <c:v>6.1442317966870622E-2</c:v>
                </c:pt>
                <c:pt idx="741">
                  <c:v>6.1474359464730767E-2</c:v>
                </c:pt>
                <c:pt idx="742">
                  <c:v>6.1506237346469032E-2</c:v>
                </c:pt>
                <c:pt idx="743">
                  <c:v>6.1537951463573201E-2</c:v>
                </c:pt>
                <c:pt idx="744">
                  <c:v>6.1569501683092297E-2</c:v>
                </c:pt>
                <c:pt idx="745">
                  <c:v>6.1600898908305002E-2</c:v>
                </c:pt>
                <c:pt idx="746">
                  <c:v>6.1632969389525213E-2</c:v>
                </c:pt>
                <c:pt idx="747">
                  <c:v>6.1665643287575095E-2</c:v>
                </c:pt>
                <c:pt idx="748">
                  <c:v>6.1698906136699497E-2</c:v>
                </c:pt>
                <c:pt idx="749">
                  <c:v>6.1732721740833926E-2</c:v>
                </c:pt>
                <c:pt idx="750">
                  <c:v>6.1767054850016413E-2</c:v>
                </c:pt>
                <c:pt idx="751">
                  <c:v>6.1801865424970286E-2</c:v>
                </c:pt>
                <c:pt idx="752">
                  <c:v>6.1837112224556304E-2</c:v>
                </c:pt>
                <c:pt idx="753">
                  <c:v>6.1872750402556E-2</c:v>
                </c:pt>
                <c:pt idx="754">
                  <c:v>6.1908733175598897E-2</c:v>
                </c:pt>
                <c:pt idx="755">
                  <c:v>6.1945010630440299E-2</c:v>
                </c:pt>
                <c:pt idx="756">
                  <c:v>6.19815305443659E-2</c:v>
                </c:pt>
                <c:pt idx="757">
                  <c:v>6.2018237786471954E-2</c:v>
                </c:pt>
                <c:pt idx="758">
                  <c:v>6.2055074721484499E-2</c:v>
                </c:pt>
                <c:pt idx="759">
                  <c:v>6.2091980908164923E-2</c:v>
                </c:pt>
                <c:pt idx="760">
                  <c:v>6.2128893299488001E-2</c:v>
                </c:pt>
                <c:pt idx="761">
                  <c:v>6.2165769211343834E-2</c:v>
                </c:pt>
                <c:pt idx="762">
                  <c:v>6.2202667495797122E-2</c:v>
                </c:pt>
                <c:pt idx="763">
                  <c:v>6.2239656817335932E-2</c:v>
                </c:pt>
                <c:pt idx="764">
                  <c:v>6.2276809741269278E-2</c:v>
                </c:pt>
                <c:pt idx="765">
                  <c:v>6.2314201334927648E-2</c:v>
                </c:pt>
                <c:pt idx="766">
                  <c:v>6.2351909115792734E-2</c:v>
                </c:pt>
                <c:pt idx="767">
                  <c:v>6.23900127098879E-2</c:v>
                </c:pt>
                <c:pt idx="768">
                  <c:v>6.2428593809460912E-2</c:v>
                </c:pt>
                <c:pt idx="769">
                  <c:v>6.246773590790744E-2</c:v>
                </c:pt>
                <c:pt idx="770">
                  <c:v>6.2507524191652702E-2</c:v>
                </c:pt>
                <c:pt idx="771">
                  <c:v>6.254804530771485E-2</c:v>
                </c:pt>
                <c:pt idx="772">
                  <c:v>6.25893872173795E-2</c:v>
                </c:pt>
                <c:pt idx="773">
                  <c:v>6.263163898095471E-2</c:v>
                </c:pt>
                <c:pt idx="774">
                  <c:v>6.2674890590816004E-2</c:v>
                </c:pt>
                <c:pt idx="775">
                  <c:v>6.271923276679392E-2</c:v>
                </c:pt>
                <c:pt idx="776">
                  <c:v>6.2763782934292744E-2</c:v>
                </c:pt>
                <c:pt idx="777">
                  <c:v>6.2808389354899893E-2</c:v>
                </c:pt>
                <c:pt idx="778">
                  <c:v>6.2853047242282911E-2</c:v>
                </c:pt>
                <c:pt idx="779">
                  <c:v>6.2897754697577413E-2</c:v>
                </c:pt>
                <c:pt idx="780">
                  <c:v>6.2942511164457496E-2</c:v>
                </c:pt>
                <c:pt idx="781">
                  <c:v>6.2987317417986813E-2</c:v>
                </c:pt>
                <c:pt idx="782">
                  <c:v>6.3032173462503019E-2</c:v>
                </c:pt>
                <c:pt idx="783">
                  <c:v>6.3077080070016819E-2</c:v>
                </c:pt>
                <c:pt idx="784">
                  <c:v>6.3122037606305997E-2</c:v>
                </c:pt>
                <c:pt idx="785">
                  <c:v>6.316704689689151E-2</c:v>
                </c:pt>
                <c:pt idx="786">
                  <c:v>6.3212108578096601E-2</c:v>
                </c:pt>
                <c:pt idx="787">
                  <c:v>6.3257223574047006E-2</c:v>
                </c:pt>
                <c:pt idx="788">
                  <c:v>6.3302392735452309E-2</c:v>
                </c:pt>
                <c:pt idx="789">
                  <c:v>6.3347617102567713E-2</c:v>
                </c:pt>
                <c:pt idx="790">
                  <c:v>6.3392897702250733E-2</c:v>
                </c:pt>
                <c:pt idx="791">
                  <c:v>6.3438235692695896E-2</c:v>
                </c:pt>
                <c:pt idx="792">
                  <c:v>6.3483632247966534E-2</c:v>
                </c:pt>
                <c:pt idx="793">
                  <c:v>6.3529088637101799E-2</c:v>
                </c:pt>
                <c:pt idx="794">
                  <c:v>6.3574606157234106E-2</c:v>
                </c:pt>
                <c:pt idx="795">
                  <c:v>6.3620186176105806E-2</c:v>
                </c:pt>
                <c:pt idx="796">
                  <c:v>6.3665830092316994E-2</c:v>
                </c:pt>
                <c:pt idx="797">
                  <c:v>6.3711539357382024E-2</c:v>
                </c:pt>
                <c:pt idx="798">
                  <c:v>6.3757315451233823E-2</c:v>
                </c:pt>
                <c:pt idx="799">
                  <c:v>6.3803159892833722E-2</c:v>
                </c:pt>
                <c:pt idx="800">
                  <c:v>6.3849074224349101E-2</c:v>
                </c:pt>
                <c:pt idx="801">
                  <c:v>6.3895060015381103E-2</c:v>
                </c:pt>
                <c:pt idx="802">
                  <c:v>6.3941118852162596E-2</c:v>
                </c:pt>
                <c:pt idx="803">
                  <c:v>6.3987252338283104E-2</c:v>
                </c:pt>
                <c:pt idx="804">
                  <c:v>6.4033462004120134E-2</c:v>
                </c:pt>
                <c:pt idx="805">
                  <c:v>6.4079749379842996E-2</c:v>
                </c:pt>
                <c:pt idx="806">
                  <c:v>6.4126116606983793E-2</c:v>
                </c:pt>
                <c:pt idx="807">
                  <c:v>6.4172565275741902E-2</c:v>
                </c:pt>
                <c:pt idx="808">
                  <c:v>6.4219097000014103E-2</c:v>
                </c:pt>
                <c:pt idx="809">
                  <c:v>6.4265713368939797E-2</c:v>
                </c:pt>
                <c:pt idx="810">
                  <c:v>6.4312415898842887E-2</c:v>
                </c:pt>
                <c:pt idx="811">
                  <c:v>6.4359205609603801E-2</c:v>
                </c:pt>
                <c:pt idx="812">
                  <c:v>6.4406084679974232E-2</c:v>
                </c:pt>
                <c:pt idx="813">
                  <c:v>6.4453054464645484E-2</c:v>
                </c:pt>
                <c:pt idx="814">
                  <c:v>6.4500116125155396E-2</c:v>
                </c:pt>
                <c:pt idx="815">
                  <c:v>6.4547271399294906E-2</c:v>
                </c:pt>
                <c:pt idx="816">
                  <c:v>6.4594521776542124E-2</c:v>
                </c:pt>
                <c:pt idx="817">
                  <c:v>6.4641868733353855E-2</c:v>
                </c:pt>
                <c:pt idx="818">
                  <c:v>6.4689313711572896E-2</c:v>
                </c:pt>
                <c:pt idx="819">
                  <c:v>6.4736858121875199E-2</c:v>
                </c:pt>
                <c:pt idx="820">
                  <c:v>6.4784503342444913E-2</c:v>
                </c:pt>
                <c:pt idx="821">
                  <c:v>6.4832250717892434E-2</c:v>
                </c:pt>
                <c:pt idx="822">
                  <c:v>6.4880101558571934E-2</c:v>
                </c:pt>
                <c:pt idx="823">
                  <c:v>6.4928057139794229E-2</c:v>
                </c:pt>
                <c:pt idx="824">
                  <c:v>6.4976118701390598E-2</c:v>
                </c:pt>
                <c:pt idx="825">
                  <c:v>6.5024286921999713E-2</c:v>
                </c:pt>
                <c:pt idx="826">
                  <c:v>6.5072562981986631E-2</c:v>
                </c:pt>
                <c:pt idx="827">
                  <c:v>6.512094806127966E-2</c:v>
                </c:pt>
                <c:pt idx="828">
                  <c:v>6.5169443295015297E-2</c:v>
                </c:pt>
                <c:pt idx="829">
                  <c:v>6.5218049529929406E-2</c:v>
                </c:pt>
                <c:pt idx="830">
                  <c:v>6.52667667883889E-2</c:v>
                </c:pt>
                <c:pt idx="831">
                  <c:v>6.5315595104189203E-2</c:v>
                </c:pt>
                <c:pt idx="832">
                  <c:v>6.5364534547403763E-2</c:v>
                </c:pt>
                <c:pt idx="833">
                  <c:v>6.5413585263946833E-2</c:v>
                </c:pt>
                <c:pt idx="834">
                  <c:v>6.5462747472798594E-2</c:v>
                </c:pt>
                <c:pt idx="835">
                  <c:v>6.5512021463227113E-2</c:v>
                </c:pt>
                <c:pt idx="836">
                  <c:v>6.5561407589818502E-2</c:v>
                </c:pt>
                <c:pt idx="837">
                  <c:v>6.5610906268118302E-2</c:v>
                </c:pt>
                <c:pt idx="838">
                  <c:v>6.5660517969777302E-2</c:v>
                </c:pt>
                <c:pt idx="839">
                  <c:v>6.5710243218149514E-2</c:v>
                </c:pt>
                <c:pt idx="840">
                  <c:v>6.5760082583665502E-2</c:v>
                </c:pt>
                <c:pt idx="841">
                  <c:v>6.5810036679545131E-2</c:v>
                </c:pt>
                <c:pt idx="842">
                  <c:v>6.5860106157427434E-2</c:v>
                </c:pt>
                <c:pt idx="843">
                  <c:v>6.5910291703274004E-2</c:v>
                </c:pt>
                <c:pt idx="844">
                  <c:v>6.5960594033289813E-2</c:v>
                </c:pt>
                <c:pt idx="845">
                  <c:v>6.6011013890070497E-2</c:v>
                </c:pt>
                <c:pt idx="846">
                  <c:v>6.6061552038833404E-2</c:v>
                </c:pt>
                <c:pt idx="847">
                  <c:v>6.6112209263851293E-2</c:v>
                </c:pt>
                <c:pt idx="848">
                  <c:v>6.6162986365005214E-2</c:v>
                </c:pt>
                <c:pt idx="849">
                  <c:v>6.6213884154529903E-2</c:v>
                </c:pt>
                <c:pt idx="850">
                  <c:v>6.6264903453897198E-2</c:v>
                </c:pt>
                <c:pt idx="851">
                  <c:v>6.6316045090883402E-2</c:v>
                </c:pt>
                <c:pt idx="852">
                  <c:v>6.6367309896785312E-2</c:v>
                </c:pt>
                <c:pt idx="853">
                  <c:v>6.6418698703811813E-2</c:v>
                </c:pt>
                <c:pt idx="854">
                  <c:v>6.6470212342627899E-2</c:v>
                </c:pt>
                <c:pt idx="855">
                  <c:v>6.6521851640065466E-2</c:v>
                </c:pt>
                <c:pt idx="856">
                  <c:v>6.6573617416985198E-2</c:v>
                </c:pt>
                <c:pt idx="857">
                  <c:v>6.6625510486295475E-2</c:v>
                </c:pt>
                <c:pt idx="858">
                  <c:v>6.66775316511177E-2</c:v>
                </c:pt>
                <c:pt idx="859">
                  <c:v>6.6729681703099203E-2</c:v>
                </c:pt>
                <c:pt idx="860">
                  <c:v>6.67819614208639E-2</c:v>
                </c:pt>
                <c:pt idx="861">
                  <c:v>6.6834371568600004E-2</c:v>
                </c:pt>
                <c:pt idx="862">
                  <c:v>6.6886912894777314E-2</c:v>
                </c:pt>
                <c:pt idx="863">
                  <c:v>6.6939586130989395E-2</c:v>
                </c:pt>
                <c:pt idx="864">
                  <c:v>6.6992391990914904E-2</c:v>
                </c:pt>
                <c:pt idx="865">
                  <c:v>6.7045331169392597E-2</c:v>
                </c:pt>
                <c:pt idx="866">
                  <c:v>6.7098404341607534E-2</c:v>
                </c:pt>
                <c:pt idx="867">
                  <c:v>6.7151612162370297E-2</c:v>
                </c:pt>
                <c:pt idx="868">
                  <c:v>6.7204955265511707E-2</c:v>
                </c:pt>
                <c:pt idx="869">
                  <c:v>6.7258434263347433E-2</c:v>
                </c:pt>
                <c:pt idx="870">
                  <c:v>6.7312049746244385E-2</c:v>
                </c:pt>
                <c:pt idx="871">
                  <c:v>6.7365802282257706E-2</c:v>
                </c:pt>
                <c:pt idx="872">
                  <c:v>6.7419692416857233E-2</c:v>
                </c:pt>
                <c:pt idx="873">
                  <c:v>6.7473720672704907E-2</c:v>
                </c:pt>
                <c:pt idx="874">
                  <c:v>6.7527887549513804E-2</c:v>
                </c:pt>
                <c:pt idx="875">
                  <c:v>6.7582193523959902E-2</c:v>
                </c:pt>
                <c:pt idx="876">
                  <c:v>6.7636639049652933E-2</c:v>
                </c:pt>
                <c:pt idx="877">
                  <c:v>6.7691224557156524E-2</c:v>
                </c:pt>
                <c:pt idx="878">
                  <c:v>6.7745950454057E-2</c:v>
                </c:pt>
                <c:pt idx="879">
                  <c:v>6.7800817125076504E-2</c:v>
                </c:pt>
                <c:pt idx="880">
                  <c:v>6.7855824932219824E-2</c:v>
                </c:pt>
                <c:pt idx="881">
                  <c:v>6.7910974214967099E-2</c:v>
                </c:pt>
                <c:pt idx="882">
                  <c:v>6.7966265290482109E-2</c:v>
                </c:pt>
                <c:pt idx="883">
                  <c:v>6.8021698453871099E-2</c:v>
                </c:pt>
                <c:pt idx="884">
                  <c:v>6.8077273978444403E-2</c:v>
                </c:pt>
                <c:pt idx="885">
                  <c:v>6.8132992116015131E-2</c:v>
                </c:pt>
                <c:pt idx="886">
                  <c:v>6.8188853097212204E-2</c:v>
                </c:pt>
                <c:pt idx="887">
                  <c:v>6.8244857131810402E-2</c:v>
                </c:pt>
                <c:pt idx="888">
                  <c:v>6.8301004409075106E-2</c:v>
                </c:pt>
                <c:pt idx="889">
                  <c:v>7.6472151292122204E-2</c:v>
                </c:pt>
                <c:pt idx="890">
                  <c:v>7.8479662163118705E-2</c:v>
                </c:pt>
                <c:pt idx="891">
                  <c:v>7.8666472894170433E-2</c:v>
                </c:pt>
                <c:pt idx="892">
                  <c:v>7.8733904895671433E-2</c:v>
                </c:pt>
                <c:pt idx="893">
                  <c:v>7.879860256823791E-2</c:v>
                </c:pt>
                <c:pt idx="894">
                  <c:v>7.8858966880943834E-2</c:v>
                </c:pt>
                <c:pt idx="895">
                  <c:v>7.8924464369139496E-2</c:v>
                </c:pt>
                <c:pt idx="896">
                  <c:v>7.8987115640152206E-2</c:v>
                </c:pt>
                <c:pt idx="897">
                  <c:v>7.9051831588604293E-2</c:v>
                </c:pt>
                <c:pt idx="898">
                  <c:v>7.9114832848892036E-2</c:v>
                </c:pt>
                <c:pt idx="899">
                  <c:v>7.9178687656106556E-2</c:v>
                </c:pt>
                <c:pt idx="900">
                  <c:v>7.924153397784281E-2</c:v>
                </c:pt>
                <c:pt idx="901">
                  <c:v>7.9304700230158523E-2</c:v>
                </c:pt>
                <c:pt idx="902">
                  <c:v>7.9367256516735291E-2</c:v>
                </c:pt>
                <c:pt idx="903">
                  <c:v>7.9429891573432304E-2</c:v>
                </c:pt>
                <c:pt idx="904">
                  <c:v>7.9492141216984114E-2</c:v>
                </c:pt>
                <c:pt idx="905">
                  <c:v>7.9554365212663E-2</c:v>
                </c:pt>
                <c:pt idx="906">
                  <c:v>7.9616333892079172E-2</c:v>
                </c:pt>
                <c:pt idx="907">
                  <c:v>7.9678237541798924E-2</c:v>
                </c:pt>
                <c:pt idx="908">
                  <c:v>7.9739964687988524E-2</c:v>
                </c:pt>
                <c:pt idx="909">
                  <c:v>7.9801617947758613E-2</c:v>
                </c:pt>
                <c:pt idx="910">
                  <c:v>7.9863145211276812E-2</c:v>
                </c:pt>
                <c:pt idx="911">
                  <c:v>7.9924603443322514E-2</c:v>
                </c:pt>
                <c:pt idx="912">
                  <c:v>7.9985970107684004E-2</c:v>
                </c:pt>
                <c:pt idx="913">
                  <c:v>8.0047278150231507E-2</c:v>
                </c:pt>
                <c:pt idx="914">
                  <c:v>8.010851954392019E-2</c:v>
                </c:pt>
                <c:pt idx="915">
                  <c:v>8.016971439749869E-2</c:v>
                </c:pt>
                <c:pt idx="916">
                  <c:v>8.0230861605405504E-2</c:v>
                </c:pt>
                <c:pt idx="917">
                  <c:v>8.0291974253364692E-2</c:v>
                </c:pt>
                <c:pt idx="918">
                  <c:v>8.0353054364081702E-2</c:v>
                </c:pt>
                <c:pt idx="919">
                  <c:v>8.041411105086399E-2</c:v>
                </c:pt>
                <c:pt idx="920">
                  <c:v>8.0475147593176796E-2</c:v>
                </c:pt>
                <c:pt idx="921">
                  <c:v>8.0536170754455266E-2</c:v>
                </c:pt>
                <c:pt idx="922">
                  <c:v>8.0597184168648223E-2</c:v>
                </c:pt>
                <c:pt idx="923">
                  <c:v>8.0658193129701225E-2</c:v>
                </c:pt>
                <c:pt idx="924">
                  <c:v>8.0719201209088279E-2</c:v>
                </c:pt>
                <c:pt idx="925">
                  <c:v>8.0780212722632305E-2</c:v>
                </c:pt>
                <c:pt idx="926">
                  <c:v>8.0841231002407699E-2</c:v>
                </c:pt>
                <c:pt idx="927">
                  <c:v>8.0902259670958182E-2</c:v>
                </c:pt>
                <c:pt idx="928">
                  <c:v>8.0963301760264297E-2</c:v>
                </c:pt>
                <c:pt idx="929">
                  <c:v>8.1024360372736318E-2</c:v>
                </c:pt>
                <c:pt idx="930">
                  <c:v>8.1085438233750196E-2</c:v>
                </c:pt>
                <c:pt idx="931">
                  <c:v>8.1146538036727694E-2</c:v>
                </c:pt>
                <c:pt idx="932">
                  <c:v>8.1207662217412546E-2</c:v>
                </c:pt>
                <c:pt idx="933">
                  <c:v>8.1268813135735279E-2</c:v>
                </c:pt>
                <c:pt idx="934">
                  <c:v>8.1329992963338704E-2</c:v>
                </c:pt>
                <c:pt idx="935">
                  <c:v>8.1391203780801502E-2</c:v>
                </c:pt>
                <c:pt idx="936">
                  <c:v>8.145244752280828E-2</c:v>
                </c:pt>
                <c:pt idx="937">
                  <c:v>8.1513726031251302E-2</c:v>
                </c:pt>
                <c:pt idx="938">
                  <c:v>8.1575041029595396E-2</c:v>
                </c:pt>
                <c:pt idx="939">
                  <c:v>8.1636394152795763E-2</c:v>
                </c:pt>
                <c:pt idx="940">
                  <c:v>8.1697786936324082E-2</c:v>
                </c:pt>
                <c:pt idx="941">
                  <c:v>8.1759220833770893E-2</c:v>
                </c:pt>
                <c:pt idx="942">
                  <c:v>8.1820697213129928E-2</c:v>
                </c:pt>
                <c:pt idx="943">
                  <c:v>8.188221736775915E-2</c:v>
                </c:pt>
                <c:pt idx="944">
                  <c:v>8.1943782516175179E-2</c:v>
                </c:pt>
                <c:pt idx="945">
                  <c:v>8.2005393809364294E-2</c:v>
                </c:pt>
                <c:pt idx="946">
                  <c:v>8.2067052332204724E-2</c:v>
                </c:pt>
                <c:pt idx="947">
                  <c:v>8.21287591087244E-2</c:v>
                </c:pt>
                <c:pt idx="948">
                  <c:v>8.2190515104229048E-2</c:v>
                </c:pt>
                <c:pt idx="949">
                  <c:v>8.2252321229371997E-2</c:v>
                </c:pt>
                <c:pt idx="950">
                  <c:v>8.2314178342548894E-2</c:v>
                </c:pt>
                <c:pt idx="951">
                  <c:v>8.2376087253267199E-2</c:v>
                </c:pt>
                <c:pt idx="952">
                  <c:v>8.2438048724610025E-2</c:v>
                </c:pt>
                <c:pt idx="953">
                  <c:v>8.2500063476187227E-2</c:v>
                </c:pt>
                <c:pt idx="954">
                  <c:v>8.2562132186595028E-2</c:v>
                </c:pt>
                <c:pt idx="955">
                  <c:v>8.2624790153233124E-2</c:v>
                </c:pt>
                <c:pt idx="956">
                  <c:v>8.2688227882646001E-2</c:v>
                </c:pt>
                <c:pt idx="957">
                  <c:v>8.2752417221568383E-2</c:v>
                </c:pt>
                <c:pt idx="958">
                  <c:v>8.2817332687141906E-2</c:v>
                </c:pt>
                <c:pt idx="959">
                  <c:v>8.2882942531012568E-2</c:v>
                </c:pt>
                <c:pt idx="960">
                  <c:v>8.2949211620359689E-2</c:v>
                </c:pt>
                <c:pt idx="961">
                  <c:v>8.3016102045698745E-2</c:v>
                </c:pt>
                <c:pt idx="962">
                  <c:v>8.3083572609073703E-2</c:v>
                </c:pt>
                <c:pt idx="963">
                  <c:v>8.3151579200367795E-2</c:v>
                </c:pt>
                <c:pt idx="964">
                  <c:v>8.3220074491404727E-2</c:v>
                </c:pt>
                <c:pt idx="965">
                  <c:v>8.3289008121629746E-2</c:v>
                </c:pt>
                <c:pt idx="966">
                  <c:v>8.3358326526893192E-2</c:v>
                </c:pt>
                <c:pt idx="967">
                  <c:v>8.3427973026163546E-2</c:v>
                </c:pt>
                <c:pt idx="968">
                  <c:v>8.3497887723000028E-2</c:v>
                </c:pt>
                <c:pt idx="969">
                  <c:v>8.3568007543425263E-2</c:v>
                </c:pt>
                <c:pt idx="970">
                  <c:v>8.3638326700351748E-2</c:v>
                </c:pt>
                <c:pt idx="971">
                  <c:v>8.3708914665870701E-2</c:v>
                </c:pt>
                <c:pt idx="972">
                  <c:v>8.3779840748361728E-2</c:v>
                </c:pt>
                <c:pt idx="973">
                  <c:v>8.3851178556092337E-2</c:v>
                </c:pt>
                <c:pt idx="974">
                  <c:v>8.3923004417891647E-2</c:v>
                </c:pt>
                <c:pt idx="975">
                  <c:v>8.3995397384711776E-2</c:v>
                </c:pt>
                <c:pt idx="976">
                  <c:v>8.4068438973368728E-2</c:v>
                </c:pt>
                <c:pt idx="977">
                  <c:v>8.4142213048009284E-2</c:v>
                </c:pt>
                <c:pt idx="978">
                  <c:v>8.4216805597045766E-2</c:v>
                </c:pt>
                <c:pt idx="979">
                  <c:v>8.4292304574977744E-2</c:v>
                </c:pt>
                <c:pt idx="980">
                  <c:v>8.4368799684635801E-2</c:v>
                </c:pt>
                <c:pt idx="981">
                  <c:v>8.4446382194741168E-2</c:v>
                </c:pt>
                <c:pt idx="982">
                  <c:v>8.452514472343578E-2</c:v>
                </c:pt>
                <c:pt idx="983">
                  <c:v>8.4605181041778901E-2</c:v>
                </c:pt>
                <c:pt idx="984">
                  <c:v>8.4685448661638768E-2</c:v>
                </c:pt>
                <c:pt idx="985">
                  <c:v>8.4765992384480904E-2</c:v>
                </c:pt>
                <c:pt idx="986">
                  <c:v>8.4846791724338899E-2</c:v>
                </c:pt>
                <c:pt idx="987">
                  <c:v>8.4927847111385568E-2</c:v>
                </c:pt>
                <c:pt idx="988">
                  <c:v>8.500915563890088E-2</c:v>
                </c:pt>
                <c:pt idx="989">
                  <c:v>8.5090716654912885E-2</c:v>
                </c:pt>
                <c:pt idx="990">
                  <c:v>8.5172528079495005E-2</c:v>
                </c:pt>
                <c:pt idx="991">
                  <c:v>8.5254588975594472E-2</c:v>
                </c:pt>
                <c:pt idx="992">
                  <c:v>8.5336897642660725E-2</c:v>
                </c:pt>
                <c:pt idx="993">
                  <c:v>8.5419453039265583E-2</c:v>
                </c:pt>
                <c:pt idx="994">
                  <c:v>8.5502253724954444E-2</c:v>
                </c:pt>
                <c:pt idx="995">
                  <c:v>8.5585298653860567E-2</c:v>
                </c:pt>
                <c:pt idx="996">
                  <c:v>8.5668586585005202E-2</c:v>
                </c:pt>
                <c:pt idx="997">
                  <c:v>8.5752116526685226E-2</c:v>
                </c:pt>
                <c:pt idx="998">
                  <c:v>8.583588740716519E-2</c:v>
                </c:pt>
                <c:pt idx="999">
                  <c:v>8.5919898324517505E-2</c:v>
                </c:pt>
                <c:pt idx="1000">
                  <c:v>8.6004148362457414E-2</c:v>
                </c:pt>
                <c:pt idx="1001">
                  <c:v>8.608863673141498E-2</c:v>
                </c:pt>
                <c:pt idx="1002">
                  <c:v>8.6173362665471528E-2</c:v>
                </c:pt>
                <c:pt idx="1003">
                  <c:v>8.6258325502387767E-2</c:v>
                </c:pt>
                <c:pt idx="1004">
                  <c:v>8.6343524625889193E-2</c:v>
                </c:pt>
                <c:pt idx="1005">
                  <c:v>8.6428959511306497E-2</c:v>
                </c:pt>
                <c:pt idx="1006">
                  <c:v>8.6514629693229747E-2</c:v>
                </c:pt>
                <c:pt idx="1007">
                  <c:v>8.6600534791621026E-2</c:v>
                </c:pt>
                <c:pt idx="1008">
                  <c:v>8.6686674493650695E-2</c:v>
                </c:pt>
                <c:pt idx="1009">
                  <c:v>8.6773048568630662E-2</c:v>
                </c:pt>
                <c:pt idx="1010">
                  <c:v>8.6859656857704651E-2</c:v>
                </c:pt>
                <c:pt idx="1011">
                  <c:v>8.6946499282318013E-2</c:v>
                </c:pt>
                <c:pt idx="1012">
                  <c:v>8.7033575731717799E-2</c:v>
                </c:pt>
                <c:pt idx="1013">
                  <c:v>8.7120886184941806E-2</c:v>
                </c:pt>
                <c:pt idx="1014">
                  <c:v>8.7208431305270284E-2</c:v>
                </c:pt>
                <c:pt idx="1015">
                  <c:v>8.7296210832413484E-2</c:v>
                </c:pt>
                <c:pt idx="1016">
                  <c:v>8.7384224139356884E-2</c:v>
                </c:pt>
                <c:pt idx="1017">
                  <c:v>8.7472473115086505E-2</c:v>
                </c:pt>
                <c:pt idx="1018">
                  <c:v>8.7560958135109765E-2</c:v>
                </c:pt>
                <c:pt idx="1019">
                  <c:v>8.7649679231556282E-2</c:v>
                </c:pt>
                <c:pt idx="1020">
                  <c:v>8.773863691873808E-2</c:v>
                </c:pt>
                <c:pt idx="1021">
                  <c:v>8.7827831990550026E-2</c:v>
                </c:pt>
                <c:pt idx="1022">
                  <c:v>8.7917265201522404E-2</c:v>
                </c:pt>
                <c:pt idx="1023">
                  <c:v>8.8006937379709743E-2</c:v>
                </c:pt>
                <c:pt idx="1024">
                  <c:v>8.8096849413438816E-2</c:v>
                </c:pt>
                <c:pt idx="1025">
                  <c:v>8.8187002254487765E-2</c:v>
                </c:pt>
                <c:pt idx="1026">
                  <c:v>8.8277396914342748E-2</c:v>
                </c:pt>
                <c:pt idx="1027">
                  <c:v>8.8368034374920801E-2</c:v>
                </c:pt>
                <c:pt idx="1028">
                  <c:v>8.845891498635558E-2</c:v>
                </c:pt>
                <c:pt idx="1029">
                  <c:v>8.8550040089367218E-2</c:v>
                </c:pt>
                <c:pt idx="1030">
                  <c:v>8.8641410964020548E-2</c:v>
                </c:pt>
                <c:pt idx="1031">
                  <c:v>8.8733028953391163E-2</c:v>
                </c:pt>
                <c:pt idx="1032">
                  <c:v>8.8824895442892418E-2</c:v>
                </c:pt>
                <c:pt idx="1033">
                  <c:v>8.8917011863203804E-2</c:v>
                </c:pt>
                <c:pt idx="1034">
                  <c:v>8.9009379685685244E-2</c:v>
                </c:pt>
                <c:pt idx="1035">
                  <c:v>8.9102000421928493E-2</c:v>
                </c:pt>
                <c:pt idx="1036">
                  <c:v>8.9194875620321246E-2</c:v>
                </c:pt>
                <c:pt idx="1037">
                  <c:v>8.9288006864864905E-2</c:v>
                </c:pt>
                <c:pt idx="1038">
                  <c:v>8.9381395772303293E-2</c:v>
                </c:pt>
                <c:pt idx="1039">
                  <c:v>8.9475043990574724E-2</c:v>
                </c:pt>
                <c:pt idx="1040">
                  <c:v>8.9568953196315068E-2</c:v>
                </c:pt>
                <c:pt idx="1041">
                  <c:v>8.9663125093161225E-2</c:v>
                </c:pt>
                <c:pt idx="1042">
                  <c:v>8.9757561409530048E-2</c:v>
                </c:pt>
                <c:pt idx="1043">
                  <c:v>8.9852263896898266E-2</c:v>
                </c:pt>
                <c:pt idx="1044">
                  <c:v>8.9947234327809697E-2</c:v>
                </c:pt>
                <c:pt idx="1045">
                  <c:v>9.0042474494220523E-2</c:v>
                </c:pt>
                <c:pt idx="1046">
                  <c:v>9.0137986205709203E-2</c:v>
                </c:pt>
                <c:pt idx="1047">
                  <c:v>9.0233771287928019E-2</c:v>
                </c:pt>
                <c:pt idx="1048">
                  <c:v>9.0329831581024228E-2</c:v>
                </c:pt>
                <c:pt idx="1049">
                  <c:v>9.042616893822486E-2</c:v>
                </c:pt>
                <c:pt idx="1050">
                  <c:v>9.0522785224449245E-2</c:v>
                </c:pt>
                <c:pt idx="1051">
                  <c:v>9.0619682315072267E-2</c:v>
                </c:pt>
                <c:pt idx="1052">
                  <c:v>9.0716862094717701E-2</c:v>
                </c:pt>
                <c:pt idx="1053">
                  <c:v>9.0814326456180247E-2</c:v>
                </c:pt>
                <c:pt idx="1054">
                  <c:v>9.0912077299428282E-2</c:v>
                </c:pt>
                <c:pt idx="1055">
                  <c:v>9.1010116530696225E-2</c:v>
                </c:pt>
                <c:pt idx="1056">
                  <c:v>9.1108446061653248E-2</c:v>
                </c:pt>
                <c:pt idx="1057">
                  <c:v>9.1207067808676046E-2</c:v>
                </c:pt>
                <c:pt idx="1058">
                  <c:v>9.1305983692194198E-2</c:v>
                </c:pt>
                <c:pt idx="1059">
                  <c:v>9.1405195636121692E-2</c:v>
                </c:pt>
                <c:pt idx="1060">
                  <c:v>9.1504705567365244E-2</c:v>
                </c:pt>
                <c:pt idx="1061">
                  <c:v>9.1604515415408705E-2</c:v>
                </c:pt>
                <c:pt idx="1062">
                  <c:v>9.1704627111974593E-2</c:v>
                </c:pt>
                <c:pt idx="1063">
                  <c:v>9.1805042590750854E-2</c:v>
                </c:pt>
                <c:pt idx="1064">
                  <c:v>9.1905763787175701E-2</c:v>
                </c:pt>
                <c:pt idx="1065">
                  <c:v>9.2006792638314988E-2</c:v>
                </c:pt>
                <c:pt idx="1066">
                  <c:v>9.2108131082756187E-2</c:v>
                </c:pt>
                <c:pt idx="1067">
                  <c:v>9.2209781060589982E-2</c:v>
                </c:pt>
                <c:pt idx="1068">
                  <c:v>9.2311744513429883E-2</c:v>
                </c:pt>
                <c:pt idx="1069">
                  <c:v>9.2414023384479765E-2</c:v>
                </c:pt>
                <c:pt idx="1070">
                  <c:v>9.25166196186471E-2</c:v>
                </c:pt>
                <c:pt idx="1071">
                  <c:v>9.2619535162700023E-2</c:v>
                </c:pt>
                <c:pt idx="1072">
                  <c:v>9.2722771965448397E-2</c:v>
                </c:pt>
                <c:pt idx="1073">
                  <c:v>9.2826331977975227E-2</c:v>
                </c:pt>
                <c:pt idx="1074">
                  <c:v>9.2930217153879946E-2</c:v>
                </c:pt>
                <c:pt idx="1075">
                  <c:v>9.3034429449561362E-2</c:v>
                </c:pt>
                <c:pt idx="1076">
                  <c:v>9.3138970824506895E-2</c:v>
                </c:pt>
                <c:pt idx="1077">
                  <c:v>9.3243843241629265E-2</c:v>
                </c:pt>
                <c:pt idx="1078">
                  <c:v>9.3349048667582868E-2</c:v>
                </c:pt>
                <c:pt idx="1079">
                  <c:v>9.3454589073122568E-2</c:v>
                </c:pt>
                <c:pt idx="1080">
                  <c:v>9.3560466433461359E-2</c:v>
                </c:pt>
                <c:pt idx="1081">
                  <c:v>9.3666682728627756E-2</c:v>
                </c:pt>
                <c:pt idx="1082">
                  <c:v>9.3773239943852546E-2</c:v>
                </c:pt>
                <c:pt idx="1083">
                  <c:v>9.3880140069937723E-2</c:v>
                </c:pt>
                <c:pt idx="1084">
                  <c:v>9.3987385103627766E-2</c:v>
                </c:pt>
                <c:pt idx="1085">
                  <c:v>9.4094977047987763E-2</c:v>
                </c:pt>
                <c:pt idx="1086">
                  <c:v>9.4202917912776712E-2</c:v>
                </c:pt>
                <c:pt idx="1087">
                  <c:v>9.4311209714814187E-2</c:v>
                </c:pt>
                <c:pt idx="1088">
                  <c:v>9.4419854478338089E-2</c:v>
                </c:pt>
                <c:pt idx="1089">
                  <c:v>9.4528854235360268E-2</c:v>
                </c:pt>
                <c:pt idx="1090">
                  <c:v>9.4638211026005489E-2</c:v>
                </c:pt>
                <c:pt idx="1091">
                  <c:v>9.4747926898851267E-2</c:v>
                </c:pt>
                <c:pt idx="1092">
                  <c:v>9.4858003911244076E-2</c:v>
                </c:pt>
                <c:pt idx="1093">
                  <c:v>9.4968444129604271E-2</c:v>
                </c:pt>
                <c:pt idx="1094">
                  <c:v>0.102899934838015</c:v>
                </c:pt>
                <c:pt idx="1095">
                  <c:v>0.10489223992764612</c:v>
                </c:pt>
                <c:pt idx="1096">
                  <c:v>0.105135717604317</c:v>
                </c:pt>
                <c:pt idx="1097">
                  <c:v>0.10525805492677302</c:v>
                </c:pt>
                <c:pt idx="1098">
                  <c:v>0.105379234874174</c:v>
                </c:pt>
                <c:pt idx="1099">
                  <c:v>0.10549785105937</c:v>
                </c:pt>
                <c:pt idx="1100">
                  <c:v>0.10562067307961699</c:v>
                </c:pt>
                <c:pt idx="1101">
                  <c:v>0.105741608593862</c:v>
                </c:pt>
                <c:pt idx="1102">
                  <c:v>0.10586413415716912</c:v>
                </c:pt>
                <c:pt idx="1103">
                  <c:v>0.10598554935229899</c:v>
                </c:pt>
                <c:pt idx="1104">
                  <c:v>0.106107632597646</c:v>
                </c:pt>
                <c:pt idx="1105">
                  <c:v>0.10622912889927302</c:v>
                </c:pt>
                <c:pt idx="1106">
                  <c:v>0.10635092789104195</c:v>
                </c:pt>
                <c:pt idx="1107">
                  <c:v>0.10647244153694062</c:v>
                </c:pt>
                <c:pt idx="1108">
                  <c:v>0.10659411598594261</c:v>
                </c:pt>
                <c:pt idx="1109">
                  <c:v>0.10671567928700171</c:v>
                </c:pt>
                <c:pt idx="1110">
                  <c:v>0.10683735845091499</c:v>
                </c:pt>
                <c:pt idx="1111">
                  <c:v>0.10695903183237535</c:v>
                </c:pt>
                <c:pt idx="1112">
                  <c:v>0.107080818091484</c:v>
                </c:pt>
                <c:pt idx="1113">
                  <c:v>0.10720266660855712</c:v>
                </c:pt>
                <c:pt idx="1114">
                  <c:v>0.10732464211127285</c:v>
                </c:pt>
                <c:pt idx="1115">
                  <c:v>0.1074467270380762</c:v>
                </c:pt>
                <c:pt idx="1116">
                  <c:v>0.10756895890400002</c:v>
                </c:pt>
                <c:pt idx="1117">
                  <c:v>0.107691335092054</c:v>
                </c:pt>
                <c:pt idx="1118">
                  <c:v>0.10781387906458199</c:v>
                </c:pt>
                <c:pt idx="1119">
                  <c:v>0.10793659458153949</c:v>
                </c:pt>
                <c:pt idx="1120">
                  <c:v>0.108059497580809</c:v>
                </c:pt>
                <c:pt idx="1121">
                  <c:v>0.10818259420903302</c:v>
                </c:pt>
                <c:pt idx="1122">
                  <c:v>0.10830589616063099</c:v>
                </c:pt>
                <c:pt idx="1123">
                  <c:v>0.10842941016113219</c:v>
                </c:pt>
                <c:pt idx="1124">
                  <c:v>0.10855314534631527</c:v>
                </c:pt>
                <c:pt idx="1125">
                  <c:v>0.10867710824337112</c:v>
                </c:pt>
                <c:pt idx="1126">
                  <c:v>0.108801306323563</c:v>
                </c:pt>
                <c:pt idx="1127">
                  <c:v>0.10892574561724354</c:v>
                </c:pt>
                <c:pt idx="1128">
                  <c:v>0.10905043242822129</c:v>
                </c:pt>
                <c:pt idx="1129">
                  <c:v>0.10917537220754719</c:v>
                </c:pt>
                <c:pt idx="1130">
                  <c:v>0.10930057038480602</c:v>
                </c:pt>
                <c:pt idx="1131">
                  <c:v>0.10942603184160576</c:v>
                </c:pt>
                <c:pt idx="1132">
                  <c:v>0.10955176131827619</c:v>
                </c:pt>
                <c:pt idx="1133">
                  <c:v>0.10967776317187122</c:v>
                </c:pt>
                <c:pt idx="1134">
                  <c:v>0.10980404157820579</c:v>
                </c:pt>
                <c:pt idx="1135">
                  <c:v>0.10993060042395567</c:v>
                </c:pt>
                <c:pt idx="1136">
                  <c:v>0.11005744340955298</c:v>
                </c:pt>
                <c:pt idx="1137">
                  <c:v>0.110184574003868</c:v>
                </c:pt>
                <c:pt idx="1138">
                  <c:v>0.11031199549861198</c:v>
                </c:pt>
                <c:pt idx="1139">
                  <c:v>0.11043971099172498</c:v>
                </c:pt>
                <c:pt idx="1140">
                  <c:v>0.110567723417707</c:v>
                </c:pt>
                <c:pt idx="1141">
                  <c:v>0.11069603554377502</c:v>
                </c:pt>
                <c:pt idx="1142">
                  <c:v>0.11082464998794612</c:v>
                </c:pt>
                <c:pt idx="1143">
                  <c:v>0.11095356922054295</c:v>
                </c:pt>
                <c:pt idx="1144">
                  <c:v>0.11108279557582898</c:v>
                </c:pt>
                <c:pt idx="1145">
                  <c:v>0.111212331255488</c:v>
                </c:pt>
                <c:pt idx="1146">
                  <c:v>0.11134217833669002</c:v>
                </c:pt>
                <c:pt idx="1147">
                  <c:v>0.111472338776073</c:v>
                </c:pt>
                <c:pt idx="1148">
                  <c:v>0.111602814415732</c:v>
                </c:pt>
                <c:pt idx="1149">
                  <c:v>0.11173379461193422</c:v>
                </c:pt>
                <c:pt idx="1150">
                  <c:v>0.11186579255765899</c:v>
                </c:pt>
                <c:pt idx="1151">
                  <c:v>0.11199876048610038</c:v>
                </c:pt>
                <c:pt idx="1152">
                  <c:v>0.112132686024567</c:v>
                </c:pt>
                <c:pt idx="1153">
                  <c:v>0.11226754170156612</c:v>
                </c:pt>
                <c:pt idx="1154">
                  <c:v>0.11240329792929002</c:v>
                </c:pt>
                <c:pt idx="1155">
                  <c:v>0.11253992024786801</c:v>
                </c:pt>
                <c:pt idx="1156">
                  <c:v>0.11267737088368612</c:v>
                </c:pt>
                <c:pt idx="1157">
                  <c:v>0.11281560769348398</c:v>
                </c:pt>
                <c:pt idx="1158">
                  <c:v>0.112954584811802</c:v>
                </c:pt>
                <c:pt idx="1159">
                  <c:v>0.11309425212908022</c:v>
                </c:pt>
                <c:pt idx="1160">
                  <c:v>0.11323455556698092</c:v>
                </c:pt>
                <c:pt idx="1161">
                  <c:v>0.11337543680519598</c:v>
                </c:pt>
                <c:pt idx="1162">
                  <c:v>0.11351683338356898</c:v>
                </c:pt>
                <c:pt idx="1163">
                  <c:v>0.11365869697773398</c:v>
                </c:pt>
                <c:pt idx="1164">
                  <c:v>0.113801085625201</c:v>
                </c:pt>
                <c:pt idx="1165">
                  <c:v>0.11394407183140402</c:v>
                </c:pt>
                <c:pt idx="1166">
                  <c:v>0.11408773293456298</c:v>
                </c:pt>
                <c:pt idx="1167">
                  <c:v>0.11423215025960436</c:v>
                </c:pt>
                <c:pt idx="1168">
                  <c:v>0.114377409001011</c:v>
                </c:pt>
                <c:pt idx="1169">
                  <c:v>0.11452359790354499</c:v>
                </c:pt>
                <c:pt idx="1170">
                  <c:v>0.11467080920245598</c:v>
                </c:pt>
                <c:pt idx="1171">
                  <c:v>0.11481913836492094</c:v>
                </c:pt>
                <c:pt idx="1172">
                  <c:v>0.11496868395041412</c:v>
                </c:pt>
                <c:pt idx="1173">
                  <c:v>0.11511954736860019</c:v>
                </c:pt>
                <c:pt idx="1174">
                  <c:v>0.11527183269069</c:v>
                </c:pt>
                <c:pt idx="1175">
                  <c:v>0.11542564640765569</c:v>
                </c:pt>
                <c:pt idx="1176">
                  <c:v>0.11558022371950202</c:v>
                </c:pt>
                <c:pt idx="1177">
                  <c:v>0.11573534820564479</c:v>
                </c:pt>
                <c:pt idx="1178">
                  <c:v>0.11589102460695012</c:v>
                </c:pt>
                <c:pt idx="1179">
                  <c:v>0.11604724740170402</c:v>
                </c:pt>
                <c:pt idx="1180">
                  <c:v>0.116204014069877</c:v>
                </c:pt>
                <c:pt idx="1181">
                  <c:v>0.11636132283159099</c:v>
                </c:pt>
                <c:pt idx="1182">
                  <c:v>0.11651917140150322</c:v>
                </c:pt>
                <c:pt idx="1183">
                  <c:v>0.11667755795273102</c:v>
                </c:pt>
                <c:pt idx="1184">
                  <c:v>0.116836480422563</c:v>
                </c:pt>
                <c:pt idx="1185">
                  <c:v>0.11699593700656929</c:v>
                </c:pt>
                <c:pt idx="1186">
                  <c:v>0.117155925829491</c:v>
                </c:pt>
                <c:pt idx="1187">
                  <c:v>0.117316445186724</c:v>
                </c:pt>
                <c:pt idx="1188">
                  <c:v>0.11747749339113998</c:v>
                </c:pt>
                <c:pt idx="1189">
                  <c:v>0.11763906889335488</c:v>
                </c:pt>
                <c:pt idx="1190">
                  <c:v>0.117801170212763</c:v>
                </c:pt>
                <c:pt idx="1191">
                  <c:v>0.11796379599967002</c:v>
                </c:pt>
                <c:pt idx="1192">
                  <c:v>0.11812694500656354</c:v>
                </c:pt>
                <c:pt idx="1193">
                  <c:v>0.118290616122163</c:v>
                </c:pt>
                <c:pt idx="1194">
                  <c:v>0.11845480836174301</c:v>
                </c:pt>
                <c:pt idx="1195">
                  <c:v>0.118619520887403</c:v>
                </c:pt>
                <c:pt idx="1196">
                  <c:v>0.11878475300713814</c:v>
                </c:pt>
                <c:pt idx="1197">
                  <c:v>0.11895050418807999</c:v>
                </c:pt>
                <c:pt idx="1198">
                  <c:v>0.11911677405929526</c:v>
                </c:pt>
                <c:pt idx="1199">
                  <c:v>0.11928356242110336</c:v>
                </c:pt>
                <c:pt idx="1200">
                  <c:v>0.11945086924908498</c:v>
                </c:pt>
                <c:pt idx="1201">
                  <c:v>0.119618694700922</c:v>
                </c:pt>
                <c:pt idx="1202">
                  <c:v>0.11978703912031798</c:v>
                </c:pt>
                <c:pt idx="1203">
                  <c:v>0.11995590304196002</c:v>
                </c:pt>
                <c:pt idx="1204">
                  <c:v>0.12012528719471302</c:v>
                </c:pt>
                <c:pt idx="1205">
                  <c:v>0.12029519250494899</c:v>
                </c:pt>
                <c:pt idx="1206">
                  <c:v>0.12046562009866114</c:v>
                </c:pt>
                <c:pt idx="1207">
                  <c:v>0.12063657130326623</c:v>
                </c:pt>
                <c:pt idx="1208">
                  <c:v>0.120808047501844</c:v>
                </c:pt>
                <c:pt idx="1209">
                  <c:v>0.120980050255708</c:v>
                </c:pt>
                <c:pt idx="1210">
                  <c:v>0.12115257808617623</c:v>
                </c:pt>
                <c:pt idx="1211">
                  <c:v>0.12132563683490102</c:v>
                </c:pt>
                <c:pt idx="1212">
                  <c:v>0.12149922948120792</c:v>
                </c:pt>
                <c:pt idx="1213">
                  <c:v>0.12167335868594302</c:v>
                </c:pt>
                <c:pt idx="1214">
                  <c:v>0.121848025953668</c:v>
                </c:pt>
                <c:pt idx="1215">
                  <c:v>0.12202323461969412</c:v>
                </c:pt>
                <c:pt idx="1216">
                  <c:v>0.12219898778013909</c:v>
                </c:pt>
                <c:pt idx="1217">
                  <c:v>0.12237528770761813</c:v>
                </c:pt>
                <c:pt idx="1218">
                  <c:v>0.12255213774617429</c:v>
                </c:pt>
                <c:pt idx="1219">
                  <c:v>0.12272954165954802</c:v>
                </c:pt>
                <c:pt idx="1220">
                  <c:v>0.122907503348556</c:v>
                </c:pt>
                <c:pt idx="1221">
                  <c:v>0.12308602687122452</c:v>
                </c:pt>
                <c:pt idx="1222">
                  <c:v>0.12326511643122225</c:v>
                </c:pt>
                <c:pt idx="1223">
                  <c:v>0.12344477637342705</c:v>
                </c:pt>
                <c:pt idx="1224">
                  <c:v>0.12362501117620676</c:v>
                </c:pt>
                <c:pt idx="1225">
                  <c:v>0.12380582544527133</c:v>
                </c:pt>
                <c:pt idx="1226">
                  <c:v>0.12398722390620912</c:v>
                </c:pt>
                <c:pt idx="1227">
                  <c:v>0.12416921139774198</c:v>
                </c:pt>
                <c:pt idx="1228">
                  <c:v>0.12435179286437698</c:v>
                </c:pt>
                <c:pt idx="1229">
                  <c:v>0.12453497334944202</c:v>
                </c:pt>
                <c:pt idx="1230">
                  <c:v>0.12471875798788261</c:v>
                </c:pt>
                <c:pt idx="1231">
                  <c:v>0.12490315199931112</c:v>
                </c:pt>
                <c:pt idx="1232">
                  <c:v>0.125088160681051</c:v>
                </c:pt>
                <c:pt idx="1233">
                  <c:v>0.12527378940136299</c:v>
                </c:pt>
                <c:pt idx="1234">
                  <c:v>0.12546004359280408</c:v>
                </c:pt>
                <c:pt idx="1235">
                  <c:v>0.12564692874577987</c:v>
                </c:pt>
                <c:pt idx="1236">
                  <c:v>0.12583445040231844</c:v>
                </c:pt>
                <c:pt idx="1237">
                  <c:v>0.126022614150026</c:v>
                </c:pt>
                <c:pt idx="1238">
                  <c:v>0.12621142561632503</c:v>
                </c:pt>
                <c:pt idx="1239">
                  <c:v>0.12640089046291003</c:v>
                </c:pt>
                <c:pt idx="1240">
                  <c:v>0.12659101438049344</c:v>
                </c:pt>
                <c:pt idx="1241">
                  <c:v>0.12678180308381487</c:v>
                </c:pt>
                <c:pt idx="1242">
                  <c:v>0.126973262306915</c:v>
                </c:pt>
                <c:pt idx="1243">
                  <c:v>0.127165397798712</c:v>
                </c:pt>
                <c:pt idx="1244">
                  <c:v>0.12735821531884867</c:v>
                </c:pt>
                <c:pt idx="1245">
                  <c:v>0.12755172063383194</c:v>
                </c:pt>
                <c:pt idx="1246">
                  <c:v>0.12774591951345499</c:v>
                </c:pt>
                <c:pt idx="1247">
                  <c:v>0.12794081772748594</c:v>
                </c:pt>
                <c:pt idx="1248">
                  <c:v>0.12813642104265388</c:v>
                </c:pt>
                <c:pt idx="1249">
                  <c:v>0.128332735219892</c:v>
                </c:pt>
                <c:pt idx="1250">
                  <c:v>0.12852976601184388</c:v>
                </c:pt>
                <c:pt idx="1251">
                  <c:v>0.12872751916063188</c:v>
                </c:pt>
                <c:pt idx="1252">
                  <c:v>0.12892600039586199</c:v>
                </c:pt>
                <c:pt idx="1253">
                  <c:v>0.129125215432882</c:v>
                </c:pt>
                <c:pt idx="1254">
                  <c:v>0.12932516997125587</c:v>
                </c:pt>
                <c:pt idx="1255">
                  <c:v>0.12952586969346</c:v>
                </c:pt>
                <c:pt idx="1256">
                  <c:v>0.12972732026379</c:v>
                </c:pt>
                <c:pt idx="1257">
                  <c:v>0.12992952732745797</c:v>
                </c:pt>
                <c:pt idx="1258">
                  <c:v>0.13013249650988601</c:v>
                </c:pt>
                <c:pt idx="1259">
                  <c:v>0.13033623341616832</c:v>
                </c:pt>
                <c:pt idx="1260">
                  <c:v>0.13054074363068688</c:v>
                </c:pt>
                <c:pt idx="1261">
                  <c:v>0.13074603271692006</c:v>
                </c:pt>
                <c:pt idx="1262">
                  <c:v>0.13095210621732944</c:v>
                </c:pt>
                <c:pt idx="1263">
                  <c:v>0.13115896965344687</c:v>
                </c:pt>
                <c:pt idx="1264">
                  <c:v>0.131366628526044</c:v>
                </c:pt>
                <c:pt idx="1265">
                  <c:v>0.13157508831541201</c:v>
                </c:pt>
                <c:pt idx="1266">
                  <c:v>0.13178435448176903</c:v>
                </c:pt>
                <c:pt idx="1267">
                  <c:v>0.13199443246573742</c:v>
                </c:pt>
                <c:pt idx="1268">
                  <c:v>0.132205327688911</c:v>
                </c:pt>
                <c:pt idx="1269">
                  <c:v>0.13241704555452682</c:v>
                </c:pt>
                <c:pt idx="1270">
                  <c:v>0.13262959144813297</c:v>
                </c:pt>
                <c:pt idx="1271">
                  <c:v>0.13284297073841</c:v>
                </c:pt>
                <c:pt idx="1272">
                  <c:v>0.13305718877796577</c:v>
                </c:pt>
                <c:pt idx="1273">
                  <c:v>0.133272250904207</c:v>
                </c:pt>
                <c:pt idx="1274">
                  <c:v>0.13348816244027689</c:v>
                </c:pt>
                <c:pt idx="1275">
                  <c:v>0.13370492869596101</c:v>
                </c:pt>
                <c:pt idx="1276">
                  <c:v>0.13392255496868594</c:v>
                </c:pt>
                <c:pt idx="1277">
                  <c:v>0.13414104654450301</c:v>
                </c:pt>
                <c:pt idx="1278">
                  <c:v>0.134360408699085</c:v>
                </c:pt>
                <c:pt idx="1279">
                  <c:v>0.13458064669876388</c:v>
                </c:pt>
                <c:pt idx="1280">
                  <c:v>0.13480176580155487</c:v>
                </c:pt>
                <c:pt idx="1281">
                  <c:v>0.13502377125818765</c:v>
                </c:pt>
                <c:pt idx="1282">
                  <c:v>0.13524666831314988</c:v>
                </c:pt>
                <c:pt idx="1283">
                  <c:v>0.13547046220570597</c:v>
                </c:pt>
                <c:pt idx="1284">
                  <c:v>0.14333086088848701</c:v>
                </c:pt>
                <c:pt idx="1285">
                  <c:v>0.14539406513592437</c:v>
                </c:pt>
                <c:pt idx="1286">
                  <c:v>0.145758042273538</c:v>
                </c:pt>
                <c:pt idx="1287">
                  <c:v>0.14599536058214832</c:v>
                </c:pt>
                <c:pt idx="1288">
                  <c:v>0.14623462778892901</c:v>
                </c:pt>
                <c:pt idx="1289">
                  <c:v>0.14647374485914241</c:v>
                </c:pt>
                <c:pt idx="1290">
                  <c:v>0.14671592786656718</c:v>
                </c:pt>
                <c:pt idx="1291">
                  <c:v>0.14695783463121703</c:v>
                </c:pt>
                <c:pt idx="1292">
                  <c:v>0.14720076664759399</c:v>
                </c:pt>
                <c:pt idx="1293">
                  <c:v>0.1474436715962367</c:v>
                </c:pt>
                <c:pt idx="1294">
                  <c:v>0.14768713831628699</c:v>
                </c:pt>
                <c:pt idx="1295">
                  <c:v>0.14793080995044341</c:v>
                </c:pt>
                <c:pt idx="1296">
                  <c:v>0.148174949634093</c:v>
                </c:pt>
                <c:pt idx="1297">
                  <c:v>0.14841944571771581</c:v>
                </c:pt>
                <c:pt idx="1298">
                  <c:v>0.14866442372983499</c:v>
                </c:pt>
                <c:pt idx="1299">
                  <c:v>0.14890986113008003</c:v>
                </c:pt>
                <c:pt idx="1300">
                  <c:v>0.14915582541719899</c:v>
                </c:pt>
                <c:pt idx="1301">
                  <c:v>0.14940232519439195</c:v>
                </c:pt>
                <c:pt idx="1302">
                  <c:v>0.14964940248009581</c:v>
                </c:pt>
                <c:pt idx="1303">
                  <c:v>0.14989707536895797</c:v>
                </c:pt>
                <c:pt idx="1304">
                  <c:v>0.15014537373326781</c:v>
                </c:pt>
                <c:pt idx="1305">
                  <c:v>0.150394317278157</c:v>
                </c:pt>
                <c:pt idx="1306">
                  <c:v>0.15064392934401988</c:v>
                </c:pt>
                <c:pt idx="1307">
                  <c:v>0.15089422858211277</c:v>
                </c:pt>
                <c:pt idx="1308">
                  <c:v>0.15114512772916441</c:v>
                </c:pt>
                <c:pt idx="1309">
                  <c:v>0.151395813694813</c:v>
                </c:pt>
                <c:pt idx="1310">
                  <c:v>0.15164632707856199</c:v>
                </c:pt>
                <c:pt idx="1311">
                  <c:v>0.15189652094626199</c:v>
                </c:pt>
                <c:pt idx="1312">
                  <c:v>0.15214641114335004</c:v>
                </c:pt>
                <c:pt idx="1313">
                  <c:v>0.15239599097710008</c:v>
                </c:pt>
                <c:pt idx="1314">
                  <c:v>0.15264526912453699</c:v>
                </c:pt>
                <c:pt idx="1315">
                  <c:v>0.15289424979282396</c:v>
                </c:pt>
                <c:pt idx="1316">
                  <c:v>0.15314293896466499</c:v>
                </c:pt>
                <c:pt idx="1317">
                  <c:v>0.15339134087602443</c:v>
                </c:pt>
                <c:pt idx="1318">
                  <c:v>0.15363945987654803</c:v>
                </c:pt>
                <c:pt idx="1319">
                  <c:v>0.15388729938413037</c:v>
                </c:pt>
                <c:pt idx="1320">
                  <c:v>0.15413486257980141</c:v>
                </c:pt>
                <c:pt idx="1321">
                  <c:v>0.15438215205502404</c:v>
                </c:pt>
                <c:pt idx="1322">
                  <c:v>0.15462917009272303</c:v>
                </c:pt>
                <c:pt idx="1323">
                  <c:v>0.15487591855797841</c:v>
                </c:pt>
                <c:pt idx="1324">
                  <c:v>0.15512239902292946</c:v>
                </c:pt>
                <c:pt idx="1325">
                  <c:v>0.15536861274543604</c:v>
                </c:pt>
                <c:pt idx="1326">
                  <c:v>0.15561456073385188</c:v>
                </c:pt>
                <c:pt idx="1327">
                  <c:v>0.15586024375676308</c:v>
                </c:pt>
                <c:pt idx="1328">
                  <c:v>0.15610603213065899</c:v>
                </c:pt>
                <c:pt idx="1329">
                  <c:v>0.15635217377833099</c:v>
                </c:pt>
                <c:pt idx="1330">
                  <c:v>0.15659864238283042</c:v>
                </c:pt>
                <c:pt idx="1331">
                  <c:v>0.15684542435271903</c:v>
                </c:pt>
                <c:pt idx="1332">
                  <c:v>0.15709249640994208</c:v>
                </c:pt>
                <c:pt idx="1333">
                  <c:v>0.15733983078411137</c:v>
                </c:pt>
                <c:pt idx="1334">
                  <c:v>0.15758739445319742</c:v>
                </c:pt>
                <c:pt idx="1335">
                  <c:v>0.15783514941811441</c:v>
                </c:pt>
                <c:pt idx="1336">
                  <c:v>0.15808305243593337</c:v>
                </c:pt>
                <c:pt idx="1337">
                  <c:v>0.15833105505663544</c:v>
                </c:pt>
                <c:pt idx="1338">
                  <c:v>0.15857910346761844</c:v>
                </c:pt>
                <c:pt idx="1339">
                  <c:v>0.15882713845008203</c:v>
                </c:pt>
                <c:pt idx="1340">
                  <c:v>0.15907509526438601</c:v>
                </c:pt>
                <c:pt idx="1341">
                  <c:v>0.15932295555990394</c:v>
                </c:pt>
                <c:pt idx="1342">
                  <c:v>0.15957079632305088</c:v>
                </c:pt>
                <c:pt idx="1343">
                  <c:v>0.15981869565759854</c:v>
                </c:pt>
                <c:pt idx="1344">
                  <c:v>0.16006673912848199</c:v>
                </c:pt>
                <c:pt idx="1345">
                  <c:v>0.16031501785203844</c:v>
                </c:pt>
                <c:pt idx="1346">
                  <c:v>0.16056362878135788</c:v>
                </c:pt>
                <c:pt idx="1347">
                  <c:v>0.160812674376825</c:v>
                </c:pt>
                <c:pt idx="1348">
                  <c:v>0.16106226259353601</c:v>
                </c:pt>
                <c:pt idx="1349">
                  <c:v>0.16131250664673888</c:v>
                </c:pt>
                <c:pt idx="1350">
                  <c:v>0.161563524876875</c:v>
                </c:pt>
                <c:pt idx="1351">
                  <c:v>0.16181544052075544</c:v>
                </c:pt>
                <c:pt idx="1352">
                  <c:v>0.16206808250985799</c:v>
                </c:pt>
                <c:pt idx="1353">
                  <c:v>0.16232067974130787</c:v>
                </c:pt>
                <c:pt idx="1354">
                  <c:v>0.162573306614332</c:v>
                </c:pt>
                <c:pt idx="1355">
                  <c:v>0.16282594803516301</c:v>
                </c:pt>
                <c:pt idx="1356">
                  <c:v>0.16307860835418467</c:v>
                </c:pt>
                <c:pt idx="1357">
                  <c:v>0.16333128810928099</c:v>
                </c:pt>
                <c:pt idx="1358">
                  <c:v>0.16358399041523641</c:v>
                </c:pt>
                <c:pt idx="1359">
                  <c:v>0.16383671760337687</c:v>
                </c:pt>
                <c:pt idx="1360">
                  <c:v>0.16408947319538281</c:v>
                </c:pt>
                <c:pt idx="1361">
                  <c:v>0.16434226073914299</c:v>
                </c:pt>
                <c:pt idx="1362">
                  <c:v>0.16459508452510777</c:v>
                </c:pt>
                <c:pt idx="1363">
                  <c:v>0.16484794917404141</c:v>
                </c:pt>
                <c:pt idx="1364">
                  <c:v>0.165100859897546</c:v>
                </c:pt>
                <c:pt idx="1365">
                  <c:v>0.16535382235439897</c:v>
                </c:pt>
                <c:pt idx="1366">
                  <c:v>0.16560684274574</c:v>
                </c:pt>
                <c:pt idx="1367">
                  <c:v>0.16585992776525788</c:v>
                </c:pt>
                <c:pt idx="1368">
                  <c:v>0.166113084633252</c:v>
                </c:pt>
                <c:pt idx="1369">
                  <c:v>0.16636632107801988</c:v>
                </c:pt>
                <c:pt idx="1370">
                  <c:v>0.166619645345916</c:v>
                </c:pt>
                <c:pt idx="1371">
                  <c:v>0.16687306619158887</c:v>
                </c:pt>
                <c:pt idx="1372">
                  <c:v>0.16712659287726594</c:v>
                </c:pt>
                <c:pt idx="1373">
                  <c:v>0.16738023516391001</c:v>
                </c:pt>
                <c:pt idx="1374">
                  <c:v>0.16763400330452888</c:v>
                </c:pt>
                <c:pt idx="1375">
                  <c:v>0.16788790803355311</c:v>
                </c:pt>
                <c:pt idx="1376">
                  <c:v>0.16814196055601999</c:v>
                </c:pt>
                <c:pt idx="1377">
                  <c:v>0.16839617253440844</c:v>
                </c:pt>
                <c:pt idx="1378">
                  <c:v>0.16865055607456719</c:v>
                </c:pt>
                <c:pt idx="1379">
                  <c:v>0.16890512371002844</c:v>
                </c:pt>
                <c:pt idx="1380">
                  <c:v>0.16915988838523299</c:v>
                </c:pt>
                <c:pt idx="1381">
                  <c:v>0.16941486343761344</c:v>
                </c:pt>
                <c:pt idx="1382">
                  <c:v>0.16967006257869888</c:v>
                </c:pt>
                <c:pt idx="1383">
                  <c:v>0.1699254998743743</c:v>
                </c:pt>
                <c:pt idx="1384">
                  <c:v>0.17018118972439544</c:v>
                </c:pt>
                <c:pt idx="1385">
                  <c:v>0.17043714684137581</c:v>
                </c:pt>
                <c:pt idx="1386">
                  <c:v>0.17069338622924399</c:v>
                </c:pt>
                <c:pt idx="1387">
                  <c:v>0.17094992311997403</c:v>
                </c:pt>
                <c:pt idx="1388">
                  <c:v>0.171206768344695</c:v>
                </c:pt>
                <c:pt idx="1389">
                  <c:v>0.17146392552273537</c:v>
                </c:pt>
                <c:pt idx="1390">
                  <c:v>0.17172139896796437</c:v>
                </c:pt>
                <c:pt idx="1391">
                  <c:v>0.17197918039641602</c:v>
                </c:pt>
                <c:pt idx="1392">
                  <c:v>0.172237258294511</c:v>
                </c:pt>
                <c:pt idx="1393">
                  <c:v>0.172495619956684</c:v>
                </c:pt>
                <c:pt idx="1394">
                  <c:v>0.172754254935543</c:v>
                </c:pt>
                <c:pt idx="1395">
                  <c:v>0.17301315361207403</c:v>
                </c:pt>
                <c:pt idx="1396">
                  <c:v>0.17327230689580544</c:v>
                </c:pt>
                <c:pt idx="1397">
                  <c:v>0.17353170624526601</c:v>
                </c:pt>
                <c:pt idx="1398">
                  <c:v>0.17379134368020008</c:v>
                </c:pt>
                <c:pt idx="1399">
                  <c:v>0.17405121177648641</c:v>
                </c:pt>
                <c:pt idx="1400">
                  <c:v>0.17431130366645581</c:v>
                </c:pt>
                <c:pt idx="1401">
                  <c:v>0.17457161303093</c:v>
                </c:pt>
                <c:pt idx="1402">
                  <c:v>0.17483213409254741</c:v>
                </c:pt>
                <c:pt idx="1403">
                  <c:v>0.175092861605049</c:v>
                </c:pt>
                <c:pt idx="1404">
                  <c:v>0.17535379084213132</c:v>
                </c:pt>
                <c:pt idx="1405">
                  <c:v>0.17561491758402781</c:v>
                </c:pt>
                <c:pt idx="1406">
                  <c:v>0.17587623810326999</c:v>
                </c:pt>
                <c:pt idx="1407">
                  <c:v>0.17613774914907401</c:v>
                </c:pt>
                <c:pt idx="1408">
                  <c:v>0.17639944793096732</c:v>
                </c:pt>
                <c:pt idx="1409">
                  <c:v>0.17666133210160984</c:v>
                </c:pt>
                <c:pt idx="1410">
                  <c:v>0.17692339973912977</c:v>
                </c:pt>
                <c:pt idx="1411">
                  <c:v>0.17718564932900888</c:v>
                </c:pt>
                <c:pt idx="1412">
                  <c:v>0.17744807974578541</c:v>
                </c:pt>
                <c:pt idx="1413">
                  <c:v>0.17771069023460101</c:v>
                </c:pt>
                <c:pt idx="1414">
                  <c:v>0.17797348039282695</c:v>
                </c:pt>
                <c:pt idx="1415">
                  <c:v>0.17823645015178588</c:v>
                </c:pt>
                <c:pt idx="1416">
                  <c:v>0.17849959975876881</c:v>
                </c:pt>
                <c:pt idx="1417">
                  <c:v>0.17876292975933941</c:v>
                </c:pt>
                <c:pt idx="1418">
                  <c:v>0.17902644098008341</c:v>
                </c:pt>
                <c:pt idx="1419">
                  <c:v>0.17929013451182826</c:v>
                </c:pt>
                <c:pt idx="1420">
                  <c:v>0.17955401169339141</c:v>
                </c:pt>
                <c:pt idx="1421">
                  <c:v>0.17981807409596903</c:v>
                </c:pt>
                <c:pt idx="1422">
                  <c:v>0.18008232350806599</c:v>
                </c:pt>
                <c:pt idx="1423">
                  <c:v>0.18034676192116381</c:v>
                </c:pt>
                <c:pt idx="1424">
                  <c:v>0.18061139151600059</c:v>
                </c:pt>
                <c:pt idx="1425">
                  <c:v>0.18087621464958187</c:v>
                </c:pt>
                <c:pt idx="1426">
                  <c:v>0.18114123384289144</c:v>
                </c:pt>
                <c:pt idx="1427">
                  <c:v>0.18140645176924614</c:v>
                </c:pt>
                <c:pt idx="1428">
                  <c:v>0.18167187124341794</c:v>
                </c:pt>
                <c:pt idx="1429">
                  <c:v>0.18193749521142036</c:v>
                </c:pt>
                <c:pt idx="1430">
                  <c:v>0.18220332674090781</c:v>
                </c:pt>
                <c:pt idx="1431">
                  <c:v>0.18246936901234381</c:v>
                </c:pt>
                <c:pt idx="1432">
                  <c:v>0.182735625310702</c:v>
                </c:pt>
                <c:pt idx="1433">
                  <c:v>0.18300209901787237</c:v>
                </c:pt>
                <c:pt idx="1434">
                  <c:v>0.18326879360557699</c:v>
                </c:pt>
                <c:pt idx="1435">
                  <c:v>0.183535712628935</c:v>
                </c:pt>
                <c:pt idx="1436">
                  <c:v>0.183802859720511</c:v>
                </c:pt>
                <c:pt idx="1437">
                  <c:v>0.18407023858491203</c:v>
                </c:pt>
                <c:pt idx="1438">
                  <c:v>0.18433785299385</c:v>
                </c:pt>
                <c:pt idx="1439">
                  <c:v>0.18460570678169899</c:v>
                </c:pt>
                <c:pt idx="1440">
                  <c:v>0.18487380384144186</c:v>
                </c:pt>
                <c:pt idx="1441">
                  <c:v>0.18514214812105037</c:v>
                </c:pt>
                <c:pt idx="1442">
                  <c:v>0.18541074362024149</c:v>
                </c:pt>
                <c:pt idx="1443">
                  <c:v>0.185679594387574</c:v>
                </c:pt>
                <c:pt idx="1444">
                  <c:v>0.18594870451788947</c:v>
                </c:pt>
                <c:pt idx="1445">
                  <c:v>0.18621807815001437</c:v>
                </c:pt>
                <c:pt idx="1446">
                  <c:v>0.18648771946479994</c:v>
                </c:pt>
                <c:pt idx="1447">
                  <c:v>0.18675763268336537</c:v>
                </c:pt>
                <c:pt idx="1448">
                  <c:v>0.18702782206558</c:v>
                </c:pt>
                <c:pt idx="1449">
                  <c:v>0.18729829190878641</c:v>
                </c:pt>
                <c:pt idx="1450">
                  <c:v>0.1875690465466783</c:v>
                </c:pt>
                <c:pt idx="1451">
                  <c:v>0.18784009034835544</c:v>
                </c:pt>
                <c:pt idx="1452">
                  <c:v>0.18811142771756981</c:v>
                </c:pt>
                <c:pt idx="1453">
                  <c:v>0.18838306309204544</c:v>
                </c:pt>
                <c:pt idx="1454">
                  <c:v>0.18865500094298099</c:v>
                </c:pt>
                <c:pt idx="1455">
                  <c:v>0.18892724577461781</c:v>
                </c:pt>
                <c:pt idx="1456">
                  <c:v>0.18919980212391199</c:v>
                </c:pt>
                <c:pt idx="1457">
                  <c:v>0.196993821260213</c:v>
                </c:pt>
                <c:pt idx="1458">
                  <c:v>0.199077639133282</c:v>
                </c:pt>
                <c:pt idx="1459">
                  <c:v>0.19949572796179399</c:v>
                </c:pt>
                <c:pt idx="1460">
                  <c:v>0.199779899215243</c:v>
                </c:pt>
                <c:pt idx="1461">
                  <c:v>0.20007058777891587</c:v>
                </c:pt>
                <c:pt idx="1462">
                  <c:v>0.20036190588790603</c:v>
                </c:pt>
                <c:pt idx="1463">
                  <c:v>0.20065462165475578</c:v>
                </c:pt>
                <c:pt idx="1464">
                  <c:v>0.20094706295471099</c:v>
                </c:pt>
                <c:pt idx="1465">
                  <c:v>0.20123919412152508</c:v>
                </c:pt>
                <c:pt idx="1466">
                  <c:v>0.20153083512015299</c:v>
                </c:pt>
                <c:pt idx="1467">
                  <c:v>0.20182202084270601</c:v>
                </c:pt>
                <c:pt idx="1468">
                  <c:v>0.202112757079566</c:v>
                </c:pt>
                <c:pt idx="1469">
                  <c:v>0.20240308866428541</c:v>
                </c:pt>
                <c:pt idx="1470">
                  <c:v>0.20269304873208699</c:v>
                </c:pt>
                <c:pt idx="1471">
                  <c:v>0.20298267757408101</c:v>
                </c:pt>
                <c:pt idx="1472">
                  <c:v>0.203272009111619</c:v>
                </c:pt>
                <c:pt idx="1473">
                  <c:v>0.20356107682044641</c:v>
                </c:pt>
                <c:pt idx="1474">
                  <c:v>0.20384990994705299</c:v>
                </c:pt>
                <c:pt idx="1475">
                  <c:v>0.20413853551911301</c:v>
                </c:pt>
                <c:pt idx="1476">
                  <c:v>0.204426977385085</c:v>
                </c:pt>
                <c:pt idx="1477">
                  <c:v>0.20471525699394399</c:v>
                </c:pt>
                <c:pt idx="1478">
                  <c:v>0.20500339325573241</c:v>
                </c:pt>
                <c:pt idx="1479">
                  <c:v>0.20529140291572237</c:v>
                </c:pt>
                <c:pt idx="1480">
                  <c:v>0.20557930063610241</c:v>
                </c:pt>
                <c:pt idx="1481">
                  <c:v>0.20586709922067101</c:v>
                </c:pt>
                <c:pt idx="1482">
                  <c:v>0.20615480973941888</c:v>
                </c:pt>
                <c:pt idx="1483">
                  <c:v>0.20644244168580442</c:v>
                </c:pt>
                <c:pt idx="1484">
                  <c:v>0.20673000309425199</c:v>
                </c:pt>
                <c:pt idx="1485">
                  <c:v>0.20701750065895597</c:v>
                </c:pt>
                <c:pt idx="1486">
                  <c:v>0.20730493983295881</c:v>
                </c:pt>
                <c:pt idx="1487">
                  <c:v>0.20759232492076499</c:v>
                </c:pt>
                <c:pt idx="1488">
                  <c:v>0.20787965915895087</c:v>
                </c:pt>
                <c:pt idx="1489">
                  <c:v>0.20816694478935499</c:v>
                </c:pt>
                <c:pt idx="1490">
                  <c:v>0.20845418312388941</c:v>
                </c:pt>
                <c:pt idx="1491">
                  <c:v>0.20874137460290151</c:v>
                </c:pt>
                <c:pt idx="1492">
                  <c:v>0.20902851884728599</c:v>
                </c:pt>
                <c:pt idx="1493">
                  <c:v>0.20931615458798342</c:v>
                </c:pt>
                <c:pt idx="1494">
                  <c:v>0.20960427452607241</c:v>
                </c:pt>
                <c:pt idx="1495">
                  <c:v>0.20989287562825787</c:v>
                </c:pt>
                <c:pt idx="1496">
                  <c:v>0.21018193942179941</c:v>
                </c:pt>
                <c:pt idx="1497">
                  <c:v>0.21047144347739338</c:v>
                </c:pt>
                <c:pt idx="1498">
                  <c:v>0.21076135779104108</c:v>
                </c:pt>
                <c:pt idx="1499">
                  <c:v>0.21105164680815897</c:v>
                </c:pt>
                <c:pt idx="1500">
                  <c:v>0.21134226813372844</c:v>
                </c:pt>
                <c:pt idx="1501">
                  <c:v>0.21163317304882501</c:v>
                </c:pt>
                <c:pt idx="1502">
                  <c:v>0.21192430601357801</c:v>
                </c:pt>
                <c:pt idx="1503">
                  <c:v>0.21221560471246959</c:v>
                </c:pt>
                <c:pt idx="1504">
                  <c:v>0.21250699979268103</c:v>
                </c:pt>
                <c:pt idx="1505">
                  <c:v>0.21279845922243304</c:v>
                </c:pt>
                <c:pt idx="1506">
                  <c:v>0.21309005068058801</c:v>
                </c:pt>
                <c:pt idx="1507">
                  <c:v>0.21338184458514489</c:v>
                </c:pt>
                <c:pt idx="1508">
                  <c:v>0.21367391955252099</c:v>
                </c:pt>
                <c:pt idx="1509">
                  <c:v>0.21396636064912625</c:v>
                </c:pt>
                <c:pt idx="1510">
                  <c:v>0.21425925976984544</c:v>
                </c:pt>
                <c:pt idx="1511">
                  <c:v>0.21455271539769699</c:v>
                </c:pt>
                <c:pt idx="1512">
                  <c:v>0.21484683267060944</c:v>
                </c:pt>
                <c:pt idx="1513">
                  <c:v>0.21514172324356087</c:v>
                </c:pt>
                <c:pt idx="1514">
                  <c:v>0.21543750522717003</c:v>
                </c:pt>
                <c:pt idx="1515">
                  <c:v>0.21573430304781963</c:v>
                </c:pt>
                <c:pt idx="1516">
                  <c:v>0.21603117286052503</c:v>
                </c:pt>
                <c:pt idx="1517">
                  <c:v>0.21632811470258101</c:v>
                </c:pt>
                <c:pt idx="1518">
                  <c:v>0.21662510468981988</c:v>
                </c:pt>
                <c:pt idx="1519">
                  <c:v>0.21692213313034542</c:v>
                </c:pt>
                <c:pt idx="1520">
                  <c:v>0.2172191862728011</c:v>
                </c:pt>
                <c:pt idx="1521">
                  <c:v>0.21751625312783424</c:v>
                </c:pt>
                <c:pt idx="1522">
                  <c:v>0.21781332148681803</c:v>
                </c:pt>
                <c:pt idx="1523">
                  <c:v>0.21811038020936577</c:v>
                </c:pt>
                <c:pt idx="1524">
                  <c:v>0.21840741805217281</c:v>
                </c:pt>
                <c:pt idx="1525">
                  <c:v>0.21870442440510277</c:v>
                </c:pt>
                <c:pt idx="1526">
                  <c:v>0.21900138898824503</c:v>
                </c:pt>
                <c:pt idx="1527">
                  <c:v>0.21929830211633308</c:v>
                </c:pt>
                <c:pt idx="1528">
                  <c:v>0.21959515465727442</c:v>
                </c:pt>
                <c:pt idx="1529">
                  <c:v>0.21989193815788008</c:v>
                </c:pt>
                <c:pt idx="1530">
                  <c:v>0.220188644879696</c:v>
                </c:pt>
                <c:pt idx="1531">
                  <c:v>0.22048526788346426</c:v>
                </c:pt>
                <c:pt idx="1532">
                  <c:v>0.22078180108635501</c:v>
                </c:pt>
                <c:pt idx="1533">
                  <c:v>0.22107823933222803</c:v>
                </c:pt>
                <c:pt idx="1534">
                  <c:v>0.22137457845216688</c:v>
                </c:pt>
                <c:pt idx="1535">
                  <c:v>0.22167081532675664</c:v>
                </c:pt>
                <c:pt idx="1536">
                  <c:v>0.22196694794293795</c:v>
                </c:pt>
                <c:pt idx="1537">
                  <c:v>0.22226297544837001</c:v>
                </c:pt>
                <c:pt idx="1538">
                  <c:v>0.222558898200936</c:v>
                </c:pt>
                <c:pt idx="1539">
                  <c:v>0.22285471781370919</c:v>
                </c:pt>
                <c:pt idx="1540">
                  <c:v>0.22315043719447181</c:v>
                </c:pt>
                <c:pt idx="1541">
                  <c:v>0.22344606057951324</c:v>
                </c:pt>
                <c:pt idx="1542">
                  <c:v>0.22374159356126808</c:v>
                </c:pt>
                <c:pt idx="1543">
                  <c:v>0.22403704310940684</c:v>
                </c:pt>
                <c:pt idx="1544">
                  <c:v>0.22433241758519903</c:v>
                </c:pt>
                <c:pt idx="1545">
                  <c:v>0.22462772674886797</c:v>
                </c:pt>
                <c:pt idx="1546">
                  <c:v>0.22492298175991199</c:v>
                </c:pt>
                <c:pt idx="1547">
                  <c:v>0.22521819517025837</c:v>
                </c:pt>
                <c:pt idx="1548">
                  <c:v>0.22551338091039894</c:v>
                </c:pt>
                <c:pt idx="1549">
                  <c:v>0.22580855426856067</c:v>
                </c:pt>
                <c:pt idx="1550">
                  <c:v>0.22610373186316099</c:v>
                </c:pt>
                <c:pt idx="1551">
                  <c:v>0.22639893160876001</c:v>
                </c:pt>
                <c:pt idx="1552">
                  <c:v>0.22669416348931801</c:v>
                </c:pt>
                <c:pt idx="1553">
                  <c:v>0.22698943597734342</c:v>
                </c:pt>
                <c:pt idx="1554">
                  <c:v>0.22728479396415388</c:v>
                </c:pt>
                <c:pt idx="1555">
                  <c:v>0.22758025913381497</c:v>
                </c:pt>
                <c:pt idx="1556">
                  <c:v>0.22787585605015687</c:v>
                </c:pt>
                <c:pt idx="1557">
                  <c:v>0.22817160547872467</c:v>
                </c:pt>
                <c:pt idx="1558">
                  <c:v>0.22846753357124996</c:v>
                </c:pt>
                <c:pt idx="1559">
                  <c:v>0.228763666873047</c:v>
                </c:pt>
                <c:pt idx="1560">
                  <c:v>0.22906003282101794</c:v>
                </c:pt>
                <c:pt idx="1561">
                  <c:v>0.22935665947540601</c:v>
                </c:pt>
                <c:pt idx="1562">
                  <c:v>0.22965357553333188</c:v>
                </c:pt>
                <c:pt idx="1563">
                  <c:v>0.22995081021887487</c:v>
                </c:pt>
                <c:pt idx="1564">
                  <c:v>0.23024839322993637</c:v>
                </c:pt>
                <c:pt idx="1565">
                  <c:v>0.23054635465575199</c:v>
                </c:pt>
                <c:pt idx="1566">
                  <c:v>0.230844724911209</c:v>
                </c:pt>
                <c:pt idx="1567">
                  <c:v>0.23114353466436799</c:v>
                </c:pt>
                <c:pt idx="1568">
                  <c:v>0.23144281477048209</c:v>
                </c:pt>
                <c:pt idx="1569">
                  <c:v>0.231742596205917</c:v>
                </c:pt>
                <c:pt idx="1570">
                  <c:v>0.23204291000599286</c:v>
                </c:pt>
                <c:pt idx="1571">
                  <c:v>0.23234378720493901</c:v>
                </c:pt>
                <c:pt idx="1572">
                  <c:v>0.23264525877930203</c:v>
                </c:pt>
                <c:pt idx="1573">
                  <c:v>0.23294735559430635</c:v>
                </c:pt>
                <c:pt idx="1574">
                  <c:v>0.23325010835365687</c:v>
                </c:pt>
                <c:pt idx="1575">
                  <c:v>0.23355354755269744</c:v>
                </c:pt>
                <c:pt idx="1576">
                  <c:v>0.23385770343496401</c:v>
                </c:pt>
                <c:pt idx="1577">
                  <c:v>0.23416260595225</c:v>
                </c:pt>
                <c:pt idx="1578">
                  <c:v>0.23446828472807577</c:v>
                </c:pt>
                <c:pt idx="1579">
                  <c:v>0.23477476902454819</c:v>
                </c:pt>
                <c:pt idx="1580">
                  <c:v>0.23508208771260899</c:v>
                </c:pt>
                <c:pt idx="1581">
                  <c:v>0.235390269245454</c:v>
                </c:pt>
                <c:pt idx="1582">
                  <c:v>0.23569934163518999</c:v>
                </c:pt>
                <c:pt idx="1583">
                  <c:v>0.23600933243249905</c:v>
                </c:pt>
                <c:pt idx="1584">
                  <c:v>0.23632026870919801</c:v>
                </c:pt>
                <c:pt idx="1585">
                  <c:v>0.23663217704367087</c:v>
                </c:pt>
                <c:pt idx="1586">
                  <c:v>0.23694508350884608</c:v>
                </c:pt>
                <c:pt idx="1587">
                  <c:v>0.23725901366272692</c:v>
                </c:pt>
                <c:pt idx="1588">
                  <c:v>0.23757399254129502</c:v>
                </c:pt>
                <c:pt idx="1589">
                  <c:v>0.23789004465356001</c:v>
                </c:pt>
                <c:pt idx="1590">
                  <c:v>0.23820719397871401</c:v>
                </c:pt>
                <c:pt idx="1591">
                  <c:v>0.23852546396514801</c:v>
                </c:pt>
                <c:pt idx="1592">
                  <c:v>0.23884487753124498</c:v>
                </c:pt>
                <c:pt idx="1593">
                  <c:v>0.23916545706777503</c:v>
                </c:pt>
                <c:pt idx="1594">
                  <c:v>0.23948722444177006</c:v>
                </c:pt>
                <c:pt idx="1595">
                  <c:v>0.23981020100172534</c:v>
                </c:pt>
                <c:pt idx="1596">
                  <c:v>0.24013440758400204</c:v>
                </c:pt>
                <c:pt idx="1597">
                  <c:v>0.24045986452032841</c:v>
                </c:pt>
                <c:pt idx="1598">
                  <c:v>0.24078659164623503</c:v>
                </c:pt>
                <c:pt idx="1599">
                  <c:v>0.24111460831037099</c:v>
                </c:pt>
                <c:pt idx="1600">
                  <c:v>0.24144393338454223</c:v>
                </c:pt>
                <c:pt idx="1601">
                  <c:v>0.241774585274381</c:v>
                </c:pt>
                <c:pt idx="1602">
                  <c:v>0.24210658193061188</c:v>
                </c:pt>
                <c:pt idx="1603">
                  <c:v>0.24243994086072695</c:v>
                </c:pt>
                <c:pt idx="1604">
                  <c:v>0.242774679141054</c:v>
                </c:pt>
                <c:pt idx="1605">
                  <c:v>0.24311081342917601</c:v>
                </c:pt>
                <c:pt idx="1606">
                  <c:v>0.24344835997651729</c:v>
                </c:pt>
                <c:pt idx="1607">
                  <c:v>0.24378683135133442</c:v>
                </c:pt>
                <c:pt idx="1608">
                  <c:v>0.24412549785267057</c:v>
                </c:pt>
                <c:pt idx="1609">
                  <c:v>0.24446435116459442</c:v>
                </c:pt>
                <c:pt idx="1610">
                  <c:v>0.24480324258284636</c:v>
                </c:pt>
                <c:pt idx="1611">
                  <c:v>0.24514219467459181</c:v>
                </c:pt>
                <c:pt idx="1612">
                  <c:v>0.24548120880057644</c:v>
                </c:pt>
                <c:pt idx="1613">
                  <c:v>0.24582030402945301</c:v>
                </c:pt>
                <c:pt idx="1614">
                  <c:v>0.24615949576925344</c:v>
                </c:pt>
                <c:pt idx="1615">
                  <c:v>0.24649880098921303</c:v>
                </c:pt>
                <c:pt idx="1616">
                  <c:v>0.24683823547725464</c:v>
                </c:pt>
                <c:pt idx="1617">
                  <c:v>0.25462182271834799</c:v>
                </c:pt>
                <c:pt idx="1618">
                  <c:v>0.25675359013680299</c:v>
                </c:pt>
                <c:pt idx="1619">
                  <c:v>0.25724045043369653</c:v>
                </c:pt>
                <c:pt idx="1620">
                  <c:v>0.25758995071867702</c:v>
                </c:pt>
                <c:pt idx="1621">
                  <c:v>0.25795011422031899</c:v>
                </c:pt>
                <c:pt idx="1622">
                  <c:v>0.2583119747695054</c:v>
                </c:pt>
                <c:pt idx="1623">
                  <c:v>0.25867408120217888</c:v>
                </c:pt>
                <c:pt idx="1624">
                  <c:v>0.259035983096988</c:v>
                </c:pt>
                <c:pt idx="1625">
                  <c:v>0.25939675388461503</c:v>
                </c:pt>
                <c:pt idx="1626">
                  <c:v>0.25975670908634202</c:v>
                </c:pt>
                <c:pt idx="1627">
                  <c:v>0.26011563660029174</c:v>
                </c:pt>
                <c:pt idx="1628">
                  <c:v>0.26047369975855539</c:v>
                </c:pt>
                <c:pt idx="1629">
                  <c:v>0.26083088985577341</c:v>
                </c:pt>
                <c:pt idx="1630">
                  <c:v>0.26118729513630501</c:v>
                </c:pt>
                <c:pt idx="1631">
                  <c:v>0.261542953936795</c:v>
                </c:pt>
                <c:pt idx="1632">
                  <c:v>0.26189792642696103</c:v>
                </c:pt>
                <c:pt idx="1633">
                  <c:v>0.26225225689252979</c:v>
                </c:pt>
                <c:pt idx="1634">
                  <c:v>0.26260599243618959</c:v>
                </c:pt>
                <c:pt idx="1635">
                  <c:v>0.26295917359068438</c:v>
                </c:pt>
                <c:pt idx="1636">
                  <c:v>0.26331183930167884</c:v>
                </c:pt>
                <c:pt idx="1637">
                  <c:v>0.26366402476029599</c:v>
                </c:pt>
                <c:pt idx="1638">
                  <c:v>0.26401576286183798</c:v>
                </c:pt>
                <c:pt idx="1639">
                  <c:v>0.26436708384107632</c:v>
                </c:pt>
                <c:pt idx="1640">
                  <c:v>0.26471801580725707</c:v>
                </c:pt>
                <c:pt idx="1641">
                  <c:v>0.26506858480499401</c:v>
                </c:pt>
                <c:pt idx="1642">
                  <c:v>0.26541881508764575</c:v>
                </c:pt>
                <c:pt idx="1643">
                  <c:v>0.26576872925891498</c:v>
                </c:pt>
                <c:pt idx="1644">
                  <c:v>0.26611834845628074</c:v>
                </c:pt>
                <c:pt idx="1645">
                  <c:v>0.266467692490991</c:v>
                </c:pt>
                <c:pt idx="1646">
                  <c:v>0.2668167799893067</c:v>
                </c:pt>
                <c:pt idx="1647">
                  <c:v>0.26716600284080838</c:v>
                </c:pt>
                <c:pt idx="1648">
                  <c:v>0.26751549907199701</c:v>
                </c:pt>
                <c:pt idx="1649">
                  <c:v>0.26786527937060162</c:v>
                </c:pt>
                <c:pt idx="1650">
                  <c:v>0.26821535285302561</c:v>
                </c:pt>
                <c:pt idx="1651">
                  <c:v>0.26856572043875893</c:v>
                </c:pt>
                <c:pt idx="1652">
                  <c:v>0.26891637600688184</c:v>
                </c:pt>
                <c:pt idx="1653">
                  <c:v>0.26926730662856679</c:v>
                </c:pt>
                <c:pt idx="1654">
                  <c:v>0.26961849226045542</c:v>
                </c:pt>
                <c:pt idx="1655">
                  <c:v>0.26996990570785662</c:v>
                </c:pt>
                <c:pt idx="1656">
                  <c:v>0.27032151242737001</c:v>
                </c:pt>
                <c:pt idx="1657">
                  <c:v>0.27067327038819999</c:v>
                </c:pt>
                <c:pt idx="1658">
                  <c:v>0.27102512988725391</c:v>
                </c:pt>
                <c:pt idx="1659">
                  <c:v>0.27137710396922315</c:v>
                </c:pt>
                <c:pt idx="1660">
                  <c:v>0.27172928265669599</c:v>
                </c:pt>
                <c:pt idx="1661">
                  <c:v>0.27208175859591699</c:v>
                </c:pt>
                <c:pt idx="1662">
                  <c:v>0.27243463392090361</c:v>
                </c:pt>
                <c:pt idx="1663">
                  <c:v>0.27278801884412701</c:v>
                </c:pt>
                <c:pt idx="1664">
                  <c:v>0.27314203199285103</c:v>
                </c:pt>
                <c:pt idx="1665">
                  <c:v>0.27349680032728041</c:v>
                </c:pt>
                <c:pt idx="1666">
                  <c:v>0.27385245920866641</c:v>
                </c:pt>
                <c:pt idx="1667">
                  <c:v>0.27420915234492499</c:v>
                </c:pt>
                <c:pt idx="1668">
                  <c:v>0.274567031750238</c:v>
                </c:pt>
                <c:pt idx="1669">
                  <c:v>0.27492553618509702</c:v>
                </c:pt>
                <c:pt idx="1670">
                  <c:v>0.27528437107240145</c:v>
                </c:pt>
                <c:pt idx="1671">
                  <c:v>0.27564357327643402</c:v>
                </c:pt>
                <c:pt idx="1672">
                  <c:v>0.27600314933419801</c:v>
                </c:pt>
                <c:pt idx="1673">
                  <c:v>0.27636311211013675</c:v>
                </c:pt>
                <c:pt idx="1674">
                  <c:v>0.27672347453917601</c:v>
                </c:pt>
                <c:pt idx="1675">
                  <c:v>0.27708425036843098</c:v>
                </c:pt>
                <c:pt idx="1676">
                  <c:v>0.2774454539696074</c:v>
                </c:pt>
                <c:pt idx="1677">
                  <c:v>0.27780710049562202</c:v>
                </c:pt>
                <c:pt idx="1678">
                  <c:v>0.27816920587306798</c:v>
                </c:pt>
                <c:pt idx="1679">
                  <c:v>0.27853178688152874</c:v>
                </c:pt>
                <c:pt idx="1680">
                  <c:v>0.27889486118747647</c:v>
                </c:pt>
                <c:pt idx="1681">
                  <c:v>0.279258447400834</c:v>
                </c:pt>
                <c:pt idx="1682">
                  <c:v>0.27962256500070004</c:v>
                </c:pt>
                <c:pt idx="1683">
                  <c:v>0.27998720707072638</c:v>
                </c:pt>
                <c:pt idx="1684">
                  <c:v>0.28035234861950797</c:v>
                </c:pt>
                <c:pt idx="1685">
                  <c:v>0.28071795944392303</c:v>
                </c:pt>
                <c:pt idx="1686">
                  <c:v>0.28108400413458007</c:v>
                </c:pt>
                <c:pt idx="1687">
                  <c:v>0.28145044658828</c:v>
                </c:pt>
                <c:pt idx="1688">
                  <c:v>0.28181724996096541</c:v>
                </c:pt>
                <c:pt idx="1689">
                  <c:v>0.28218437730351803</c:v>
                </c:pt>
                <c:pt idx="1690">
                  <c:v>0.28255179165100702</c:v>
                </c:pt>
                <c:pt idx="1691">
                  <c:v>0.28291945619970532</c:v>
                </c:pt>
                <c:pt idx="1692">
                  <c:v>0.283287334424558</c:v>
                </c:pt>
                <c:pt idx="1693">
                  <c:v>0.28365539020965647</c:v>
                </c:pt>
                <c:pt idx="1694">
                  <c:v>0.28402358796993704</c:v>
                </c:pt>
                <c:pt idx="1695">
                  <c:v>0.28439189277345284</c:v>
                </c:pt>
                <c:pt idx="1696">
                  <c:v>0.28476027045923502</c:v>
                </c:pt>
                <c:pt idx="1697">
                  <c:v>0.28512868775164418</c:v>
                </c:pt>
                <c:pt idx="1698">
                  <c:v>0.28549711236930608</c:v>
                </c:pt>
                <c:pt idx="1699">
                  <c:v>0.28586551312826947</c:v>
                </c:pt>
                <c:pt idx="1700">
                  <c:v>0.28623386003805301</c:v>
                </c:pt>
                <c:pt idx="1701">
                  <c:v>0.28660212439025101</c:v>
                </c:pt>
                <c:pt idx="1702">
                  <c:v>0.28697027883867804</c:v>
                </c:pt>
                <c:pt idx="1703">
                  <c:v>0.28733829747079298</c:v>
                </c:pt>
                <c:pt idx="1704">
                  <c:v>0.28770615586986176</c:v>
                </c:pt>
                <c:pt idx="1705">
                  <c:v>0.28807383116750418</c:v>
                </c:pt>
                <c:pt idx="1706">
                  <c:v>0.28844128969268212</c:v>
                </c:pt>
                <c:pt idx="1707">
                  <c:v>0.28880848490348804</c:v>
                </c:pt>
                <c:pt idx="1708">
                  <c:v>0.28917544107288107</c:v>
                </c:pt>
                <c:pt idx="1709">
                  <c:v>0.28954213943201801</c:v>
                </c:pt>
                <c:pt idx="1710">
                  <c:v>0.28990856784444552</c:v>
                </c:pt>
                <c:pt idx="1711">
                  <c:v>0.29027470832183538</c:v>
                </c:pt>
                <c:pt idx="1712">
                  <c:v>0.29064055096022401</c:v>
                </c:pt>
                <c:pt idx="1713">
                  <c:v>0.29100608610787604</c:v>
                </c:pt>
                <c:pt idx="1714">
                  <c:v>0.29137130596880362</c:v>
                </c:pt>
                <c:pt idx="1715">
                  <c:v>0.29173620418579899</c:v>
                </c:pt>
                <c:pt idx="1716">
                  <c:v>0.29210077595479517</c:v>
                </c:pt>
                <c:pt idx="1717">
                  <c:v>0.29246501792595703</c:v>
                </c:pt>
                <c:pt idx="1718">
                  <c:v>0.29282892818273876</c:v>
                </c:pt>
                <c:pt idx="1719">
                  <c:v>0.29319250617769732</c:v>
                </c:pt>
                <c:pt idx="1720">
                  <c:v>0.29355575268364198</c:v>
                </c:pt>
                <c:pt idx="1721">
                  <c:v>0.29391866973343528</c:v>
                </c:pt>
                <c:pt idx="1722">
                  <c:v>0.29428126056247839</c:v>
                </c:pt>
                <c:pt idx="1723">
                  <c:v>0.29464352954801776</c:v>
                </c:pt>
                <c:pt idx="1724">
                  <c:v>0.29500548214885763</c:v>
                </c:pt>
                <c:pt idx="1725">
                  <c:v>0.29536712484449212</c:v>
                </c:pt>
                <c:pt idx="1726">
                  <c:v>0.29572846507493145</c:v>
                </c:pt>
                <c:pt idx="1727">
                  <c:v>0.29608951118108001</c:v>
                </c:pt>
                <c:pt idx="1728">
                  <c:v>0.29645027234636984</c:v>
                </c:pt>
                <c:pt idx="1729">
                  <c:v>0.29681075853970484</c:v>
                </c:pt>
                <c:pt idx="1730">
                  <c:v>0.29717098046014584</c:v>
                </c:pt>
                <c:pt idx="1731">
                  <c:v>0.297530949483433</c:v>
                </c:pt>
                <c:pt idx="1732">
                  <c:v>0.29789067761060362</c:v>
                </c:pt>
                <c:pt idx="1733">
                  <c:v>0.29825017741872001</c:v>
                </c:pt>
                <c:pt idx="1734">
                  <c:v>0.29860946201399502</c:v>
                </c:pt>
                <c:pt idx="1735">
                  <c:v>0.29896854498713832</c:v>
                </c:pt>
                <c:pt idx="1736">
                  <c:v>0.29932744037117598</c:v>
                </c:pt>
                <c:pt idx="1737">
                  <c:v>0.29968616260163056</c:v>
                </c:pt>
                <c:pt idx="1738">
                  <c:v>0.30004472647906338</c:v>
                </c:pt>
                <c:pt idx="1739">
                  <c:v>0.30040314713402638</c:v>
                </c:pt>
                <c:pt idx="1740">
                  <c:v>0.30076143999423632</c:v>
                </c:pt>
                <c:pt idx="1741">
                  <c:v>0.30111962075403798</c:v>
                </c:pt>
                <c:pt idx="1742">
                  <c:v>0.30147770534602203</c:v>
                </c:pt>
                <c:pt idx="1743">
                  <c:v>0.30183570991468722</c:v>
                </c:pt>
                <c:pt idx="1744">
                  <c:v>0.30219365079213079</c:v>
                </c:pt>
                <c:pt idx="1745">
                  <c:v>0.30255154447563493</c:v>
                </c:pt>
                <c:pt idx="1746">
                  <c:v>0.30290940760696738</c:v>
                </c:pt>
                <c:pt idx="1747">
                  <c:v>0.30326725695344597</c:v>
                </c:pt>
                <c:pt idx="1748">
                  <c:v>0.30362510939057352</c:v>
                </c:pt>
                <c:pt idx="1749">
                  <c:v>0.30398298188610962</c:v>
                </c:pt>
                <c:pt idx="1750">
                  <c:v>0.30434089148557203</c:v>
                </c:pt>
                <c:pt idx="1751">
                  <c:v>0.30469885529901003</c:v>
                </c:pt>
                <c:pt idx="1752">
                  <c:v>0.30505689048892398</c:v>
                </c:pt>
                <c:pt idx="1753">
                  <c:v>0.30541501425933798</c:v>
                </c:pt>
                <c:pt idx="1754">
                  <c:v>0.30577324384581184</c:v>
                </c:pt>
                <c:pt idx="1755">
                  <c:v>0.30613159650640093</c:v>
                </c:pt>
                <c:pt idx="1756">
                  <c:v>0.30649008951348738</c:v>
                </c:pt>
                <c:pt idx="1757">
                  <c:v>0.30684874014629432</c:v>
                </c:pt>
                <c:pt idx="1758">
                  <c:v>0.30720756568416741</c:v>
                </c:pt>
                <c:pt idx="1759">
                  <c:v>0.30756658340041704</c:v>
                </c:pt>
                <c:pt idx="1760">
                  <c:v>0.30792581055676632</c:v>
                </c:pt>
                <c:pt idx="1761">
                  <c:v>0.30828526439830761</c:v>
                </c:pt>
                <c:pt idx="1762">
                  <c:v>0.30864496214884063</c:v>
                </c:pt>
                <c:pt idx="1763">
                  <c:v>0.30900492100669941</c:v>
                </c:pt>
                <c:pt idx="1764">
                  <c:v>0.30936515814088439</c:v>
                </c:pt>
                <c:pt idx="1765">
                  <c:v>0.30972569068752798</c:v>
                </c:pt>
                <c:pt idx="1766">
                  <c:v>0.31008653574664591</c:v>
                </c:pt>
                <c:pt idx="1767">
                  <c:v>0.31783611505162418</c:v>
                </c:pt>
                <c:pt idx="1768">
                  <c:v>0.31997610489805911</c:v>
                </c:pt>
                <c:pt idx="1769">
                  <c:v>0.32047995811417684</c:v>
                </c:pt>
                <c:pt idx="1770">
                  <c:v>0.32084114544665798</c:v>
                </c:pt>
                <c:pt idx="1771">
                  <c:v>0.32121934631069432</c:v>
                </c:pt>
                <c:pt idx="1772">
                  <c:v>0.32159932028957539</c:v>
                </c:pt>
                <c:pt idx="1773">
                  <c:v>0.3219800471199436</c:v>
                </c:pt>
                <c:pt idx="1774">
                  <c:v>0.32236086757765514</c:v>
                </c:pt>
                <c:pt idx="1775">
                  <c:v>0.32274074890361698</c:v>
                </c:pt>
                <c:pt idx="1776">
                  <c:v>0.32312005386077597</c:v>
                </c:pt>
                <c:pt idx="1777">
                  <c:v>0.32349854784280596</c:v>
                </c:pt>
                <c:pt idx="1778">
                  <c:v>0.32387641148058066</c:v>
                </c:pt>
                <c:pt idx="1779">
                  <c:v>0.32425364114943084</c:v>
                </c:pt>
                <c:pt idx="1780">
                  <c:v>0.32463033161494803</c:v>
                </c:pt>
                <c:pt idx="1781">
                  <c:v>0.32500652851221984</c:v>
                </c:pt>
                <c:pt idx="1782">
                  <c:v>0.32538229649928269</c:v>
                </c:pt>
                <c:pt idx="1783">
                  <c:v>0.32575768539202415</c:v>
                </c:pt>
                <c:pt idx="1784">
                  <c:v>0.32613274602943498</c:v>
                </c:pt>
                <c:pt idx="1785">
                  <c:v>0.32650752289008361</c:v>
                </c:pt>
                <c:pt idx="1786">
                  <c:v>0.32688205791777158</c:v>
                </c:pt>
                <c:pt idx="1787">
                  <c:v>0.32725638911366911</c:v>
                </c:pt>
                <c:pt idx="1788">
                  <c:v>0.32763055161633903</c:v>
                </c:pt>
                <c:pt idx="1789">
                  <c:v>0.32800457759484908</c:v>
                </c:pt>
                <c:pt idx="1790">
                  <c:v>0.32837849667603952</c:v>
                </c:pt>
                <c:pt idx="1791">
                  <c:v>0.32875233608937332</c:v>
                </c:pt>
                <c:pt idx="1792">
                  <c:v>0.32912617556684642</c:v>
                </c:pt>
                <c:pt idx="1793">
                  <c:v>0.32950045164459918</c:v>
                </c:pt>
                <c:pt idx="1794">
                  <c:v>0.32987516435637704</c:v>
                </c:pt>
                <c:pt idx="1795">
                  <c:v>0.33025034259549602</c:v>
                </c:pt>
                <c:pt idx="1796">
                  <c:v>0.33062599769613998</c:v>
                </c:pt>
                <c:pt idx="1797">
                  <c:v>0.33100213522316541</c:v>
                </c:pt>
                <c:pt idx="1798">
                  <c:v>0.33137875161165686</c:v>
                </c:pt>
                <c:pt idx="1799">
                  <c:v>0.33175583562013899</c:v>
                </c:pt>
                <c:pt idx="1800">
                  <c:v>0.33213336738588162</c:v>
                </c:pt>
                <c:pt idx="1801">
                  <c:v>0.33251131862869132</c:v>
                </c:pt>
                <c:pt idx="1802">
                  <c:v>0.33288965225621503</c:v>
                </c:pt>
                <c:pt idx="1803">
                  <c:v>0.33326832222798403</c:v>
                </c:pt>
                <c:pt idx="1804">
                  <c:v>0.33364730492207284</c:v>
                </c:pt>
                <c:pt idx="1805">
                  <c:v>0.33402667847530987</c:v>
                </c:pt>
                <c:pt idx="1806">
                  <c:v>0.33440652934855686</c:v>
                </c:pt>
                <c:pt idx="1807">
                  <c:v>0.33478695365236355</c:v>
                </c:pt>
                <c:pt idx="1808">
                  <c:v>0.33516805593307791</c:v>
                </c:pt>
                <c:pt idx="1809">
                  <c:v>0.33554994966159601</c:v>
                </c:pt>
                <c:pt idx="1810">
                  <c:v>0.33593275717868604</c:v>
                </c:pt>
                <c:pt idx="1811">
                  <c:v>0.33631660990229517</c:v>
                </c:pt>
                <c:pt idx="1812">
                  <c:v>0.33670164835785216</c:v>
                </c:pt>
                <c:pt idx="1813">
                  <c:v>0.33708802224752704</c:v>
                </c:pt>
                <c:pt idx="1814">
                  <c:v>0.33747511047103601</c:v>
                </c:pt>
                <c:pt idx="1815">
                  <c:v>0.3378626923864731</c:v>
                </c:pt>
                <c:pt idx="1816">
                  <c:v>0.33825078440627798</c:v>
                </c:pt>
                <c:pt idx="1817">
                  <c:v>0.33863938423521561</c:v>
                </c:pt>
                <c:pt idx="1818">
                  <c:v>0.33902849266307677</c:v>
                </c:pt>
                <c:pt idx="1819">
                  <c:v>0.33941811048012732</c:v>
                </c:pt>
                <c:pt idx="1820">
                  <c:v>0.33980823833109941</c:v>
                </c:pt>
                <c:pt idx="1821">
                  <c:v>0.340198876951396</c:v>
                </c:pt>
                <c:pt idx="1822">
                  <c:v>0.3405900271526564</c:v>
                </c:pt>
                <c:pt idx="1823">
                  <c:v>0.34098168993025768</c:v>
                </c:pt>
                <c:pt idx="1824">
                  <c:v>0.34137386652227103</c:v>
                </c:pt>
                <c:pt idx="1825">
                  <c:v>0.34176655849321474</c:v>
                </c:pt>
                <c:pt idx="1826">
                  <c:v>0.34215976781106738</c:v>
                </c:pt>
                <c:pt idx="1827">
                  <c:v>0.34255349693102599</c:v>
                </c:pt>
                <c:pt idx="1828">
                  <c:v>0.34294774887946688</c:v>
                </c:pt>
                <c:pt idx="1829">
                  <c:v>0.34334252734028503</c:v>
                </c:pt>
                <c:pt idx="1830">
                  <c:v>0.34373783674172737</c:v>
                </c:pt>
                <c:pt idx="1831">
                  <c:v>0.34413368234368902</c:v>
                </c:pt>
                <c:pt idx="1832">
                  <c:v>0.34453007032416638</c:v>
                </c:pt>
                <c:pt idx="1833">
                  <c:v>0.34492700786447977</c:v>
                </c:pt>
                <c:pt idx="1834">
                  <c:v>0.34532450323199404</c:v>
                </c:pt>
                <c:pt idx="1835">
                  <c:v>0.34572256585967209</c:v>
                </c:pt>
                <c:pt idx="1836">
                  <c:v>0.34612120642128075</c:v>
                </c:pt>
                <c:pt idx="1837">
                  <c:v>0.34652043690154088</c:v>
                </c:pt>
                <c:pt idx="1838">
                  <c:v>0.34692027065998604</c:v>
                </c:pt>
                <c:pt idx="1839">
                  <c:v>0.34732072248792084</c:v>
                </c:pt>
                <c:pt idx="1840">
                  <c:v>0.34772180865750002</c:v>
                </c:pt>
                <c:pt idx="1841">
                  <c:v>0.34812354696214798</c:v>
                </c:pt>
                <c:pt idx="1842">
                  <c:v>0.34852595674772102</c:v>
                </c:pt>
                <c:pt idx="1843">
                  <c:v>0.34892905893385884</c:v>
                </c:pt>
                <c:pt idx="1844">
                  <c:v>0.34933287602504837</c:v>
                </c:pt>
                <c:pt idx="1845">
                  <c:v>0.34973743211119296</c:v>
                </c:pt>
                <c:pt idx="1846">
                  <c:v>0.35014275285753499</c:v>
                </c:pt>
                <c:pt idx="1847">
                  <c:v>0.35054679202903338</c:v>
                </c:pt>
                <c:pt idx="1848">
                  <c:v>0.35094968495513301</c:v>
                </c:pt>
                <c:pt idx="1849">
                  <c:v>0.35135098247023838</c:v>
                </c:pt>
                <c:pt idx="1850">
                  <c:v>0.35175074874332179</c:v>
                </c:pt>
                <c:pt idx="1851">
                  <c:v>0.35214898081036938</c:v>
                </c:pt>
                <c:pt idx="1852">
                  <c:v>0.35254568153433802</c:v>
                </c:pt>
                <c:pt idx="1853">
                  <c:v>0.3529409681494059</c:v>
                </c:pt>
                <c:pt idx="1854">
                  <c:v>0.35333490617716196</c:v>
                </c:pt>
                <c:pt idx="1855">
                  <c:v>0.35372756561227503</c:v>
                </c:pt>
                <c:pt idx="1856">
                  <c:v>0.3541190035558564</c:v>
                </c:pt>
                <c:pt idx="1857">
                  <c:v>0.35450928516271735</c:v>
                </c:pt>
                <c:pt idx="1858">
                  <c:v>0.35489847493216603</c:v>
                </c:pt>
                <c:pt idx="1859">
                  <c:v>0.35528663777983815</c:v>
                </c:pt>
                <c:pt idx="1860">
                  <c:v>0.35567383853632761</c:v>
                </c:pt>
                <c:pt idx="1861">
                  <c:v>0.35606014202491498</c:v>
                </c:pt>
                <c:pt idx="1862">
                  <c:v>0.3564456128927459</c:v>
                </c:pt>
                <c:pt idx="1863">
                  <c:v>0.35683031553495204</c:v>
                </c:pt>
                <c:pt idx="1864">
                  <c:v>0.35721431397988967</c:v>
                </c:pt>
                <c:pt idx="1865">
                  <c:v>0.35759767179725416</c:v>
                </c:pt>
                <c:pt idx="1866">
                  <c:v>0.3579804520034584</c:v>
                </c:pt>
                <c:pt idx="1867">
                  <c:v>0.35836271697696803</c:v>
                </c:pt>
                <c:pt idx="1868">
                  <c:v>0.35874452837842802</c:v>
                </c:pt>
                <c:pt idx="1869">
                  <c:v>0.35912594707845541</c:v>
                </c:pt>
                <c:pt idx="1870">
                  <c:v>0.359507033091928</c:v>
                </c:pt>
                <c:pt idx="1871">
                  <c:v>0.35988784551960962</c:v>
                </c:pt>
                <c:pt idx="1872">
                  <c:v>0.36026844249655499</c:v>
                </c:pt>
                <c:pt idx="1873">
                  <c:v>0.36064888114767768</c:v>
                </c:pt>
                <c:pt idx="1874">
                  <c:v>0.36102921754988804</c:v>
                </c:pt>
                <c:pt idx="1875">
                  <c:v>0.361409506701032</c:v>
                </c:pt>
                <c:pt idx="1876">
                  <c:v>0.36178980249509601</c:v>
                </c:pt>
                <c:pt idx="1877">
                  <c:v>0.36217015770350097</c:v>
                </c:pt>
                <c:pt idx="1878">
                  <c:v>0.36255062396225268</c:v>
                </c:pt>
                <c:pt idx="1879">
                  <c:v>0.36293125176448898</c:v>
                </c:pt>
                <c:pt idx="1880">
                  <c:v>0.36331209045828439</c:v>
                </c:pt>
                <c:pt idx="1881">
                  <c:v>0.36369318824907598</c:v>
                </c:pt>
                <c:pt idx="1882">
                  <c:v>0.36407459220669686</c:v>
                </c:pt>
                <c:pt idx="1883">
                  <c:v>0.36445634827635798</c:v>
                </c:pt>
                <c:pt idx="1884">
                  <c:v>0.36483850129350404</c:v>
                </c:pt>
                <c:pt idx="1885">
                  <c:v>0.36522109500192301</c:v>
                </c:pt>
                <c:pt idx="1886">
                  <c:v>0.36560417207509038</c:v>
                </c:pt>
                <c:pt idx="1887">
                  <c:v>0.3659877741401184</c:v>
                </c:pt>
                <c:pt idx="1888">
                  <c:v>0.36637194180424976</c:v>
                </c:pt>
                <c:pt idx="1889">
                  <c:v>0.36675671468346238</c:v>
                </c:pt>
                <c:pt idx="1890">
                  <c:v>0.36714213143304608</c:v>
                </c:pt>
                <c:pt idx="1891">
                  <c:v>0.36752822977968558</c:v>
                </c:pt>
                <c:pt idx="1892">
                  <c:v>0.367915046555015</c:v>
                </c:pt>
                <c:pt idx="1893">
                  <c:v>0.36830261773041661</c:v>
                </c:pt>
                <c:pt idx="1894">
                  <c:v>0.36869097845261284</c:v>
                </c:pt>
                <c:pt idx="1895">
                  <c:v>0.36908016308025809</c:v>
                </c:pt>
                <c:pt idx="1896">
                  <c:v>0.36947020522096569</c:v>
                </c:pt>
                <c:pt idx="1897">
                  <c:v>0.36986113776894597</c:v>
                </c:pt>
                <c:pt idx="1898">
                  <c:v>0.37025299294289216</c:v>
                </c:pt>
                <c:pt idx="1899">
                  <c:v>0.3706458023240905</c:v>
                </c:pt>
                <c:pt idx="1900">
                  <c:v>0.37103959689467003</c:v>
                </c:pt>
                <c:pt idx="1901">
                  <c:v>0.37143440707581604</c:v>
                </c:pt>
                <c:pt idx="1902">
                  <c:v>0.37183026276594755</c:v>
                </c:pt>
                <c:pt idx="1903">
                  <c:v>0.37222719337873739</c:v>
                </c:pt>
                <c:pt idx="1904">
                  <c:v>0.37262522788096403</c:v>
                </c:pt>
                <c:pt idx="1905">
                  <c:v>0.37302439483007416</c:v>
                </c:pt>
                <c:pt idx="1906">
                  <c:v>0.37342472241151298</c:v>
                </c:pt>
                <c:pt idx="1907">
                  <c:v>0.37382623847575941</c:v>
                </c:pt>
                <c:pt idx="1908">
                  <c:v>0.37422897057496268</c:v>
                </c:pt>
                <c:pt idx="1909">
                  <c:v>0.38197901682775837</c:v>
                </c:pt>
                <c:pt idx="1910">
                  <c:v>0.38415218217629998</c:v>
                </c:pt>
                <c:pt idx="1911">
                  <c:v>0.38469708565045341</c:v>
                </c:pt>
                <c:pt idx="1912">
                  <c:v>0.38509364775170302</c:v>
                </c:pt>
                <c:pt idx="1913">
                  <c:v>0.38551567296744194</c:v>
                </c:pt>
                <c:pt idx="1914">
                  <c:v>0.38593887035195068</c:v>
                </c:pt>
                <c:pt idx="1915">
                  <c:v>0.38636451410315603</c:v>
                </c:pt>
                <c:pt idx="1916">
                  <c:v>0.38679074024886284</c:v>
                </c:pt>
                <c:pt idx="1917">
                  <c:v>0.38721686201160815</c:v>
                </c:pt>
                <c:pt idx="1918">
                  <c:v>0.387643025126434</c:v>
                </c:pt>
                <c:pt idx="1919">
                  <c:v>0.38806904313479884</c:v>
                </c:pt>
                <c:pt idx="1920">
                  <c:v>0.38849503020390008</c:v>
                </c:pt>
                <c:pt idx="1921">
                  <c:v>0.38892097263429209</c:v>
                </c:pt>
                <c:pt idx="1922">
                  <c:v>0.38934692603296628</c:v>
                </c:pt>
                <c:pt idx="1923">
                  <c:v>0.38977291003885822</c:v>
                </c:pt>
                <c:pt idx="1924">
                  <c:v>0.39019895480688238</c:v>
                </c:pt>
                <c:pt idx="1925">
                  <c:v>0.39062507829013632</c:v>
                </c:pt>
                <c:pt idx="1926">
                  <c:v>0.39105129650345338</c:v>
                </c:pt>
                <c:pt idx="1927">
                  <c:v>0.39147761910685469</c:v>
                </c:pt>
                <c:pt idx="1928">
                  <c:v>0.3919040518792451</c:v>
                </c:pt>
                <c:pt idx="1929">
                  <c:v>0.39233059673291404</c:v>
                </c:pt>
                <c:pt idx="1930">
                  <c:v>0.39275725196351502</c:v>
                </c:pt>
                <c:pt idx="1931">
                  <c:v>0.39318421734210468</c:v>
                </c:pt>
                <c:pt idx="1932">
                  <c:v>0.39361170154005598</c:v>
                </c:pt>
                <c:pt idx="1933">
                  <c:v>0.39403969131461158</c:v>
                </c:pt>
                <c:pt idx="1934">
                  <c:v>0.39446817853082039</c:v>
                </c:pt>
                <c:pt idx="1935">
                  <c:v>0.39489714153336702</c:v>
                </c:pt>
                <c:pt idx="1936">
                  <c:v>0.39532654990783417</c:v>
                </c:pt>
                <c:pt idx="1937">
                  <c:v>0.39575636347591303</c:v>
                </c:pt>
                <c:pt idx="1938">
                  <c:v>0.39618653263586168</c:v>
                </c:pt>
                <c:pt idx="1939">
                  <c:v>0.39661699801005568</c:v>
                </c:pt>
                <c:pt idx="1940">
                  <c:v>0.39704769037188076</c:v>
                </c:pt>
                <c:pt idx="1941">
                  <c:v>0.39747853039084402</c:v>
                </c:pt>
                <c:pt idx="1942">
                  <c:v>0.39790943306492127</c:v>
                </c:pt>
                <c:pt idx="1943">
                  <c:v>0.39834040400023818</c:v>
                </c:pt>
                <c:pt idx="1944">
                  <c:v>0.39877148646945504</c:v>
                </c:pt>
                <c:pt idx="1945">
                  <c:v>0.39920273110797183</c:v>
                </c:pt>
                <c:pt idx="1946">
                  <c:v>0.39963419794922617</c:v>
                </c:pt>
                <c:pt idx="1947">
                  <c:v>0.40006595630776498</c:v>
                </c:pt>
                <c:pt idx="1948">
                  <c:v>0.40049808503905304</c:v>
                </c:pt>
                <c:pt idx="1949">
                  <c:v>0.40093067279827038</c:v>
                </c:pt>
                <c:pt idx="1950">
                  <c:v>0.40136381825288303</c:v>
                </c:pt>
                <c:pt idx="1951">
                  <c:v>0.40179763027126275</c:v>
                </c:pt>
                <c:pt idx="1952">
                  <c:v>0.40223158028517703</c:v>
                </c:pt>
                <c:pt idx="1953">
                  <c:v>0.40266530370877701</c:v>
                </c:pt>
                <c:pt idx="1954">
                  <c:v>0.40309878296458684</c:v>
                </c:pt>
                <c:pt idx="1955">
                  <c:v>0.40353196945598102</c:v>
                </c:pt>
                <c:pt idx="1956">
                  <c:v>0.40396482073891732</c:v>
                </c:pt>
                <c:pt idx="1957">
                  <c:v>0.40439729348686132</c:v>
                </c:pt>
                <c:pt idx="1958">
                  <c:v>0.40482934476571902</c:v>
                </c:pt>
                <c:pt idx="1959">
                  <c:v>0.40526093166278898</c:v>
                </c:pt>
                <c:pt idx="1960">
                  <c:v>0.405692011645296</c:v>
                </c:pt>
                <c:pt idx="1961">
                  <c:v>0.406122542575722</c:v>
                </c:pt>
                <c:pt idx="1962">
                  <c:v>0.40655248290394647</c:v>
                </c:pt>
                <c:pt idx="1963">
                  <c:v>0.40698179178328303</c:v>
                </c:pt>
                <c:pt idx="1964">
                  <c:v>0.40741042923082116</c:v>
                </c:pt>
                <c:pt idx="1965">
                  <c:v>0.40783835627535808</c:v>
                </c:pt>
                <c:pt idx="1966">
                  <c:v>0.40826553511832575</c:v>
                </c:pt>
                <c:pt idx="1967">
                  <c:v>0.40869192929500908</c:v>
                </c:pt>
                <c:pt idx="1968">
                  <c:v>0.40911750384061735</c:v>
                </c:pt>
                <c:pt idx="1969">
                  <c:v>0.40954222545758401</c:v>
                </c:pt>
                <c:pt idx="1970">
                  <c:v>0.40996606268407404</c:v>
                </c:pt>
                <c:pt idx="1971">
                  <c:v>0.41038898606164304</c:v>
                </c:pt>
                <c:pt idx="1972">
                  <c:v>0.41081096830102304</c:v>
                </c:pt>
                <c:pt idx="1973">
                  <c:v>0.41123198444413323</c:v>
                </c:pt>
                <c:pt idx="1974">
                  <c:v>0.41165201202086038</c:v>
                </c:pt>
                <c:pt idx="1975">
                  <c:v>0.41207103119871002</c:v>
                </c:pt>
                <c:pt idx="1976">
                  <c:v>0.41248902492386547</c:v>
                </c:pt>
                <c:pt idx="1977">
                  <c:v>0.41290597905171988</c:v>
                </c:pt>
                <c:pt idx="1978">
                  <c:v>0.41332188246546603</c:v>
                </c:pt>
                <c:pt idx="1979">
                  <c:v>0.41373672718101001</c:v>
                </c:pt>
                <c:pt idx="1980">
                  <c:v>0.414150508437031</c:v>
                </c:pt>
                <c:pt idx="1981">
                  <c:v>0.41456322476873375</c:v>
                </c:pt>
                <c:pt idx="1982">
                  <c:v>0.41497487806442968</c:v>
                </c:pt>
                <c:pt idx="1983">
                  <c:v>0.41538547360397704</c:v>
                </c:pt>
                <c:pt idx="1984">
                  <c:v>0.41579502007865399</c:v>
                </c:pt>
                <c:pt idx="1985">
                  <c:v>0.41620352959196399</c:v>
                </c:pt>
                <c:pt idx="1986">
                  <c:v>0.41661101764137876</c:v>
                </c:pt>
                <c:pt idx="1987">
                  <c:v>0.41701750308123797</c:v>
                </c:pt>
                <c:pt idx="1988">
                  <c:v>0.41742300806717397</c:v>
                </c:pt>
                <c:pt idx="1989">
                  <c:v>0.41782755798280141</c:v>
                </c:pt>
                <c:pt idx="1990">
                  <c:v>0.41823112999987438</c:v>
                </c:pt>
                <c:pt idx="1991">
                  <c:v>0.41863373767830375</c:v>
                </c:pt>
                <c:pt idx="1992">
                  <c:v>0.41903548762292808</c:v>
                </c:pt>
                <c:pt idx="1993">
                  <c:v>0.41943641451539493</c:v>
                </c:pt>
                <c:pt idx="1994">
                  <c:v>0.41983656348576104</c:v>
                </c:pt>
                <c:pt idx="1995">
                  <c:v>0.42023597223181702</c:v>
                </c:pt>
                <c:pt idx="1996">
                  <c:v>0.42063468743725041</c:v>
                </c:pt>
                <c:pt idx="1997">
                  <c:v>0.42103275598115802</c:v>
                </c:pt>
                <c:pt idx="1998">
                  <c:v>0.42143022709161998</c:v>
                </c:pt>
                <c:pt idx="1999">
                  <c:v>0.42182715158429424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val>
            <c:numRef>
              <c:f>population!$AN$1:$AN$2000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2.0320566483899141E-2</c:v>
                </c:pt>
                <c:pt idx="2">
                  <c:v>1.9519374736735862E-2</c:v>
                </c:pt>
                <c:pt idx="3">
                  <c:v>1.9703078693775439E-2</c:v>
                </c:pt>
                <c:pt idx="4">
                  <c:v>1.9634168389227404E-2</c:v>
                </c:pt>
                <c:pt idx="5">
                  <c:v>1.95912755266484E-2</c:v>
                </c:pt>
                <c:pt idx="6">
                  <c:v>1.9547933169347321E-2</c:v>
                </c:pt>
                <c:pt idx="7">
                  <c:v>1.9506056433598901E-2</c:v>
                </c:pt>
                <c:pt idx="8">
                  <c:v>1.9464607988343999E-2</c:v>
                </c:pt>
                <c:pt idx="9">
                  <c:v>1.9423306418123901E-2</c:v>
                </c:pt>
                <c:pt idx="10">
                  <c:v>1.9381985332579049E-2</c:v>
                </c:pt>
                <c:pt idx="11">
                  <c:v>1.9340557605144928E-2</c:v>
                </c:pt>
                <c:pt idx="12">
                  <c:v>1.9298973155612405E-2</c:v>
                </c:pt>
                <c:pt idx="13">
                  <c:v>1.9257202536333201E-2</c:v>
                </c:pt>
                <c:pt idx="14">
                  <c:v>1.9215228276553305E-2</c:v>
                </c:pt>
                <c:pt idx="15">
                  <c:v>1.91730402357746E-2</c:v>
                </c:pt>
                <c:pt idx="16">
                  <c:v>1.9130632930367403E-2</c:v>
                </c:pt>
                <c:pt idx="17">
                  <c:v>1.9088003924746598E-2</c:v>
                </c:pt>
                <c:pt idx="18">
                  <c:v>1.9045152824338041E-2</c:v>
                </c:pt>
                <c:pt idx="19">
                  <c:v>1.90020806244416E-2</c:v>
                </c:pt>
                <c:pt idx="20">
                  <c:v>1.8958789277498903E-2</c:v>
                </c:pt>
                <c:pt idx="21">
                  <c:v>1.8915281398735554E-2</c:v>
                </c:pt>
                <c:pt idx="22">
                  <c:v>1.8871560061934203E-2</c:v>
                </c:pt>
                <c:pt idx="23">
                  <c:v>1.8827628655348243E-2</c:v>
                </c:pt>
                <c:pt idx="24">
                  <c:v>1.8783490778601801E-2</c:v>
                </c:pt>
                <c:pt idx="25">
                  <c:v>1.8739150168062463E-2</c:v>
                </c:pt>
                <c:pt idx="26">
                  <c:v>1.8694610642314903E-2</c:v>
                </c:pt>
                <c:pt idx="27">
                  <c:v>1.8649876062054163E-2</c:v>
                </c:pt>
                <c:pt idx="28">
                  <c:v>1.8604950300444501E-2</c:v>
                </c:pt>
                <c:pt idx="29">
                  <c:v>1.8559837221185121E-2</c:v>
                </c:pt>
                <c:pt idx="30">
                  <c:v>1.8514540662299305E-2</c:v>
                </c:pt>
                <c:pt idx="31">
                  <c:v>1.8469064424224999E-2</c:v>
                </c:pt>
                <c:pt idx="32">
                  <c:v>1.8423412261165256E-2</c:v>
                </c:pt>
                <c:pt idx="33">
                  <c:v>1.8377587874928401E-2</c:v>
                </c:pt>
                <c:pt idx="34">
                  <c:v>1.8331594910693302E-2</c:v>
                </c:pt>
                <c:pt idx="35">
                  <c:v>1.8285436954260801E-2</c:v>
                </c:pt>
                <c:pt idx="36">
                  <c:v>1.82391175304761E-2</c:v>
                </c:pt>
                <c:pt idx="37">
                  <c:v>1.8192640102571097E-2</c:v>
                </c:pt>
                <c:pt idx="38">
                  <c:v>1.8146008072238005E-2</c:v>
                </c:pt>
                <c:pt idx="39">
                  <c:v>1.8099224780290798E-2</c:v>
                </c:pt>
                <c:pt idx="40">
                  <c:v>1.8052293507800399E-2</c:v>
                </c:pt>
                <c:pt idx="41">
                  <c:v>1.80052174776178E-2</c:v>
                </c:pt>
                <c:pt idx="42">
                  <c:v>1.7957999856216499E-2</c:v>
                </c:pt>
                <c:pt idx="43">
                  <c:v>1.7910643755802699E-2</c:v>
                </c:pt>
                <c:pt idx="44">
                  <c:v>1.7863152236650429E-2</c:v>
                </c:pt>
                <c:pt idx="45">
                  <c:v>1.7815528309628226E-2</c:v>
                </c:pt>
                <c:pt idx="46">
                  <c:v>1.7767774938895402E-2</c:v>
                </c:pt>
                <c:pt idx="47">
                  <c:v>1.7720438555163323E-2</c:v>
                </c:pt>
                <c:pt idx="48">
                  <c:v>1.7674110852194197E-2</c:v>
                </c:pt>
                <c:pt idx="49">
                  <c:v>1.76287666786774E-2</c:v>
                </c:pt>
                <c:pt idx="50">
                  <c:v>1.7584381962852301E-2</c:v>
                </c:pt>
                <c:pt idx="51">
                  <c:v>1.75409165165052E-2</c:v>
                </c:pt>
                <c:pt idx="52">
                  <c:v>1.7498323041137603E-2</c:v>
                </c:pt>
                <c:pt idx="53">
                  <c:v>1.7456546901446376E-2</c:v>
                </c:pt>
                <c:pt idx="54">
                  <c:v>1.7415526220151002E-2</c:v>
                </c:pt>
                <c:pt idx="55">
                  <c:v>1.7375191860285501E-2</c:v>
                </c:pt>
                <c:pt idx="56">
                  <c:v>1.7335467408792399E-2</c:v>
                </c:pt>
                <c:pt idx="57">
                  <c:v>1.7296269157652099E-2</c:v>
                </c:pt>
                <c:pt idx="58">
                  <c:v>1.7257506085654E-2</c:v>
                </c:pt>
                <c:pt idx="59">
                  <c:v>1.72190798426834E-2</c:v>
                </c:pt>
                <c:pt idx="60">
                  <c:v>1.7180884738634723E-2</c:v>
                </c:pt>
                <c:pt idx="61">
                  <c:v>1.7142850525230107E-2</c:v>
                </c:pt>
                <c:pt idx="62">
                  <c:v>1.7105077398041901E-2</c:v>
                </c:pt>
                <c:pt idx="63">
                  <c:v>1.7067688962149798E-2</c:v>
                </c:pt>
                <c:pt idx="64">
                  <c:v>1.7030817985246999E-2</c:v>
                </c:pt>
                <c:pt idx="65">
                  <c:v>1.6994604201672321E-2</c:v>
                </c:pt>
                <c:pt idx="66">
                  <c:v>1.6959193816048101E-2</c:v>
                </c:pt>
                <c:pt idx="67">
                  <c:v>1.6924739170725601E-2</c:v>
                </c:pt>
                <c:pt idx="68">
                  <c:v>1.6891398409810923E-2</c:v>
                </c:pt>
                <c:pt idx="69">
                  <c:v>1.6859335123701202E-2</c:v>
                </c:pt>
                <c:pt idx="70">
                  <c:v>1.6828717973929101E-2</c:v>
                </c:pt>
                <c:pt idx="71">
                  <c:v>1.6799720299995744E-2</c:v>
                </c:pt>
                <c:pt idx="72">
                  <c:v>1.6772519710192921E-2</c:v>
                </c:pt>
                <c:pt idx="73">
                  <c:v>1.6747297658563507E-2</c:v>
                </c:pt>
                <c:pt idx="74">
                  <c:v>1.672282040153444E-2</c:v>
                </c:pt>
                <c:pt idx="75">
                  <c:v>1.6698680710815521E-2</c:v>
                </c:pt>
                <c:pt idx="76">
                  <c:v>1.6674862605150702E-2</c:v>
                </c:pt>
                <c:pt idx="77">
                  <c:v>1.6651357277793502E-2</c:v>
                </c:pt>
                <c:pt idx="78">
                  <c:v>1.6628161757392543E-2</c:v>
                </c:pt>
                <c:pt idx="79">
                  <c:v>1.6605273163868717E-2</c:v>
                </c:pt>
                <c:pt idx="80">
                  <c:v>1.6582688700344902E-2</c:v>
                </c:pt>
                <c:pt idx="81">
                  <c:v>1.6560405581670701E-2</c:v>
                </c:pt>
                <c:pt idx="82">
                  <c:v>1.65384210306516E-2</c:v>
                </c:pt>
                <c:pt idx="83">
                  <c:v>1.65167322735306E-2</c:v>
                </c:pt>
                <c:pt idx="84">
                  <c:v>1.6495336536452701E-2</c:v>
                </c:pt>
                <c:pt idx="85">
                  <c:v>1.6474231042122207E-2</c:v>
                </c:pt>
                <c:pt idx="86">
                  <c:v>1.6453413006691099E-2</c:v>
                </c:pt>
                <c:pt idx="87">
                  <c:v>1.6432879636885427E-2</c:v>
                </c:pt>
                <c:pt idx="88">
                  <c:v>1.6412628127382707E-2</c:v>
                </c:pt>
                <c:pt idx="89">
                  <c:v>1.6392655658461718E-2</c:v>
                </c:pt>
                <c:pt idx="90">
                  <c:v>1.6372959393920118E-2</c:v>
                </c:pt>
                <c:pt idx="91">
                  <c:v>1.63535364792891E-2</c:v>
                </c:pt>
                <c:pt idx="92">
                  <c:v>1.6334384040338521E-2</c:v>
                </c:pt>
                <c:pt idx="93">
                  <c:v>1.63154991818832E-2</c:v>
                </c:pt>
                <c:pt idx="94">
                  <c:v>1.6296878986894501E-2</c:v>
                </c:pt>
                <c:pt idx="95">
                  <c:v>1.6278520515915284E-2</c:v>
                </c:pt>
                <c:pt idx="96">
                  <c:v>1.6260420806777306E-2</c:v>
                </c:pt>
                <c:pt idx="97">
                  <c:v>1.6242576874618348E-2</c:v>
                </c:pt>
                <c:pt idx="98">
                  <c:v>1.6224985712189641E-2</c:v>
                </c:pt>
                <c:pt idx="99">
                  <c:v>1.6207644290446001E-2</c:v>
                </c:pt>
                <c:pt idx="100">
                  <c:v>1.6190549559407501E-2</c:v>
                </c:pt>
                <c:pt idx="101">
                  <c:v>1.6173698449277501E-2</c:v>
                </c:pt>
                <c:pt idx="102">
                  <c:v>1.6157087871805299E-2</c:v>
                </c:pt>
                <c:pt idx="103">
                  <c:v>1.6140714721871601E-2</c:v>
                </c:pt>
                <c:pt idx="104">
                  <c:v>1.6124575879282572E-2</c:v>
                </c:pt>
                <c:pt idx="105">
                  <c:v>1.6108668210748203E-2</c:v>
                </c:pt>
                <c:pt idx="106">
                  <c:v>1.60929885720325E-2</c:v>
                </c:pt>
                <c:pt idx="107">
                  <c:v>1.6077533810241899E-2</c:v>
                </c:pt>
                <c:pt idx="108">
                  <c:v>1.6062300766240909E-2</c:v>
                </c:pt>
                <c:pt idx="109">
                  <c:v>1.60472862771689E-2</c:v>
                </c:pt>
                <c:pt idx="110">
                  <c:v>1.60324871790344E-2</c:v>
                </c:pt>
                <c:pt idx="111">
                  <c:v>1.6017900309369001E-2</c:v>
                </c:pt>
                <c:pt idx="112">
                  <c:v>1.6003522474582903E-2</c:v>
                </c:pt>
                <c:pt idx="113">
                  <c:v>1.5989350479575601E-2</c:v>
                </c:pt>
                <c:pt idx="114">
                  <c:v>1.5975381262965764E-2</c:v>
                </c:pt>
                <c:pt idx="115">
                  <c:v>1.5961611690042041E-2</c:v>
                </c:pt>
                <c:pt idx="116">
                  <c:v>1.5948038641793401E-2</c:v>
                </c:pt>
                <c:pt idx="117">
                  <c:v>1.5934659016303063E-2</c:v>
                </c:pt>
                <c:pt idx="118">
                  <c:v>1.5921469732306823E-2</c:v>
                </c:pt>
                <c:pt idx="119">
                  <c:v>1.5908467731593701E-2</c:v>
                </c:pt>
                <c:pt idx="120">
                  <c:v>1.5895649981338699E-2</c:v>
                </c:pt>
                <c:pt idx="121">
                  <c:v>1.58830134763208E-2</c:v>
                </c:pt>
                <c:pt idx="122">
                  <c:v>1.5870555241031377E-2</c:v>
                </c:pt>
                <c:pt idx="123">
                  <c:v>1.5858272331661299E-2</c:v>
                </c:pt>
                <c:pt idx="124">
                  <c:v>1.5846161837971405E-2</c:v>
                </c:pt>
                <c:pt idx="125">
                  <c:v>1.5834220885026298E-2</c:v>
                </c:pt>
                <c:pt idx="126">
                  <c:v>1.5822446634804602E-2</c:v>
                </c:pt>
                <c:pt idx="127">
                  <c:v>1.58108362876733E-2</c:v>
                </c:pt>
                <c:pt idx="128">
                  <c:v>1.5799387083730399E-2</c:v>
                </c:pt>
                <c:pt idx="129">
                  <c:v>1.5788096304013999E-2</c:v>
                </c:pt>
                <c:pt idx="130">
                  <c:v>1.57769612715804E-2</c:v>
                </c:pt>
                <c:pt idx="131">
                  <c:v>1.5765979352453201E-2</c:v>
                </c:pt>
                <c:pt idx="132">
                  <c:v>1.5755147956444698E-2</c:v>
                </c:pt>
                <c:pt idx="133">
                  <c:v>1.5744464537856002E-2</c:v>
                </c:pt>
                <c:pt idx="134">
                  <c:v>1.57339265960568E-2</c:v>
                </c:pt>
                <c:pt idx="135">
                  <c:v>1.5723531675951061E-2</c:v>
                </c:pt>
                <c:pt idx="136">
                  <c:v>1.5713277368332761E-2</c:v>
                </c:pt>
                <c:pt idx="137">
                  <c:v>1.5703161310138606E-2</c:v>
                </c:pt>
                <c:pt idx="138">
                  <c:v>1.5693181184598302E-2</c:v>
                </c:pt>
                <c:pt idx="139">
                  <c:v>1.5683334721296301E-2</c:v>
                </c:pt>
                <c:pt idx="140">
                  <c:v>1.5673619696139805E-2</c:v>
                </c:pt>
                <c:pt idx="141">
                  <c:v>1.5664033931248902E-2</c:v>
                </c:pt>
                <c:pt idx="142">
                  <c:v>1.5654575294768342E-2</c:v>
                </c:pt>
                <c:pt idx="143">
                  <c:v>1.5645241700606799E-2</c:v>
                </c:pt>
                <c:pt idx="144">
                  <c:v>1.5636031108116E-2</c:v>
                </c:pt>
                <c:pt idx="145">
                  <c:v>1.5626941521702499E-2</c:v>
                </c:pt>
                <c:pt idx="146">
                  <c:v>1.5617970990389999E-2</c:v>
                </c:pt>
                <c:pt idx="147">
                  <c:v>1.560911760733027E-2</c:v>
                </c:pt>
                <c:pt idx="148">
                  <c:v>1.5600379509268604E-2</c:v>
                </c:pt>
                <c:pt idx="149">
                  <c:v>1.55917548759707E-2</c:v>
                </c:pt>
                <c:pt idx="150">
                  <c:v>1.55832419296137E-2</c:v>
                </c:pt>
                <c:pt idx="151">
                  <c:v>1.5574838934144099E-2</c:v>
                </c:pt>
                <c:pt idx="152">
                  <c:v>1.5566544194610673E-2</c:v>
                </c:pt>
                <c:pt idx="153">
                  <c:v>1.55583560564721E-2</c:v>
                </c:pt>
                <c:pt idx="154">
                  <c:v>1.55502729048877E-2</c:v>
                </c:pt>
                <c:pt idx="155">
                  <c:v>1.5542293163987303E-2</c:v>
                </c:pt>
                <c:pt idx="156">
                  <c:v>1.5534415296131671E-2</c:v>
                </c:pt>
                <c:pt idx="157">
                  <c:v>1.5526637801159399E-2</c:v>
                </c:pt>
                <c:pt idx="158">
                  <c:v>1.5518959215629421E-2</c:v>
                </c:pt>
                <c:pt idx="159">
                  <c:v>1.5511378112054401E-2</c:v>
                </c:pt>
                <c:pt idx="160">
                  <c:v>1.5503893098134261E-2</c:v>
                </c:pt>
                <c:pt idx="161">
                  <c:v>1.5496502815986201E-2</c:v>
                </c:pt>
                <c:pt idx="162">
                  <c:v>1.54892059413787E-2</c:v>
                </c:pt>
                <c:pt idx="163">
                  <c:v>1.5482001182965228E-2</c:v>
                </c:pt>
                <c:pt idx="164">
                  <c:v>1.5474887281523205E-2</c:v>
                </c:pt>
                <c:pt idx="165">
                  <c:v>1.5467863009201001E-2</c:v>
                </c:pt>
                <c:pt idx="166">
                  <c:v>1.5460927168767747E-2</c:v>
                </c:pt>
                <c:pt idx="167">
                  <c:v>1.54540785928736E-2</c:v>
                </c:pt>
                <c:pt idx="168">
                  <c:v>1.5447316143320599E-2</c:v>
                </c:pt>
                <c:pt idx="169">
                  <c:v>1.5440638710339401E-2</c:v>
                </c:pt>
                <c:pt idx="170">
                  <c:v>1.5434045211880461E-2</c:v>
                </c:pt>
                <c:pt idx="171">
                  <c:v>1.5427534592914321E-2</c:v>
                </c:pt>
                <c:pt idx="172">
                  <c:v>1.5421105824745021E-2</c:v>
                </c:pt>
                <c:pt idx="173">
                  <c:v>1.5414757904335601E-2</c:v>
                </c:pt>
                <c:pt idx="174">
                  <c:v>1.5408489853645705E-2</c:v>
                </c:pt>
                <c:pt idx="175">
                  <c:v>1.540230071898372E-2</c:v>
                </c:pt>
                <c:pt idx="176">
                  <c:v>1.53961895703697E-2</c:v>
                </c:pt>
                <c:pt idx="177">
                  <c:v>1.5390155500916262E-2</c:v>
                </c:pt>
                <c:pt idx="178">
                  <c:v>1.5384197626217729E-2</c:v>
                </c:pt>
                <c:pt idx="179">
                  <c:v>1.53783150837567E-2</c:v>
                </c:pt>
                <c:pt idx="180">
                  <c:v>1.53725070323243E-2</c:v>
                </c:pt>
                <c:pt idx="181">
                  <c:v>1.53667726514516E-2</c:v>
                </c:pt>
                <c:pt idx="182">
                  <c:v>1.5361111140857643E-2</c:v>
                </c:pt>
                <c:pt idx="183">
                  <c:v>1.5355521719908687E-2</c:v>
                </c:pt>
                <c:pt idx="184">
                  <c:v>1.5350003627093101E-2</c:v>
                </c:pt>
                <c:pt idx="185">
                  <c:v>1.5344556119509262E-2</c:v>
                </c:pt>
                <c:pt idx="186">
                  <c:v>1.5339178472363903E-2</c:v>
                </c:pt>
                <c:pt idx="187">
                  <c:v>1.5333869978487801E-2</c:v>
                </c:pt>
                <c:pt idx="188">
                  <c:v>1.5328629947861184E-2</c:v>
                </c:pt>
                <c:pt idx="189">
                  <c:v>1.532345770715271E-2</c:v>
                </c:pt>
                <c:pt idx="190">
                  <c:v>1.5318352599271298E-2</c:v>
                </c:pt>
                <c:pt idx="191">
                  <c:v>2.6580754423813416E-2</c:v>
                </c:pt>
                <c:pt idx="192">
                  <c:v>2.9279295764401376E-2</c:v>
                </c:pt>
                <c:pt idx="193">
                  <c:v>2.9420157165475452E-2</c:v>
                </c:pt>
                <c:pt idx="194">
                  <c:v>2.9436168289130045E-2</c:v>
                </c:pt>
                <c:pt idx="195">
                  <c:v>2.9425449603114402E-2</c:v>
                </c:pt>
                <c:pt idx="196">
                  <c:v>2.9416040559448599E-2</c:v>
                </c:pt>
                <c:pt idx="197">
                  <c:v>2.9408505734916698E-2</c:v>
                </c:pt>
                <c:pt idx="198">
                  <c:v>2.9401710127838456E-2</c:v>
                </c:pt>
                <c:pt idx="199">
                  <c:v>2.9395225443549611E-2</c:v>
                </c:pt>
                <c:pt idx="200">
                  <c:v>2.9388778154457701E-2</c:v>
                </c:pt>
                <c:pt idx="201">
                  <c:v>2.93822479349088E-2</c:v>
                </c:pt>
                <c:pt idx="202">
                  <c:v>2.9375567846662402E-2</c:v>
                </c:pt>
                <c:pt idx="203">
                  <c:v>2.9368703777145799E-2</c:v>
                </c:pt>
                <c:pt idx="204">
                  <c:v>2.93616377826986E-2</c:v>
                </c:pt>
                <c:pt idx="205">
                  <c:v>2.9354361471692399E-2</c:v>
                </c:pt>
                <c:pt idx="206">
                  <c:v>2.9346871918210699E-2</c:v>
                </c:pt>
                <c:pt idx="207">
                  <c:v>2.9339169495826611E-2</c:v>
                </c:pt>
                <c:pt idx="208">
                  <c:v>2.9331256561660812E-2</c:v>
                </c:pt>
                <c:pt idx="209">
                  <c:v>2.9323136669160001E-2</c:v>
                </c:pt>
                <c:pt idx="210">
                  <c:v>2.9314814074923812E-2</c:v>
                </c:pt>
                <c:pt idx="211">
                  <c:v>2.9306293427237402E-2</c:v>
                </c:pt>
                <c:pt idx="212">
                  <c:v>2.9297579566055016E-2</c:v>
                </c:pt>
                <c:pt idx="213">
                  <c:v>2.9288677394057598E-2</c:v>
                </c:pt>
                <c:pt idx="214">
                  <c:v>2.9279591793545501E-2</c:v>
                </c:pt>
                <c:pt idx="215">
                  <c:v>2.9270327573435045E-2</c:v>
                </c:pt>
                <c:pt idx="216">
                  <c:v>2.9260889436218501E-2</c:v>
                </c:pt>
                <c:pt idx="217">
                  <c:v>2.9251281958287589E-2</c:v>
                </c:pt>
                <c:pt idx="218">
                  <c:v>2.9241509579214137E-2</c:v>
                </c:pt>
                <c:pt idx="219">
                  <c:v>2.9231576597056212E-2</c:v>
                </c:pt>
                <c:pt idx="220">
                  <c:v>2.9221487167686397E-2</c:v>
                </c:pt>
                <c:pt idx="221">
                  <c:v>2.9211245306764048E-2</c:v>
                </c:pt>
                <c:pt idx="222">
                  <c:v>2.9200854893414101E-2</c:v>
                </c:pt>
                <c:pt idx="223">
                  <c:v>2.9190319674969614E-2</c:v>
                </c:pt>
                <c:pt idx="224">
                  <c:v>2.9179643272306002E-2</c:v>
                </c:pt>
                <c:pt idx="225">
                  <c:v>2.9168829185483868E-2</c:v>
                </c:pt>
                <c:pt idx="226">
                  <c:v>2.9157880799462101E-2</c:v>
                </c:pt>
                <c:pt idx="227">
                  <c:v>2.9146801389756401E-2</c:v>
                </c:pt>
                <c:pt idx="228">
                  <c:v>2.91355941279389E-2</c:v>
                </c:pt>
                <c:pt idx="229">
                  <c:v>2.9124262086920451E-2</c:v>
                </c:pt>
                <c:pt idx="230">
                  <c:v>2.9112808245978797E-2</c:v>
                </c:pt>
                <c:pt idx="231">
                  <c:v>2.9101235495516211E-2</c:v>
                </c:pt>
                <c:pt idx="232">
                  <c:v>2.90895466415317E-2</c:v>
                </c:pt>
                <c:pt idx="233">
                  <c:v>2.9077744409822297E-2</c:v>
                </c:pt>
                <c:pt idx="234">
                  <c:v>2.9065831449900499E-2</c:v>
                </c:pt>
                <c:pt idx="235">
                  <c:v>2.9053810338662112E-2</c:v>
                </c:pt>
                <c:pt idx="236">
                  <c:v>2.9041683583792211E-2</c:v>
                </c:pt>
                <c:pt idx="237">
                  <c:v>2.9029453626943601E-2</c:v>
                </c:pt>
                <c:pt idx="238">
                  <c:v>2.9017122846690599E-2</c:v>
                </c:pt>
                <c:pt idx="239">
                  <c:v>2.900469356127781E-2</c:v>
                </c:pt>
                <c:pt idx="240">
                  <c:v>2.8992168031176598E-2</c:v>
                </c:pt>
                <c:pt idx="241">
                  <c:v>2.8979548461465384E-2</c:v>
                </c:pt>
                <c:pt idx="242">
                  <c:v>2.89668370040434E-2</c:v>
                </c:pt>
                <c:pt idx="243">
                  <c:v>2.89540357597017E-2</c:v>
                </c:pt>
                <c:pt idx="244">
                  <c:v>2.8941146780046216E-2</c:v>
                </c:pt>
                <c:pt idx="245">
                  <c:v>2.8928172069301799E-2</c:v>
                </c:pt>
                <c:pt idx="246">
                  <c:v>2.8915113586000348E-2</c:v>
                </c:pt>
                <c:pt idx="247">
                  <c:v>2.8901973244560002E-2</c:v>
                </c:pt>
                <c:pt idx="248">
                  <c:v>2.8888752916777352E-2</c:v>
                </c:pt>
                <c:pt idx="249">
                  <c:v>2.8875454433224711E-2</c:v>
                </c:pt>
                <c:pt idx="250">
                  <c:v>2.8862079584576802E-2</c:v>
                </c:pt>
                <c:pt idx="251">
                  <c:v>2.8848630122865402E-2</c:v>
                </c:pt>
                <c:pt idx="252">
                  <c:v>2.8835107762672302E-2</c:v>
                </c:pt>
                <c:pt idx="253">
                  <c:v>2.8821514182265202E-2</c:v>
                </c:pt>
                <c:pt idx="254">
                  <c:v>2.8807851024692702E-2</c:v>
                </c:pt>
                <c:pt idx="255">
                  <c:v>2.8794119898825889E-2</c:v>
                </c:pt>
                <c:pt idx="256">
                  <c:v>2.8780322380372002E-2</c:v>
                </c:pt>
                <c:pt idx="257">
                  <c:v>2.8766460012852577E-2</c:v>
                </c:pt>
                <c:pt idx="258">
                  <c:v>2.8752534308557526E-2</c:v>
                </c:pt>
                <c:pt idx="259">
                  <c:v>2.87385467494779E-2</c:v>
                </c:pt>
                <c:pt idx="260">
                  <c:v>2.87244987882181E-2</c:v>
                </c:pt>
                <c:pt idx="261">
                  <c:v>2.8710391848902467E-2</c:v>
                </c:pt>
                <c:pt idx="262">
                  <c:v>2.8696227328068202E-2</c:v>
                </c:pt>
                <c:pt idx="263">
                  <c:v>2.8682006595555299E-2</c:v>
                </c:pt>
                <c:pt idx="264">
                  <c:v>2.8667730995397198E-2</c:v>
                </c:pt>
                <c:pt idx="265">
                  <c:v>2.8653401846712789E-2</c:v>
                </c:pt>
                <c:pt idx="266">
                  <c:v>2.8639020444605652E-2</c:v>
                </c:pt>
                <c:pt idx="267">
                  <c:v>2.8624588061072077E-2</c:v>
                </c:pt>
                <c:pt idx="268">
                  <c:v>2.8610105945924016E-2</c:v>
                </c:pt>
                <c:pt idx="269">
                  <c:v>2.8595575327724602E-2</c:v>
                </c:pt>
                <c:pt idx="270">
                  <c:v>2.8580997414745252E-2</c:v>
                </c:pt>
                <c:pt idx="271">
                  <c:v>2.8566373395941768E-2</c:v>
                </c:pt>
                <c:pt idx="272">
                  <c:v>2.8552447238286378E-2</c:v>
                </c:pt>
                <c:pt idx="273">
                  <c:v>2.85395547231144E-2</c:v>
                </c:pt>
                <c:pt idx="274">
                  <c:v>2.8527652346120598E-2</c:v>
                </c:pt>
                <c:pt idx="275">
                  <c:v>2.8516696529027798E-2</c:v>
                </c:pt>
                <c:pt idx="276">
                  <c:v>2.8506632264236997E-2</c:v>
                </c:pt>
                <c:pt idx="277">
                  <c:v>2.8497400212795201E-2</c:v>
                </c:pt>
                <c:pt idx="278">
                  <c:v>2.8488936316378999E-2</c:v>
                </c:pt>
                <c:pt idx="279">
                  <c:v>2.8481171791352001E-2</c:v>
                </c:pt>
                <c:pt idx="280">
                  <c:v>2.8474032985639816E-2</c:v>
                </c:pt>
                <c:pt idx="281">
                  <c:v>2.8467441255229702E-2</c:v>
                </c:pt>
                <c:pt idx="282">
                  <c:v>2.84613128327862E-2</c:v>
                </c:pt>
                <c:pt idx="283">
                  <c:v>2.8455558698639902E-2</c:v>
                </c:pt>
                <c:pt idx="284">
                  <c:v>2.8450084451893797E-2</c:v>
                </c:pt>
                <c:pt idx="285">
                  <c:v>2.8444790184425174E-2</c:v>
                </c:pt>
                <c:pt idx="286">
                  <c:v>2.8439609584666563E-2</c:v>
                </c:pt>
                <c:pt idx="287">
                  <c:v>2.84346373940416E-2</c:v>
                </c:pt>
                <c:pt idx="288">
                  <c:v>2.8429987200632788E-2</c:v>
                </c:pt>
                <c:pt idx="289">
                  <c:v>2.8425780683831999E-2</c:v>
                </c:pt>
                <c:pt idx="290">
                  <c:v>2.8422145362151E-2</c:v>
                </c:pt>
                <c:pt idx="291">
                  <c:v>2.8419214355976202E-2</c:v>
                </c:pt>
                <c:pt idx="292">
                  <c:v>2.8417126287073612E-2</c:v>
                </c:pt>
                <c:pt idx="293">
                  <c:v>2.8416025229441998E-2</c:v>
                </c:pt>
                <c:pt idx="294">
                  <c:v>2.8416060641411001E-2</c:v>
                </c:pt>
                <c:pt idx="295">
                  <c:v>2.8417387300040099E-2</c:v>
                </c:pt>
                <c:pt idx="296">
                  <c:v>2.8420165225261002E-2</c:v>
                </c:pt>
                <c:pt idx="297">
                  <c:v>2.8424559599947368E-2</c:v>
                </c:pt>
                <c:pt idx="298">
                  <c:v>2.8430676214895402E-2</c:v>
                </c:pt>
                <c:pt idx="299">
                  <c:v>2.8436958093260099E-2</c:v>
                </c:pt>
                <c:pt idx="300">
                  <c:v>2.8443461611168602E-2</c:v>
                </c:pt>
                <c:pt idx="301">
                  <c:v>2.845015505520301E-2</c:v>
                </c:pt>
                <c:pt idx="302">
                  <c:v>2.8457038741832797E-2</c:v>
                </c:pt>
                <c:pt idx="303">
                  <c:v>2.8464111177184701E-2</c:v>
                </c:pt>
                <c:pt idx="304">
                  <c:v>2.8471371539439554E-2</c:v>
                </c:pt>
                <c:pt idx="305">
                  <c:v>2.8478818873418642E-2</c:v>
                </c:pt>
                <c:pt idx="306">
                  <c:v>2.8486452272321598E-2</c:v>
                </c:pt>
                <c:pt idx="307">
                  <c:v>2.8494270791531797E-2</c:v>
                </c:pt>
                <c:pt idx="308">
                  <c:v>2.8502273485222038E-2</c:v>
                </c:pt>
                <c:pt idx="309">
                  <c:v>2.8510459384455383E-2</c:v>
                </c:pt>
                <c:pt idx="310">
                  <c:v>2.8518827504576752E-2</c:v>
                </c:pt>
                <c:pt idx="311">
                  <c:v>2.8527376837785678E-2</c:v>
                </c:pt>
                <c:pt idx="312">
                  <c:v>2.8536106353327199E-2</c:v>
                </c:pt>
                <c:pt idx="313">
                  <c:v>2.8545014993870001E-2</c:v>
                </c:pt>
                <c:pt idx="314">
                  <c:v>2.8554101673964698E-2</c:v>
                </c:pt>
                <c:pt idx="315">
                  <c:v>2.8563365277564052E-2</c:v>
                </c:pt>
                <c:pt idx="316">
                  <c:v>2.8572804656187199E-2</c:v>
                </c:pt>
                <c:pt idx="317">
                  <c:v>2.85824186269228E-2</c:v>
                </c:pt>
                <c:pt idx="318">
                  <c:v>2.8592205970705512E-2</c:v>
                </c:pt>
                <c:pt idx="319">
                  <c:v>2.8602165430656201E-2</c:v>
                </c:pt>
                <c:pt idx="320">
                  <c:v>2.8612295710611201E-2</c:v>
                </c:pt>
                <c:pt idx="321">
                  <c:v>2.8622595473787999E-2</c:v>
                </c:pt>
                <c:pt idx="322">
                  <c:v>2.8633063341631501E-2</c:v>
                </c:pt>
                <c:pt idx="323">
                  <c:v>2.864369789283E-2</c:v>
                </c:pt>
                <c:pt idx="324">
                  <c:v>2.8654497662519412E-2</c:v>
                </c:pt>
                <c:pt idx="325">
                  <c:v>2.8665461141680067E-2</c:v>
                </c:pt>
                <c:pt idx="326">
                  <c:v>2.8676586776733601E-2</c:v>
                </c:pt>
                <c:pt idx="327">
                  <c:v>2.8687872969345819E-2</c:v>
                </c:pt>
                <c:pt idx="328">
                  <c:v>2.8699318076441892E-2</c:v>
                </c:pt>
                <c:pt idx="329">
                  <c:v>2.871092041044301E-2</c:v>
                </c:pt>
                <c:pt idx="330">
                  <c:v>2.8722678239718778E-2</c:v>
                </c:pt>
                <c:pt idx="331">
                  <c:v>2.8734589789268888E-2</c:v>
                </c:pt>
                <c:pt idx="332">
                  <c:v>2.8746653241630123E-2</c:v>
                </c:pt>
                <c:pt idx="333">
                  <c:v>2.87588667380131E-2</c:v>
                </c:pt>
                <c:pt idx="334">
                  <c:v>2.8771228379664678E-2</c:v>
                </c:pt>
                <c:pt idx="335">
                  <c:v>2.8783736229459612E-2</c:v>
                </c:pt>
                <c:pt idx="336">
                  <c:v>2.8796388313718068E-2</c:v>
                </c:pt>
                <c:pt idx="337">
                  <c:v>2.8809182624240252E-2</c:v>
                </c:pt>
                <c:pt idx="338">
                  <c:v>2.8822117120558401E-2</c:v>
                </c:pt>
                <c:pt idx="339">
                  <c:v>2.8835189732399302E-2</c:v>
                </c:pt>
                <c:pt idx="340">
                  <c:v>2.88483983623452E-2</c:v>
                </c:pt>
                <c:pt idx="341">
                  <c:v>2.886174088868821E-2</c:v>
                </c:pt>
                <c:pt idx="342">
                  <c:v>2.8875215168464554E-2</c:v>
                </c:pt>
                <c:pt idx="343">
                  <c:v>2.8888819040653001E-2</c:v>
                </c:pt>
                <c:pt idx="344">
                  <c:v>2.8902550329538177E-2</c:v>
                </c:pt>
                <c:pt idx="345">
                  <c:v>2.8916406848197723E-2</c:v>
                </c:pt>
                <c:pt idx="346">
                  <c:v>2.8930386402124492E-2</c:v>
                </c:pt>
                <c:pt idx="347">
                  <c:v>2.894448679294177E-2</c:v>
                </c:pt>
                <c:pt idx="348">
                  <c:v>2.8958705822217001E-2</c:v>
                </c:pt>
                <c:pt idx="349">
                  <c:v>2.897304129532521E-2</c:v>
                </c:pt>
                <c:pt idx="350">
                  <c:v>2.8987491025369152E-2</c:v>
                </c:pt>
                <c:pt idx="351">
                  <c:v>2.90020528371152E-2</c:v>
                </c:pt>
                <c:pt idx="352">
                  <c:v>2.90167245709325E-2</c:v>
                </c:pt>
                <c:pt idx="353">
                  <c:v>2.9031504086708002E-2</c:v>
                </c:pt>
                <c:pt idx="354">
                  <c:v>2.904638926771921E-2</c:v>
                </c:pt>
                <c:pt idx="355">
                  <c:v>2.9061378024438606E-2</c:v>
                </c:pt>
                <c:pt idx="356">
                  <c:v>2.9076468298249E-2</c:v>
                </c:pt>
                <c:pt idx="357">
                  <c:v>2.9091658065049611E-2</c:v>
                </c:pt>
                <c:pt idx="358">
                  <c:v>2.9106945338728998E-2</c:v>
                </c:pt>
                <c:pt idx="359">
                  <c:v>2.9122328174488787E-2</c:v>
                </c:pt>
                <c:pt idx="360">
                  <c:v>2.9137804671996406E-2</c:v>
                </c:pt>
                <c:pt idx="361">
                  <c:v>2.9153372978352212E-2</c:v>
                </c:pt>
                <c:pt idx="362">
                  <c:v>2.9169031290853468E-2</c:v>
                </c:pt>
                <c:pt idx="363">
                  <c:v>2.9184777859543216E-2</c:v>
                </c:pt>
                <c:pt idx="364">
                  <c:v>2.9200610989529609E-2</c:v>
                </c:pt>
                <c:pt idx="365">
                  <c:v>2.9216529043066469E-2</c:v>
                </c:pt>
                <c:pt idx="366">
                  <c:v>2.9232530441393612E-2</c:v>
                </c:pt>
                <c:pt idx="367">
                  <c:v>2.9248613666313976E-2</c:v>
                </c:pt>
                <c:pt idx="368">
                  <c:v>2.926477726152241E-2</c:v>
                </c:pt>
                <c:pt idx="369">
                  <c:v>2.9281019833677712E-2</c:v>
                </c:pt>
                <c:pt idx="370">
                  <c:v>2.92973400532099E-2</c:v>
                </c:pt>
                <c:pt idx="371">
                  <c:v>2.9313736654875206E-2</c:v>
                </c:pt>
                <c:pt idx="372">
                  <c:v>2.9330208438065292E-2</c:v>
                </c:pt>
                <c:pt idx="373">
                  <c:v>2.9346754266859197E-2</c:v>
                </c:pt>
                <c:pt idx="374">
                  <c:v>2.9363373069849652E-2</c:v>
                </c:pt>
                <c:pt idx="375">
                  <c:v>2.9380063839731668E-2</c:v>
                </c:pt>
                <c:pt idx="376">
                  <c:v>2.9396825632678397E-2</c:v>
                </c:pt>
                <c:pt idx="377">
                  <c:v>2.9413657567508206E-2</c:v>
                </c:pt>
                <c:pt idx="378">
                  <c:v>2.9430558151999599E-2</c:v>
                </c:pt>
                <c:pt idx="379">
                  <c:v>2.9447527156404852E-2</c:v>
                </c:pt>
                <c:pt idx="380">
                  <c:v>2.9464563936215868E-2</c:v>
                </c:pt>
                <c:pt idx="381">
                  <c:v>2.9481212494594681E-2</c:v>
                </c:pt>
                <c:pt idx="382">
                  <c:v>2.9497329706827606E-2</c:v>
                </c:pt>
                <c:pt idx="383">
                  <c:v>2.9512924106724198E-2</c:v>
                </c:pt>
                <c:pt idx="384">
                  <c:v>2.9528015293115089E-2</c:v>
                </c:pt>
                <c:pt idx="385">
                  <c:v>2.9542628458426402E-2</c:v>
                </c:pt>
                <c:pt idx="386">
                  <c:v>2.9556788018450301E-2</c:v>
                </c:pt>
                <c:pt idx="387">
                  <c:v>2.9570517093882701E-2</c:v>
                </c:pt>
                <c:pt idx="388">
                  <c:v>2.958383779707727E-2</c:v>
                </c:pt>
                <c:pt idx="389">
                  <c:v>2.9596771106827999E-2</c:v>
                </c:pt>
                <c:pt idx="390">
                  <c:v>2.9609337055298276E-2</c:v>
                </c:pt>
                <c:pt idx="391">
                  <c:v>2.9621554712331397E-2</c:v>
                </c:pt>
                <c:pt idx="392">
                  <c:v>2.9633442278256296E-2</c:v>
                </c:pt>
                <c:pt idx="393">
                  <c:v>2.9645017103914279E-2</c:v>
                </c:pt>
                <c:pt idx="394">
                  <c:v>2.9656295747505002E-2</c:v>
                </c:pt>
                <c:pt idx="395">
                  <c:v>2.9667294005063616E-2</c:v>
                </c:pt>
                <c:pt idx="396">
                  <c:v>2.96780269527618E-2</c:v>
                </c:pt>
                <c:pt idx="397">
                  <c:v>2.9688508979067201E-2</c:v>
                </c:pt>
                <c:pt idx="398">
                  <c:v>2.9698753820070006E-2</c:v>
                </c:pt>
                <c:pt idx="399">
                  <c:v>2.97087745903621E-2</c:v>
                </c:pt>
                <c:pt idx="400">
                  <c:v>2.9718583814131377E-2</c:v>
                </c:pt>
                <c:pt idx="401">
                  <c:v>2.9728193453850599E-2</c:v>
                </c:pt>
                <c:pt idx="402">
                  <c:v>2.9737614938214401E-2</c:v>
                </c:pt>
                <c:pt idx="403">
                  <c:v>2.9746859188443601E-2</c:v>
                </c:pt>
                <c:pt idx="404">
                  <c:v>2.9755936643562152E-2</c:v>
                </c:pt>
                <c:pt idx="405">
                  <c:v>2.9764857284370512E-2</c:v>
                </c:pt>
                <c:pt idx="406">
                  <c:v>2.9773630656356402E-2</c:v>
                </c:pt>
                <c:pt idx="407">
                  <c:v>2.9782265891473411E-2</c:v>
                </c:pt>
                <c:pt idx="408">
                  <c:v>2.9790771728903011E-2</c:v>
                </c:pt>
                <c:pt idx="409">
                  <c:v>2.9799156534800399E-2</c:v>
                </c:pt>
                <c:pt idx="410">
                  <c:v>2.9807428321091688E-2</c:v>
                </c:pt>
                <c:pt idx="411">
                  <c:v>2.9815594763349901E-2</c:v>
                </c:pt>
                <c:pt idx="412">
                  <c:v>2.9823663217797201E-2</c:v>
                </c:pt>
                <c:pt idx="413">
                  <c:v>2.9831640737467587E-2</c:v>
                </c:pt>
                <c:pt idx="414">
                  <c:v>2.9839534087568002E-2</c:v>
                </c:pt>
                <c:pt idx="415">
                  <c:v>2.9847349760080213E-2</c:v>
                </c:pt>
                <c:pt idx="416">
                  <c:v>2.9855093987622802E-2</c:v>
                </c:pt>
                <c:pt idx="417">
                  <c:v>2.9862772756630001E-2</c:v>
                </c:pt>
                <c:pt idx="418">
                  <c:v>2.9870391819855579E-2</c:v>
                </c:pt>
                <c:pt idx="419">
                  <c:v>2.9877956708248006E-2</c:v>
                </c:pt>
                <c:pt idx="420">
                  <c:v>2.9885472742227456E-2</c:v>
                </c:pt>
                <c:pt idx="421">
                  <c:v>2.9892945042379517E-2</c:v>
                </c:pt>
                <c:pt idx="422">
                  <c:v>2.9900378539608499E-2</c:v>
                </c:pt>
                <c:pt idx="423">
                  <c:v>2.9907777984771906E-2</c:v>
                </c:pt>
                <c:pt idx="424">
                  <c:v>2.9915147957810757E-2</c:v>
                </c:pt>
                <c:pt idx="425">
                  <c:v>2.9922492876420601E-2</c:v>
                </c:pt>
                <c:pt idx="426">
                  <c:v>2.9929817004267056E-2</c:v>
                </c:pt>
                <c:pt idx="427">
                  <c:v>2.9937124458776252E-2</c:v>
                </c:pt>
                <c:pt idx="428">
                  <c:v>2.994441921852441E-2</c:v>
                </c:pt>
                <c:pt idx="429">
                  <c:v>2.9951705130239401E-2</c:v>
                </c:pt>
                <c:pt idx="430">
                  <c:v>2.9958985915438587E-2</c:v>
                </c:pt>
                <c:pt idx="431">
                  <c:v>2.9966265176719652E-2</c:v>
                </c:pt>
                <c:pt idx="432">
                  <c:v>3.9416734882584702E-2</c:v>
                </c:pt>
                <c:pt idx="433">
                  <c:v>4.1692433896199005E-2</c:v>
                </c:pt>
                <c:pt idx="434">
                  <c:v>4.1844255052478976E-2</c:v>
                </c:pt>
                <c:pt idx="435">
                  <c:v>4.1873129179201697E-2</c:v>
                </c:pt>
                <c:pt idx="436">
                  <c:v>4.1890007439492324E-2</c:v>
                </c:pt>
                <c:pt idx="437">
                  <c:v>4.1904339323883301E-2</c:v>
                </c:pt>
                <c:pt idx="438">
                  <c:v>4.19217906892866E-2</c:v>
                </c:pt>
                <c:pt idx="439">
                  <c:v>4.1938734878903434E-2</c:v>
                </c:pt>
                <c:pt idx="440">
                  <c:v>4.19563931943642E-2</c:v>
                </c:pt>
                <c:pt idx="441">
                  <c:v>4.1973810017332795E-2</c:v>
                </c:pt>
                <c:pt idx="442">
                  <c:v>4.1991325988655785E-2</c:v>
                </c:pt>
                <c:pt idx="443">
                  <c:v>4.2008675007265101E-2</c:v>
                </c:pt>
                <c:pt idx="444">
                  <c:v>4.2025956597063895E-2</c:v>
                </c:pt>
                <c:pt idx="445">
                  <c:v>4.2043093845399108E-2</c:v>
                </c:pt>
                <c:pt idx="446">
                  <c:v>4.2060118377609486E-2</c:v>
                </c:pt>
                <c:pt idx="447">
                  <c:v>4.2077009401049401E-2</c:v>
                </c:pt>
                <c:pt idx="448">
                  <c:v>4.2093779282231909E-2</c:v>
                </c:pt>
                <c:pt idx="449">
                  <c:v>4.2110424568607023E-2</c:v>
                </c:pt>
                <c:pt idx="450">
                  <c:v>4.2126952084490396E-2</c:v>
                </c:pt>
                <c:pt idx="451">
                  <c:v>4.2143363771367646E-2</c:v>
                </c:pt>
                <c:pt idx="452">
                  <c:v>4.2159664730523114E-2</c:v>
                </c:pt>
                <c:pt idx="453">
                  <c:v>4.2175858468213645E-2</c:v>
                </c:pt>
                <c:pt idx="454">
                  <c:v>4.2191949395437703E-2</c:v>
                </c:pt>
                <c:pt idx="455">
                  <c:v>4.2207941321759097E-2</c:v>
                </c:pt>
                <c:pt idx="456">
                  <c:v>4.2223838240062386E-2</c:v>
                </c:pt>
                <c:pt idx="457">
                  <c:v>4.2239643848023124E-2</c:v>
                </c:pt>
                <c:pt idx="458">
                  <c:v>4.2255361799562345E-2</c:v>
                </c:pt>
                <c:pt idx="459">
                  <c:v>4.2270995555362186E-2</c:v>
                </c:pt>
                <c:pt idx="460">
                  <c:v>4.2286548467866857E-2</c:v>
                </c:pt>
                <c:pt idx="461">
                  <c:v>4.2302023738206247E-2</c:v>
                </c:pt>
                <c:pt idx="462">
                  <c:v>4.2317424448885949E-2</c:v>
                </c:pt>
                <c:pt idx="463">
                  <c:v>4.2332753555174032E-2</c:v>
                </c:pt>
                <c:pt idx="464">
                  <c:v>4.2348013900960199E-2</c:v>
                </c:pt>
                <c:pt idx="465">
                  <c:v>4.2363208220998524E-2</c:v>
                </c:pt>
                <c:pt idx="466">
                  <c:v>4.2378339150907114E-2</c:v>
                </c:pt>
                <c:pt idx="467">
                  <c:v>4.2393409232441337E-2</c:v>
                </c:pt>
                <c:pt idx="468">
                  <c:v>4.2408420921011859E-2</c:v>
                </c:pt>
                <c:pt idx="469">
                  <c:v>4.2423376591366496E-2</c:v>
                </c:pt>
                <c:pt idx="470">
                  <c:v>4.2438278543715104E-2</c:v>
                </c:pt>
                <c:pt idx="471">
                  <c:v>4.24531290089524E-2</c:v>
                </c:pt>
                <c:pt idx="472">
                  <c:v>4.2467930153770921E-2</c:v>
                </c:pt>
                <c:pt idx="473">
                  <c:v>4.2482684085204878E-2</c:v>
                </c:pt>
                <c:pt idx="474">
                  <c:v>4.2497392854903983E-2</c:v>
                </c:pt>
                <c:pt idx="475">
                  <c:v>4.2512058462980486E-2</c:v>
                </c:pt>
                <c:pt idx="476">
                  <c:v>4.2526682861564302E-2</c:v>
                </c:pt>
                <c:pt idx="477">
                  <c:v>4.2541267958009332E-2</c:v>
                </c:pt>
                <c:pt idx="478">
                  <c:v>4.2555815617829756E-2</c:v>
                </c:pt>
                <c:pt idx="479">
                  <c:v>4.2570327667352685E-2</c:v>
                </c:pt>
                <c:pt idx="480">
                  <c:v>4.2584805896122895E-2</c:v>
                </c:pt>
                <c:pt idx="481">
                  <c:v>4.2599252059075499E-2</c:v>
                </c:pt>
                <c:pt idx="482">
                  <c:v>4.2613667878498206E-2</c:v>
                </c:pt>
                <c:pt idx="483">
                  <c:v>4.2628055045792076E-2</c:v>
                </c:pt>
                <c:pt idx="484">
                  <c:v>4.2642415223067796E-2</c:v>
                </c:pt>
                <c:pt idx="485">
                  <c:v>4.2656750044561813E-2</c:v>
                </c:pt>
                <c:pt idx="486">
                  <c:v>4.2671061117916624E-2</c:v>
                </c:pt>
                <c:pt idx="487">
                  <c:v>4.2685350025320201E-2</c:v>
                </c:pt>
                <c:pt idx="488">
                  <c:v>4.2699618324523424E-2</c:v>
                </c:pt>
                <c:pt idx="489">
                  <c:v>4.2713867549746216E-2</c:v>
                </c:pt>
                <c:pt idx="490">
                  <c:v>4.2728099212475022E-2</c:v>
                </c:pt>
                <c:pt idx="491">
                  <c:v>4.2742314802184912E-2</c:v>
                </c:pt>
                <c:pt idx="492">
                  <c:v>4.27565157869539E-2</c:v>
                </c:pt>
                <c:pt idx="493">
                  <c:v>4.27707036140225E-2</c:v>
                </c:pt>
                <c:pt idx="494">
                  <c:v>4.2784879710271097E-2</c:v>
                </c:pt>
                <c:pt idx="495">
                  <c:v>4.27990454826419E-2</c:v>
                </c:pt>
                <c:pt idx="496">
                  <c:v>4.2813202318502434E-2</c:v>
                </c:pt>
                <c:pt idx="497">
                  <c:v>4.2827351585956699E-2</c:v>
                </c:pt>
                <c:pt idx="498">
                  <c:v>4.2841494634115504E-2</c:v>
                </c:pt>
                <c:pt idx="499">
                  <c:v>4.28556327933199E-2</c:v>
                </c:pt>
                <c:pt idx="500">
                  <c:v>4.2869767375331533E-2</c:v>
                </c:pt>
                <c:pt idx="501">
                  <c:v>4.2883899673487401E-2</c:v>
                </c:pt>
                <c:pt idx="502">
                  <c:v>4.2898030962829632E-2</c:v>
                </c:pt>
                <c:pt idx="503">
                  <c:v>4.2912162500198803E-2</c:v>
                </c:pt>
                <c:pt idx="504">
                  <c:v>4.2926295524319903E-2</c:v>
                </c:pt>
                <c:pt idx="505">
                  <c:v>4.2940431255850113E-2</c:v>
                </c:pt>
                <c:pt idx="506">
                  <c:v>4.2954570897420434E-2</c:v>
                </c:pt>
                <c:pt idx="507">
                  <c:v>4.2968715633657097E-2</c:v>
                </c:pt>
                <c:pt idx="508">
                  <c:v>4.2982866631190303E-2</c:v>
                </c:pt>
                <c:pt idx="509">
                  <c:v>4.299702503865184E-2</c:v>
                </c:pt>
                <c:pt idx="510">
                  <c:v>4.30111919866593E-2</c:v>
                </c:pt>
                <c:pt idx="511">
                  <c:v>4.3025368587803675E-2</c:v>
                </c:pt>
                <c:pt idx="512">
                  <c:v>4.3039555936616722E-2</c:v>
                </c:pt>
                <c:pt idx="513">
                  <c:v>4.3053755109544699E-2</c:v>
                </c:pt>
                <c:pt idx="514">
                  <c:v>4.3067967164916933E-2</c:v>
                </c:pt>
                <c:pt idx="515">
                  <c:v>4.3082193142912832E-2</c:v>
                </c:pt>
                <c:pt idx="516">
                  <c:v>4.3096434065533526E-2</c:v>
                </c:pt>
                <c:pt idx="517">
                  <c:v>4.3110690936567934E-2</c:v>
                </c:pt>
                <c:pt idx="518">
                  <c:v>4.3124964741577877E-2</c:v>
                </c:pt>
                <c:pt idx="519">
                  <c:v>4.3139256447877396E-2</c:v>
                </c:pt>
                <c:pt idx="520">
                  <c:v>4.3153567004521734E-2</c:v>
                </c:pt>
                <c:pt idx="521">
                  <c:v>4.3168190768340796E-2</c:v>
                </c:pt>
                <c:pt idx="522">
                  <c:v>4.3183756222480399E-2</c:v>
                </c:pt>
                <c:pt idx="523">
                  <c:v>4.3200203194537802E-2</c:v>
                </c:pt>
                <c:pt idx="524">
                  <c:v>4.3217504856382184E-2</c:v>
                </c:pt>
                <c:pt idx="525">
                  <c:v>4.3235618080881097E-2</c:v>
                </c:pt>
                <c:pt idx="526">
                  <c:v>4.3254498656520098E-2</c:v>
                </c:pt>
                <c:pt idx="527">
                  <c:v>4.3274099345275985E-2</c:v>
                </c:pt>
                <c:pt idx="528">
                  <c:v>4.3294370820672202E-2</c:v>
                </c:pt>
                <c:pt idx="529">
                  <c:v>4.3315261150297532E-2</c:v>
                </c:pt>
                <c:pt idx="530">
                  <c:v>4.3336716075608524E-2</c:v>
                </c:pt>
                <c:pt idx="531">
                  <c:v>4.3358678794952955E-2</c:v>
                </c:pt>
                <c:pt idx="532">
                  <c:v>4.3381090057334343E-2</c:v>
                </c:pt>
                <c:pt idx="533">
                  <c:v>4.3403888062007866E-2</c:v>
                </c:pt>
                <c:pt idx="534">
                  <c:v>4.3427008482456946E-2</c:v>
                </c:pt>
                <c:pt idx="535">
                  <c:v>4.3450384415596732E-2</c:v>
                </c:pt>
                <c:pt idx="536">
                  <c:v>4.3473946382516802E-2</c:v>
                </c:pt>
                <c:pt idx="537">
                  <c:v>4.3497644708783423E-2</c:v>
                </c:pt>
                <c:pt idx="538">
                  <c:v>4.3521540856951299E-2</c:v>
                </c:pt>
                <c:pt idx="539">
                  <c:v>4.3545709257988799E-2</c:v>
                </c:pt>
                <c:pt idx="540">
                  <c:v>4.3570228133234301E-2</c:v>
                </c:pt>
                <c:pt idx="541">
                  <c:v>4.3595178097018697E-2</c:v>
                </c:pt>
                <c:pt idx="542">
                  <c:v>4.3620641910424598E-2</c:v>
                </c:pt>
                <c:pt idx="543">
                  <c:v>4.3646704256661714E-2</c:v>
                </c:pt>
                <c:pt idx="544">
                  <c:v>4.3673451638758395E-2</c:v>
                </c:pt>
                <c:pt idx="545">
                  <c:v>4.3700972196341434E-2</c:v>
                </c:pt>
                <c:pt idx="546">
                  <c:v>4.3729355576838456E-2</c:v>
                </c:pt>
                <c:pt idx="547">
                  <c:v>4.37586927637926E-2</c:v>
                </c:pt>
                <c:pt idx="548">
                  <c:v>4.3789075932602804E-2</c:v>
                </c:pt>
                <c:pt idx="549">
                  <c:v>4.3820598284640001E-2</c:v>
                </c:pt>
                <c:pt idx="550">
                  <c:v>4.3853353895880499E-2</c:v>
                </c:pt>
                <c:pt idx="551">
                  <c:v>4.3887437555343384E-2</c:v>
                </c:pt>
                <c:pt idx="552">
                  <c:v>4.3922172274595946E-2</c:v>
                </c:pt>
                <c:pt idx="553">
                  <c:v>4.3957092434060097E-2</c:v>
                </c:pt>
                <c:pt idx="554">
                  <c:v>4.3992210292064314E-2</c:v>
                </c:pt>
                <c:pt idx="555">
                  <c:v>4.4027515134766812E-2</c:v>
                </c:pt>
                <c:pt idx="556">
                  <c:v>4.40630057790714E-2</c:v>
                </c:pt>
                <c:pt idx="557">
                  <c:v>4.4098680661595904E-2</c:v>
                </c:pt>
                <c:pt idx="558">
                  <c:v>4.4134538368133323E-2</c:v>
                </c:pt>
                <c:pt idx="559">
                  <c:v>4.4170577465543502E-2</c:v>
                </c:pt>
                <c:pt idx="560">
                  <c:v>4.4206796520746938E-2</c:v>
                </c:pt>
                <c:pt idx="561">
                  <c:v>4.4243194091377704E-2</c:v>
                </c:pt>
                <c:pt idx="562">
                  <c:v>4.4279768732266855E-2</c:v>
                </c:pt>
                <c:pt idx="563">
                  <c:v>4.4316518992824377E-2</c:v>
                </c:pt>
                <c:pt idx="564">
                  <c:v>4.4353443421064599E-2</c:v>
                </c:pt>
                <c:pt idx="565">
                  <c:v>4.4390164131384122E-2</c:v>
                </c:pt>
                <c:pt idx="566">
                  <c:v>4.4426500703753403E-2</c:v>
                </c:pt>
                <c:pt idx="567">
                  <c:v>4.4462439978190438E-2</c:v>
                </c:pt>
                <c:pt idx="568">
                  <c:v>4.4497977159384534E-2</c:v>
                </c:pt>
                <c:pt idx="569">
                  <c:v>4.4533117059967132E-2</c:v>
                </c:pt>
                <c:pt idx="570">
                  <c:v>4.45678652794637E-2</c:v>
                </c:pt>
                <c:pt idx="571">
                  <c:v>4.4602227702517434E-2</c:v>
                </c:pt>
                <c:pt idx="572">
                  <c:v>4.4636210623971932E-2</c:v>
                </c:pt>
                <c:pt idx="573">
                  <c:v>4.4669820442845884E-2</c:v>
                </c:pt>
                <c:pt idx="574">
                  <c:v>4.4703063853045635E-2</c:v>
                </c:pt>
                <c:pt idx="575">
                  <c:v>4.4735947678553899E-2</c:v>
                </c:pt>
                <c:pt idx="576">
                  <c:v>4.4768478965474423E-2</c:v>
                </c:pt>
                <c:pt idx="577">
                  <c:v>4.480066488999556E-2</c:v>
                </c:pt>
                <c:pt idx="578">
                  <c:v>4.4832512797466813E-2</c:v>
                </c:pt>
                <c:pt idx="579">
                  <c:v>4.486403014743879E-2</c:v>
                </c:pt>
                <c:pt idx="580">
                  <c:v>4.4895224525940837E-2</c:v>
                </c:pt>
                <c:pt idx="581">
                  <c:v>4.49261036095897E-2</c:v>
                </c:pt>
                <c:pt idx="582">
                  <c:v>4.4956675164468822E-2</c:v>
                </c:pt>
                <c:pt idx="583">
                  <c:v>4.4986947020292524E-2</c:v>
                </c:pt>
                <c:pt idx="584">
                  <c:v>4.5016927062784914E-2</c:v>
                </c:pt>
                <c:pt idx="585">
                  <c:v>4.5046623213452403E-2</c:v>
                </c:pt>
                <c:pt idx="586">
                  <c:v>4.5076043419074077E-2</c:v>
                </c:pt>
                <c:pt idx="587">
                  <c:v>4.5105195634886977E-2</c:v>
                </c:pt>
                <c:pt idx="588">
                  <c:v>4.5134087579458214E-2</c:v>
                </c:pt>
                <c:pt idx="589">
                  <c:v>4.5162727565940523E-2</c:v>
                </c:pt>
                <c:pt idx="590">
                  <c:v>4.5191123658774701E-2</c:v>
                </c:pt>
                <c:pt idx="591">
                  <c:v>4.5219283713005598E-2</c:v>
                </c:pt>
                <c:pt idx="592">
                  <c:v>4.5247215526532096E-2</c:v>
                </c:pt>
                <c:pt idx="593">
                  <c:v>4.5274926830403024E-2</c:v>
                </c:pt>
                <c:pt idx="594">
                  <c:v>4.5302425282824424E-2</c:v>
                </c:pt>
                <c:pt idx="595">
                  <c:v>4.5329718460618576E-2</c:v>
                </c:pt>
                <c:pt idx="596">
                  <c:v>4.5356813850207317E-2</c:v>
                </c:pt>
                <c:pt idx="597">
                  <c:v>4.5383718840070524E-2</c:v>
                </c:pt>
                <c:pt idx="598">
                  <c:v>4.54104407131974E-2</c:v>
                </c:pt>
                <c:pt idx="599">
                  <c:v>4.5436986640677024E-2</c:v>
                </c:pt>
                <c:pt idx="600">
                  <c:v>4.5463363675575977E-2</c:v>
                </c:pt>
                <c:pt idx="601">
                  <c:v>4.5489578747717495E-2</c:v>
                </c:pt>
                <c:pt idx="602">
                  <c:v>4.5515638658874001E-2</c:v>
                </c:pt>
                <c:pt idx="603">
                  <c:v>4.5541550078702746E-2</c:v>
                </c:pt>
                <c:pt idx="604">
                  <c:v>4.5567319541151001E-2</c:v>
                </c:pt>
                <c:pt idx="605">
                  <c:v>4.5592953361808103E-2</c:v>
                </c:pt>
                <c:pt idx="606">
                  <c:v>4.5618457370261899E-2</c:v>
                </c:pt>
                <c:pt idx="607">
                  <c:v>4.5643838000008985E-2</c:v>
                </c:pt>
                <c:pt idx="608">
                  <c:v>4.5669101220155696E-2</c:v>
                </c:pt>
                <c:pt idx="609">
                  <c:v>4.5694252878631422E-2</c:v>
                </c:pt>
                <c:pt idx="610">
                  <c:v>4.5719298665805999E-2</c:v>
                </c:pt>
                <c:pt idx="611">
                  <c:v>4.5744244126536923E-2</c:v>
                </c:pt>
                <c:pt idx="612">
                  <c:v>4.5769094371356733E-2</c:v>
                </c:pt>
                <c:pt idx="613">
                  <c:v>4.5793854511743934E-2</c:v>
                </c:pt>
                <c:pt idx="614">
                  <c:v>4.5818529717508112E-2</c:v>
                </c:pt>
                <c:pt idx="615">
                  <c:v>4.5843124975806504E-2</c:v>
                </c:pt>
                <c:pt idx="616">
                  <c:v>4.5867645131379899E-2</c:v>
                </c:pt>
                <c:pt idx="617">
                  <c:v>4.5892094885428926E-2</c:v>
                </c:pt>
                <c:pt idx="618">
                  <c:v>4.5916478797742813E-2</c:v>
                </c:pt>
                <c:pt idx="619">
                  <c:v>4.59408012891281E-2</c:v>
                </c:pt>
                <c:pt idx="620">
                  <c:v>4.5965066643440904E-2</c:v>
                </c:pt>
                <c:pt idx="621">
                  <c:v>4.5989279010229998E-2</c:v>
                </c:pt>
                <c:pt idx="622">
                  <c:v>4.6013442407176995E-2</c:v>
                </c:pt>
                <c:pt idx="623">
                  <c:v>4.6037560722899586E-2</c:v>
                </c:pt>
                <c:pt idx="624">
                  <c:v>4.6061637719674101E-2</c:v>
                </c:pt>
                <c:pt idx="625">
                  <c:v>4.6085677036377504E-2</c:v>
                </c:pt>
                <c:pt idx="626">
                  <c:v>4.6109682191400603E-2</c:v>
                </c:pt>
                <c:pt idx="627">
                  <c:v>4.61336565856914E-2</c:v>
                </c:pt>
                <c:pt idx="628">
                  <c:v>4.6157603505787702E-2</c:v>
                </c:pt>
                <c:pt idx="629">
                  <c:v>4.6181526126922896E-2</c:v>
                </c:pt>
                <c:pt idx="630">
                  <c:v>4.6205427516123498E-2</c:v>
                </c:pt>
                <c:pt idx="631">
                  <c:v>4.6229310635339665E-2</c:v>
                </c:pt>
                <c:pt idx="632">
                  <c:v>4.6253178344562246E-2</c:v>
                </c:pt>
                <c:pt idx="633">
                  <c:v>4.62770334049473E-2</c:v>
                </c:pt>
                <c:pt idx="634">
                  <c:v>4.6300878481913867E-2</c:v>
                </c:pt>
                <c:pt idx="635">
                  <c:v>4.6324716148234198E-2</c:v>
                </c:pt>
                <c:pt idx="636">
                  <c:v>4.6348548887087775E-2</c:v>
                </c:pt>
                <c:pt idx="637">
                  <c:v>4.6372379095089698E-2</c:v>
                </c:pt>
                <c:pt idx="638">
                  <c:v>4.6396209085275822E-2</c:v>
                </c:pt>
                <c:pt idx="639">
                  <c:v>4.6420041090053085E-2</c:v>
                </c:pt>
                <c:pt idx="640">
                  <c:v>4.6443877264098966E-2</c:v>
                </c:pt>
                <c:pt idx="641">
                  <c:v>4.6467719687216101E-2</c:v>
                </c:pt>
                <c:pt idx="642">
                  <c:v>4.6491570367130614E-2</c:v>
                </c:pt>
                <c:pt idx="643">
                  <c:v>4.6515431242242146E-2</c:v>
                </c:pt>
                <c:pt idx="644">
                  <c:v>4.6539304184306601E-2</c:v>
                </c:pt>
                <c:pt idx="645">
                  <c:v>4.6563191001079203E-2</c:v>
                </c:pt>
                <c:pt idx="646">
                  <c:v>4.6587093438874398E-2</c:v>
                </c:pt>
                <c:pt idx="647">
                  <c:v>4.6611013185081498E-2</c:v>
                </c:pt>
                <c:pt idx="648">
                  <c:v>4.6634951870611334E-2</c:v>
                </c:pt>
                <c:pt idx="649">
                  <c:v>4.66589110722807E-2</c:v>
                </c:pt>
                <c:pt idx="650">
                  <c:v>4.6682892315134887E-2</c:v>
                </c:pt>
                <c:pt idx="651">
                  <c:v>4.6706897074703914E-2</c:v>
                </c:pt>
                <c:pt idx="652">
                  <c:v>4.6730926779197303E-2</c:v>
                </c:pt>
                <c:pt idx="653">
                  <c:v>4.6754982811633934E-2</c:v>
                </c:pt>
                <c:pt idx="654">
                  <c:v>4.6779066511907795E-2</c:v>
                </c:pt>
                <c:pt idx="655">
                  <c:v>4.68031791787933E-2</c:v>
                </c:pt>
                <c:pt idx="656">
                  <c:v>4.6827322071884045E-2</c:v>
                </c:pt>
                <c:pt idx="657">
                  <c:v>4.6851496413472402E-2</c:v>
                </c:pt>
                <c:pt idx="658">
                  <c:v>4.6875703390366286E-2</c:v>
                </c:pt>
                <c:pt idx="659">
                  <c:v>4.6899944155647091E-2</c:v>
                </c:pt>
                <c:pt idx="660">
                  <c:v>4.6924219830361512E-2</c:v>
                </c:pt>
                <c:pt idx="661">
                  <c:v>4.6948531505169075E-2</c:v>
                </c:pt>
                <c:pt idx="662">
                  <c:v>4.6972880241912998E-2</c:v>
                </c:pt>
                <c:pt idx="663">
                  <c:v>4.6997267075148834E-2</c:v>
                </c:pt>
                <c:pt idx="664">
                  <c:v>4.7021693013607924E-2</c:v>
                </c:pt>
                <c:pt idx="665">
                  <c:v>4.7046159041617013E-2</c:v>
                </c:pt>
                <c:pt idx="666">
                  <c:v>4.7070666120451403E-2</c:v>
                </c:pt>
                <c:pt idx="667">
                  <c:v>4.7095215189645823E-2</c:v>
                </c:pt>
                <c:pt idx="668">
                  <c:v>4.7119807168249601E-2</c:v>
                </c:pt>
                <c:pt idx="669">
                  <c:v>4.7144442956033823E-2</c:v>
                </c:pt>
                <c:pt idx="670">
                  <c:v>4.7169123434647901E-2</c:v>
                </c:pt>
                <c:pt idx="671">
                  <c:v>5.5763721319080584E-2</c:v>
                </c:pt>
                <c:pt idx="672">
                  <c:v>5.7848417694334714E-2</c:v>
                </c:pt>
                <c:pt idx="673">
                  <c:v>5.8022574568467787E-2</c:v>
                </c:pt>
                <c:pt idx="674">
                  <c:v>5.806761634449227E-2</c:v>
                </c:pt>
                <c:pt idx="675">
                  <c:v>5.8113813713817304E-2</c:v>
                </c:pt>
                <c:pt idx="676">
                  <c:v>5.8151898162268845E-2</c:v>
                </c:pt>
                <c:pt idx="677">
                  <c:v>5.8198316096913512E-2</c:v>
                </c:pt>
                <c:pt idx="678">
                  <c:v>5.82399089758334E-2</c:v>
                </c:pt>
                <c:pt idx="679">
                  <c:v>5.8284764292368986E-2</c:v>
                </c:pt>
                <c:pt idx="680">
                  <c:v>5.8327038446634324E-2</c:v>
                </c:pt>
                <c:pt idx="681">
                  <c:v>5.8370541014088312E-2</c:v>
                </c:pt>
                <c:pt idx="682">
                  <c:v>5.8412630602999172E-2</c:v>
                </c:pt>
                <c:pt idx="683">
                  <c:v>5.8455086894896424E-2</c:v>
                </c:pt>
                <c:pt idx="684">
                  <c:v>5.8496702855223723E-2</c:v>
                </c:pt>
                <c:pt idx="685">
                  <c:v>5.8538314081144321E-2</c:v>
                </c:pt>
                <c:pt idx="686">
                  <c:v>5.8579368742298285E-2</c:v>
                </c:pt>
                <c:pt idx="687">
                  <c:v>5.8620262792173777E-2</c:v>
                </c:pt>
                <c:pt idx="688">
                  <c:v>5.8660745795709755E-2</c:v>
                </c:pt>
                <c:pt idx="689">
                  <c:v>5.8701008127299087E-2</c:v>
                </c:pt>
                <c:pt idx="690">
                  <c:v>5.8740938192792497E-2</c:v>
                </c:pt>
                <c:pt idx="691">
                  <c:v>5.8780629673098432E-2</c:v>
                </c:pt>
                <c:pt idx="692">
                  <c:v>5.8820034756217922E-2</c:v>
                </c:pt>
                <c:pt idx="693">
                  <c:v>5.8859201243101594E-2</c:v>
                </c:pt>
                <c:pt idx="694">
                  <c:v>5.8898110381392602E-2</c:v>
                </c:pt>
                <c:pt idx="695">
                  <c:v>5.8936787899074132E-2</c:v>
                </c:pt>
                <c:pt idx="696">
                  <c:v>5.8975228049176404E-2</c:v>
                </c:pt>
                <c:pt idx="697">
                  <c:v>5.9013445702209802E-2</c:v>
                </c:pt>
                <c:pt idx="698">
                  <c:v>5.9051440719198704E-2</c:v>
                </c:pt>
                <c:pt idx="699">
                  <c:v>5.9089222440699404E-2</c:v>
                </c:pt>
                <c:pt idx="700">
                  <c:v>5.9126792954525165E-2</c:v>
                </c:pt>
                <c:pt idx="701">
                  <c:v>5.9164158634858702E-2</c:v>
                </c:pt>
                <c:pt idx="702">
                  <c:v>5.9201322275956786E-2</c:v>
                </c:pt>
                <c:pt idx="703">
                  <c:v>5.9238288544607012E-2</c:v>
                </c:pt>
                <c:pt idx="704">
                  <c:v>5.9275060280039697E-2</c:v>
                </c:pt>
                <c:pt idx="705">
                  <c:v>5.9311641079684133E-2</c:v>
                </c:pt>
                <c:pt idx="706">
                  <c:v>5.9348033559431738E-2</c:v>
                </c:pt>
                <c:pt idx="707">
                  <c:v>5.9384240586016913E-2</c:v>
                </c:pt>
                <c:pt idx="708">
                  <c:v>5.9420264460727013E-2</c:v>
                </c:pt>
                <c:pt idx="709">
                  <c:v>5.9456107511025924E-2</c:v>
                </c:pt>
                <c:pt idx="710">
                  <c:v>5.9491771709548738E-2</c:v>
                </c:pt>
                <c:pt idx="711">
                  <c:v>5.9527258961266101E-2</c:v>
                </c:pt>
                <c:pt idx="712">
                  <c:v>5.9562570927644901E-2</c:v>
                </c:pt>
                <c:pt idx="713">
                  <c:v>5.9597709168439032E-2</c:v>
                </c:pt>
                <c:pt idx="714">
                  <c:v>5.9632675062406534E-2</c:v>
                </c:pt>
                <c:pt idx="715">
                  <c:v>5.9667469879234401E-2</c:v>
                </c:pt>
                <c:pt idx="716">
                  <c:v>5.9702094745503718E-2</c:v>
                </c:pt>
                <c:pt idx="717">
                  <c:v>5.9736550682720914E-2</c:v>
                </c:pt>
                <c:pt idx="718">
                  <c:v>5.9770838594325901E-2</c:v>
                </c:pt>
                <c:pt idx="719">
                  <c:v>5.9804959287039113E-2</c:v>
                </c:pt>
                <c:pt idx="720">
                  <c:v>5.9838913467498922E-2</c:v>
                </c:pt>
                <c:pt idx="721">
                  <c:v>5.9872701755248552E-2</c:v>
                </c:pt>
                <c:pt idx="722">
                  <c:v>5.9906324683649134E-2</c:v>
                </c:pt>
                <c:pt idx="723">
                  <c:v>5.99397827085607E-2</c:v>
                </c:pt>
                <c:pt idx="724">
                  <c:v>5.9973076211059302E-2</c:v>
                </c:pt>
                <c:pt idx="725">
                  <c:v>6.0006205503810812E-2</c:v>
                </c:pt>
                <c:pt idx="726">
                  <c:v>6.0039170834474999E-2</c:v>
                </c:pt>
                <c:pt idx="727">
                  <c:v>6.00719723908072E-2</c:v>
                </c:pt>
                <c:pt idx="728">
                  <c:v>6.0104610304253403E-2</c:v>
                </c:pt>
                <c:pt idx="729">
                  <c:v>6.0137084654326038E-2</c:v>
                </c:pt>
                <c:pt idx="730">
                  <c:v>6.0169395472197795E-2</c:v>
                </c:pt>
                <c:pt idx="731">
                  <c:v>6.0201542744661676E-2</c:v>
                </c:pt>
                <c:pt idx="732">
                  <c:v>6.0233526417669978E-2</c:v>
                </c:pt>
                <c:pt idx="733">
                  <c:v>6.0265346400046597E-2</c:v>
                </c:pt>
                <c:pt idx="734">
                  <c:v>6.0297002566989076E-2</c:v>
                </c:pt>
                <c:pt idx="735">
                  <c:v>6.0328494763649904E-2</c:v>
                </c:pt>
                <c:pt idx="736">
                  <c:v>6.0359822808621434E-2</c:v>
                </c:pt>
                <c:pt idx="737">
                  <c:v>6.0390986497469733E-2</c:v>
                </c:pt>
                <c:pt idx="738">
                  <c:v>6.04219856062354E-2</c:v>
                </c:pt>
                <c:pt idx="739">
                  <c:v>6.0452819894977403E-2</c:v>
                </c:pt>
                <c:pt idx="740">
                  <c:v>6.0483489111321953E-2</c:v>
                </c:pt>
                <c:pt idx="741">
                  <c:v>6.0513992994052024E-2</c:v>
                </c:pt>
                <c:pt idx="742">
                  <c:v>6.0544331276737098E-2</c:v>
                </c:pt>
                <c:pt idx="743">
                  <c:v>6.0574503691402298E-2</c:v>
                </c:pt>
                <c:pt idx="744">
                  <c:v>6.0604509972243314E-2</c:v>
                </c:pt>
                <c:pt idx="745">
                  <c:v>6.0634349859399313E-2</c:v>
                </c:pt>
                <c:pt idx="746">
                  <c:v>6.0664023102773912E-2</c:v>
                </c:pt>
                <c:pt idx="747">
                  <c:v>6.0693529465912804E-2</c:v>
                </c:pt>
                <c:pt idx="748">
                  <c:v>6.0723369500443103E-2</c:v>
                </c:pt>
                <c:pt idx="749">
                  <c:v>6.075382413703434E-2</c:v>
                </c:pt>
                <c:pt idx="750">
                  <c:v>6.0784856645916423E-2</c:v>
                </c:pt>
                <c:pt idx="751">
                  <c:v>6.0816440134967932E-2</c:v>
                </c:pt>
                <c:pt idx="752">
                  <c:v>6.0848539518048902E-2</c:v>
                </c:pt>
                <c:pt idx="753">
                  <c:v>6.0881117295836423E-2</c:v>
                </c:pt>
                <c:pt idx="754">
                  <c:v>6.0914133516594103E-2</c:v>
                </c:pt>
                <c:pt idx="755">
                  <c:v>6.0947545688047465E-2</c:v>
                </c:pt>
                <c:pt idx="756">
                  <c:v>6.0981308884817703E-2</c:v>
                </c:pt>
                <c:pt idx="757">
                  <c:v>6.1015375655432712E-2</c:v>
                </c:pt>
                <c:pt idx="758">
                  <c:v>6.1049696074253895E-2</c:v>
                </c:pt>
                <c:pt idx="759">
                  <c:v>6.1084217689031432E-2</c:v>
                </c:pt>
                <c:pt idx="760">
                  <c:v>6.11188855443787E-2</c:v>
                </c:pt>
                <c:pt idx="761">
                  <c:v>6.1153642152926832E-2</c:v>
                </c:pt>
                <c:pt idx="762">
                  <c:v>6.11884275071755E-2</c:v>
                </c:pt>
                <c:pt idx="763">
                  <c:v>6.12231791219068E-2</c:v>
                </c:pt>
                <c:pt idx="764">
                  <c:v>6.1257903542263098E-2</c:v>
                </c:pt>
                <c:pt idx="765">
                  <c:v>6.1292667993097134E-2</c:v>
                </c:pt>
                <c:pt idx="766">
                  <c:v>6.1327539928879023E-2</c:v>
                </c:pt>
                <c:pt idx="767">
                  <c:v>6.1362590340382286E-2</c:v>
                </c:pt>
                <c:pt idx="768">
                  <c:v>6.1397892409662098E-2</c:v>
                </c:pt>
                <c:pt idx="769">
                  <c:v>6.1433521448813831E-2</c:v>
                </c:pt>
                <c:pt idx="770">
                  <c:v>6.1469554698628213E-2</c:v>
                </c:pt>
                <c:pt idx="771">
                  <c:v>6.1506071188808513E-2</c:v>
                </c:pt>
                <c:pt idx="772">
                  <c:v>6.1543151554859767E-2</c:v>
                </c:pt>
                <c:pt idx="773">
                  <c:v>6.1580877879270801E-2</c:v>
                </c:pt>
                <c:pt idx="774">
                  <c:v>6.16193335082394E-2</c:v>
                </c:pt>
                <c:pt idx="775">
                  <c:v>6.1658602881992486E-2</c:v>
                </c:pt>
                <c:pt idx="776">
                  <c:v>6.1698771351494312E-2</c:v>
                </c:pt>
                <c:pt idx="777">
                  <c:v>6.1739925003624622E-2</c:v>
                </c:pt>
                <c:pt idx="778">
                  <c:v>6.1782031998226933E-2</c:v>
                </c:pt>
                <c:pt idx="779">
                  <c:v>6.1824125813101732E-2</c:v>
                </c:pt>
                <c:pt idx="780">
                  <c:v>6.1866270635927534E-2</c:v>
                </c:pt>
                <c:pt idx="781">
                  <c:v>6.1908445185919446E-2</c:v>
                </c:pt>
                <c:pt idx="782">
                  <c:v>6.1950651865041839E-2</c:v>
                </c:pt>
                <c:pt idx="783">
                  <c:v>6.1992889127727824E-2</c:v>
                </c:pt>
                <c:pt idx="784">
                  <c:v>6.2035157937829911E-2</c:v>
                </c:pt>
                <c:pt idx="785">
                  <c:v>6.2077457743378014E-2</c:v>
                </c:pt>
                <c:pt idx="786">
                  <c:v>6.2119789286806823E-2</c:v>
                </c:pt>
                <c:pt idx="787">
                  <c:v>6.2162152497399085E-2</c:v>
                </c:pt>
                <c:pt idx="788">
                  <c:v>6.2204548073721486E-2</c:v>
                </c:pt>
                <c:pt idx="789">
                  <c:v>6.2246976284881995E-2</c:v>
                </c:pt>
                <c:pt idx="790">
                  <c:v>6.2289437872271924E-2</c:v>
                </c:pt>
                <c:pt idx="791">
                  <c:v>6.2331933362239113E-2</c:v>
                </c:pt>
                <c:pt idx="792">
                  <c:v>6.2374463581913023E-2</c:v>
                </c:pt>
                <c:pt idx="793">
                  <c:v>6.2417029262448187E-2</c:v>
                </c:pt>
                <c:pt idx="794">
                  <c:v>6.2459631334822477E-2</c:v>
                </c:pt>
                <c:pt idx="795">
                  <c:v>6.2502270699001494E-2</c:v>
                </c:pt>
                <c:pt idx="796">
                  <c:v>6.2544948393672056E-2</c:v>
                </c:pt>
                <c:pt idx="797">
                  <c:v>6.2587665460598393E-2</c:v>
                </c:pt>
                <c:pt idx="798">
                  <c:v>6.2630423041767094E-2</c:v>
                </c:pt>
                <c:pt idx="799">
                  <c:v>6.2673222298649203E-2</c:v>
                </c:pt>
                <c:pt idx="800">
                  <c:v>6.2716064467362734E-2</c:v>
                </c:pt>
                <c:pt idx="801">
                  <c:v>6.2758950809763833E-2</c:v>
                </c:pt>
                <c:pt idx="802">
                  <c:v>6.280188264424702E-2</c:v>
                </c:pt>
                <c:pt idx="803">
                  <c:v>6.2844861315407105E-2</c:v>
                </c:pt>
                <c:pt idx="804">
                  <c:v>6.2887888210670498E-2</c:v>
                </c:pt>
                <c:pt idx="805">
                  <c:v>6.2930964740879794E-2</c:v>
                </c:pt>
                <c:pt idx="806">
                  <c:v>6.2974092264522094E-2</c:v>
                </c:pt>
                <c:pt idx="807">
                  <c:v>6.3017272100374902E-2</c:v>
                </c:pt>
                <c:pt idx="808">
                  <c:v>6.3060506337592803E-2</c:v>
                </c:pt>
                <c:pt idx="809">
                  <c:v>6.3103796433530521E-2</c:v>
                </c:pt>
                <c:pt idx="810">
                  <c:v>6.3147143898068497E-2</c:v>
                </c:pt>
                <c:pt idx="811">
                  <c:v>6.3190550224521413E-2</c:v>
                </c:pt>
                <c:pt idx="812">
                  <c:v>6.3234016917055505E-2</c:v>
                </c:pt>
                <c:pt idx="813">
                  <c:v>6.3277544793719456E-2</c:v>
                </c:pt>
                <c:pt idx="814">
                  <c:v>6.3321135976402404E-2</c:v>
                </c:pt>
                <c:pt idx="815">
                  <c:v>6.3364792020319013E-2</c:v>
                </c:pt>
                <c:pt idx="816">
                  <c:v>6.3408513784068005E-2</c:v>
                </c:pt>
                <c:pt idx="817">
                  <c:v>6.3452303115368702E-2</c:v>
                </c:pt>
                <c:pt idx="818">
                  <c:v>6.3496161523113923E-2</c:v>
                </c:pt>
                <c:pt idx="819">
                  <c:v>6.3540090524645002E-2</c:v>
                </c:pt>
                <c:pt idx="820">
                  <c:v>6.3584091613560309E-2</c:v>
                </c:pt>
                <c:pt idx="821">
                  <c:v>6.3628166267086575E-2</c:v>
                </c:pt>
                <c:pt idx="822">
                  <c:v>6.3672315943143112E-2</c:v>
                </c:pt>
                <c:pt idx="823">
                  <c:v>6.3716542079530814E-2</c:v>
                </c:pt>
                <c:pt idx="824">
                  <c:v>6.3760846092170406E-2</c:v>
                </c:pt>
                <c:pt idx="825">
                  <c:v>6.3805229374173503E-2</c:v>
                </c:pt>
                <c:pt idx="826">
                  <c:v>6.3849693294496801E-2</c:v>
                </c:pt>
                <c:pt idx="827">
                  <c:v>6.3894239110725934E-2</c:v>
                </c:pt>
                <c:pt idx="828">
                  <c:v>6.3938867576317907E-2</c:v>
                </c:pt>
                <c:pt idx="829">
                  <c:v>6.3983580119643904E-2</c:v>
                </c:pt>
                <c:pt idx="830">
                  <c:v>6.4028378038608003E-2</c:v>
                </c:pt>
                <c:pt idx="831">
                  <c:v>6.4073262613033394E-2</c:v>
                </c:pt>
                <c:pt idx="832">
                  <c:v>6.4118235089537123E-2</c:v>
                </c:pt>
                <c:pt idx="833">
                  <c:v>6.4163296685234114E-2</c:v>
                </c:pt>
                <c:pt idx="834">
                  <c:v>6.4208448585755806E-2</c:v>
                </c:pt>
                <c:pt idx="835">
                  <c:v>6.4253691946419708E-2</c:v>
                </c:pt>
                <c:pt idx="836">
                  <c:v>6.4299027891207824E-2</c:v>
                </c:pt>
                <c:pt idx="837">
                  <c:v>6.4344457513593314E-2</c:v>
                </c:pt>
                <c:pt idx="838">
                  <c:v>6.4389981876037478E-2</c:v>
                </c:pt>
                <c:pt idx="839">
                  <c:v>6.4435602010647033E-2</c:v>
                </c:pt>
                <c:pt idx="840">
                  <c:v>6.4481318919059297E-2</c:v>
                </c:pt>
                <c:pt idx="841">
                  <c:v>6.4527133573032996E-2</c:v>
                </c:pt>
                <c:pt idx="842">
                  <c:v>6.4573046900637324E-2</c:v>
                </c:pt>
                <c:pt idx="843">
                  <c:v>6.4619059509028909E-2</c:v>
                </c:pt>
                <c:pt idx="844">
                  <c:v>6.4665171914084899E-2</c:v>
                </c:pt>
                <c:pt idx="845">
                  <c:v>6.4711384648752424E-2</c:v>
                </c:pt>
                <c:pt idx="846">
                  <c:v>6.4757698271239034E-2</c:v>
                </c:pt>
                <c:pt idx="847">
                  <c:v>6.4804113368357799E-2</c:v>
                </c:pt>
                <c:pt idx="848">
                  <c:v>6.4850630552557922E-2</c:v>
                </c:pt>
                <c:pt idx="849">
                  <c:v>6.4897250458541555E-2</c:v>
                </c:pt>
                <c:pt idx="850">
                  <c:v>6.4943973740029012E-2</c:v>
                </c:pt>
                <c:pt idx="851">
                  <c:v>6.4990801066454398E-2</c:v>
                </c:pt>
                <c:pt idx="852">
                  <c:v>6.5037733119951924E-2</c:v>
                </c:pt>
                <c:pt idx="853">
                  <c:v>6.5084770592372401E-2</c:v>
                </c:pt>
                <c:pt idx="854">
                  <c:v>6.5131914182555498E-2</c:v>
                </c:pt>
                <c:pt idx="855">
                  <c:v>6.5179164593667446E-2</c:v>
                </c:pt>
                <c:pt idx="856">
                  <c:v>6.5226522530761805E-2</c:v>
                </c:pt>
                <c:pt idx="857">
                  <c:v>6.5273988698433719E-2</c:v>
                </c:pt>
                <c:pt idx="858">
                  <c:v>6.5321563798668797E-2</c:v>
                </c:pt>
                <c:pt idx="859">
                  <c:v>6.5369248528803311E-2</c:v>
                </c:pt>
                <c:pt idx="860">
                  <c:v>6.5417043579654305E-2</c:v>
                </c:pt>
                <c:pt idx="861">
                  <c:v>6.5464949633768504E-2</c:v>
                </c:pt>
                <c:pt idx="862">
                  <c:v>6.551296736382442E-2</c:v>
                </c:pt>
                <c:pt idx="863">
                  <c:v>6.5561097431152099E-2</c:v>
                </c:pt>
                <c:pt idx="864">
                  <c:v>6.560934048439139E-2</c:v>
                </c:pt>
                <c:pt idx="865">
                  <c:v>6.5657697158264014E-2</c:v>
                </c:pt>
                <c:pt idx="866">
                  <c:v>6.5706168072469096E-2</c:v>
                </c:pt>
                <c:pt idx="867">
                  <c:v>6.5754753830688531E-2</c:v>
                </c:pt>
                <c:pt idx="868">
                  <c:v>6.5803455019700433E-2</c:v>
                </c:pt>
                <c:pt idx="869">
                  <c:v>6.5852272208594909E-2</c:v>
                </c:pt>
                <c:pt idx="870">
                  <c:v>6.5901205948087599E-2</c:v>
                </c:pt>
                <c:pt idx="871">
                  <c:v>6.5950256769923998E-2</c:v>
                </c:pt>
                <c:pt idx="872">
                  <c:v>6.599942518637171E-2</c:v>
                </c:pt>
                <c:pt idx="873">
                  <c:v>6.6048711689793496E-2</c:v>
                </c:pt>
                <c:pt idx="874">
                  <c:v>6.60981167522985E-2</c:v>
                </c:pt>
                <c:pt idx="875">
                  <c:v>6.6147640825463497E-2</c:v>
                </c:pt>
                <c:pt idx="876">
                  <c:v>6.6197284340122994E-2</c:v>
                </c:pt>
                <c:pt idx="877">
                  <c:v>6.6247047706219156E-2</c:v>
                </c:pt>
                <c:pt idx="878">
                  <c:v>6.6296931312714913E-2</c:v>
                </c:pt>
                <c:pt idx="879">
                  <c:v>6.63469355275524E-2</c:v>
                </c:pt>
                <c:pt idx="880">
                  <c:v>6.6397060697669694E-2</c:v>
                </c:pt>
                <c:pt idx="881">
                  <c:v>6.6447307149055598E-2</c:v>
                </c:pt>
                <c:pt idx="882">
                  <c:v>6.6497675186849722E-2</c:v>
                </c:pt>
                <c:pt idx="883">
                  <c:v>6.6548165095478756E-2</c:v>
                </c:pt>
                <c:pt idx="884">
                  <c:v>6.6598777138829404E-2</c:v>
                </c:pt>
                <c:pt idx="885">
                  <c:v>6.6649511560444866E-2</c:v>
                </c:pt>
                <c:pt idx="886">
                  <c:v>6.6700368583760605E-2</c:v>
                </c:pt>
                <c:pt idx="887">
                  <c:v>6.6751348412351946E-2</c:v>
                </c:pt>
                <c:pt idx="888">
                  <c:v>6.6802451230214013E-2</c:v>
                </c:pt>
                <c:pt idx="889">
                  <c:v>6.6853677202049433E-2</c:v>
                </c:pt>
                <c:pt idx="890">
                  <c:v>6.6905026565138498E-2</c:v>
                </c:pt>
                <c:pt idx="891">
                  <c:v>7.5045726180739597E-2</c:v>
                </c:pt>
                <c:pt idx="892">
                  <c:v>7.7042576957397524E-2</c:v>
                </c:pt>
                <c:pt idx="893">
                  <c:v>7.7230580454914197E-2</c:v>
                </c:pt>
                <c:pt idx="894">
                  <c:v>7.7292578459279102E-2</c:v>
                </c:pt>
                <c:pt idx="895">
                  <c:v>7.7353656061879703E-2</c:v>
                </c:pt>
                <c:pt idx="896">
                  <c:v>7.7409117222606114E-2</c:v>
                </c:pt>
                <c:pt idx="897">
                  <c:v>7.747081256034058E-2</c:v>
                </c:pt>
                <c:pt idx="898">
                  <c:v>7.7528876857775014E-2</c:v>
                </c:pt>
                <c:pt idx="899">
                  <c:v>7.7589586548035813E-2</c:v>
                </c:pt>
                <c:pt idx="900">
                  <c:v>7.7648097548388403E-2</c:v>
                </c:pt>
                <c:pt idx="901">
                  <c:v>7.7707776320817434E-2</c:v>
                </c:pt>
                <c:pt idx="902">
                  <c:v>7.7766151189702523E-2</c:v>
                </c:pt>
                <c:pt idx="903">
                  <c:v>7.7825012217879394E-2</c:v>
                </c:pt>
                <c:pt idx="904">
                  <c:v>7.7883081084237374E-2</c:v>
                </c:pt>
                <c:pt idx="905">
                  <c:v>7.7941311335920693E-2</c:v>
                </c:pt>
                <c:pt idx="906">
                  <c:v>7.7999040863136193E-2</c:v>
                </c:pt>
                <c:pt idx="907">
                  <c:v>7.805678034415911E-2</c:v>
                </c:pt>
                <c:pt idx="908">
                  <c:v>7.8114188432609505E-2</c:v>
                </c:pt>
                <c:pt idx="909">
                  <c:v>7.8171540976584075E-2</c:v>
                </c:pt>
                <c:pt idx="910">
                  <c:v>7.8228663912139632E-2</c:v>
                </c:pt>
                <c:pt idx="911">
                  <c:v>7.8285708181775548E-2</c:v>
                </c:pt>
                <c:pt idx="912">
                  <c:v>7.8342586832834113E-2</c:v>
                </c:pt>
                <c:pt idx="913">
                  <c:v>7.8399384058729496E-2</c:v>
                </c:pt>
                <c:pt idx="914">
                  <c:v>7.8456058062879294E-2</c:v>
                </c:pt>
                <c:pt idx="915">
                  <c:v>7.8512657119609794E-2</c:v>
                </c:pt>
                <c:pt idx="916">
                  <c:v>7.8569162637565471E-2</c:v>
                </c:pt>
                <c:pt idx="917">
                  <c:v>7.8625603362249802E-2</c:v>
                </c:pt>
                <c:pt idx="918">
                  <c:v>7.8681972446201801E-2</c:v>
                </c:pt>
                <c:pt idx="919">
                  <c:v>7.8738287855478151E-2</c:v>
                </c:pt>
                <c:pt idx="920">
                  <c:v>7.8794548527083896E-2</c:v>
                </c:pt>
                <c:pt idx="921">
                  <c:v>7.8850766346113599E-2</c:v>
                </c:pt>
                <c:pt idx="922">
                  <c:v>7.8906942957937834E-2</c:v>
                </c:pt>
                <c:pt idx="923">
                  <c:v>7.8963086711857103E-2</c:v>
                </c:pt>
                <c:pt idx="924">
                  <c:v>7.9019200393225922E-2</c:v>
                </c:pt>
                <c:pt idx="925">
                  <c:v>7.9075290211775812E-2</c:v>
                </c:pt>
                <c:pt idx="926">
                  <c:v>7.9131359309756094E-2</c:v>
                </c:pt>
                <c:pt idx="927">
                  <c:v>7.9187412537104998E-2</c:v>
                </c:pt>
                <c:pt idx="928">
                  <c:v>7.9243453016193413E-2</c:v>
                </c:pt>
                <c:pt idx="929">
                  <c:v>7.9299484683556423E-2</c:v>
                </c:pt>
                <c:pt idx="930">
                  <c:v>7.9355510472838522E-2</c:v>
                </c:pt>
                <c:pt idx="931">
                  <c:v>7.9411533671176524E-2</c:v>
                </c:pt>
                <c:pt idx="932">
                  <c:v>7.946755695911753E-2</c:v>
                </c:pt>
                <c:pt idx="933">
                  <c:v>7.9523583136989012E-2</c:v>
                </c:pt>
                <c:pt idx="934">
                  <c:v>7.9579614618731934E-2</c:v>
                </c:pt>
                <c:pt idx="935">
                  <c:v>7.9635653822807934E-2</c:v>
                </c:pt>
                <c:pt idx="936">
                  <c:v>7.9691702906404011E-2</c:v>
                </c:pt>
                <c:pt idx="937">
                  <c:v>7.9747763977301933E-2</c:v>
                </c:pt>
                <c:pt idx="938">
                  <c:v>7.9803838955294706E-2</c:v>
                </c:pt>
                <c:pt idx="939">
                  <c:v>7.9859929688190501E-2</c:v>
                </c:pt>
                <c:pt idx="940">
                  <c:v>7.991603788046818E-2</c:v>
                </c:pt>
                <c:pt idx="941">
                  <c:v>7.9972165157721514E-2</c:v>
                </c:pt>
                <c:pt idx="942">
                  <c:v>8.0028313030761328E-2</c:v>
                </c:pt>
                <c:pt idx="943">
                  <c:v>8.0084482932187701E-2</c:v>
                </c:pt>
                <c:pt idx="944">
                  <c:v>8.0140676199071545E-2</c:v>
                </c:pt>
                <c:pt idx="945">
                  <c:v>8.0196894094353766E-2</c:v>
                </c:pt>
                <c:pt idx="946">
                  <c:v>8.0253137799200805E-2</c:v>
                </c:pt>
                <c:pt idx="947">
                  <c:v>8.0309408426051596E-2</c:v>
                </c:pt>
                <c:pt idx="948">
                  <c:v>8.0365707015954482E-2</c:v>
                </c:pt>
                <c:pt idx="949">
                  <c:v>8.0422034546955484E-2</c:v>
                </c:pt>
                <c:pt idx="950">
                  <c:v>8.047839193395849E-2</c:v>
                </c:pt>
                <c:pt idx="951">
                  <c:v>8.0534780034478226E-2</c:v>
                </c:pt>
                <c:pt idx="952">
                  <c:v>8.0591199649740528E-2</c:v>
                </c:pt>
                <c:pt idx="953">
                  <c:v>8.0647651528923781E-2</c:v>
                </c:pt>
                <c:pt idx="954">
                  <c:v>8.0704136370848181E-2</c:v>
                </c:pt>
                <c:pt idx="955">
                  <c:v>8.0760654827328179E-2</c:v>
                </c:pt>
                <c:pt idx="956">
                  <c:v>8.0817207505143901E-2</c:v>
                </c:pt>
                <c:pt idx="957">
                  <c:v>8.0873794968869345E-2</c:v>
                </c:pt>
                <c:pt idx="958">
                  <c:v>8.0930531028850783E-2</c:v>
                </c:pt>
                <c:pt idx="959">
                  <c:v>8.0988052601001281E-2</c:v>
                </c:pt>
                <c:pt idx="960">
                  <c:v>8.1046299340404498E-2</c:v>
                </c:pt>
                <c:pt idx="961">
                  <c:v>8.1105257764835251E-2</c:v>
                </c:pt>
                <c:pt idx="962">
                  <c:v>8.1164896238387726E-2</c:v>
                </c:pt>
                <c:pt idx="963">
                  <c:v>8.1225182849289548E-2</c:v>
                </c:pt>
                <c:pt idx="964">
                  <c:v>8.1286081246744329E-2</c:v>
                </c:pt>
                <c:pt idx="965">
                  <c:v>8.1347553267963904E-2</c:v>
                </c:pt>
                <c:pt idx="966">
                  <c:v>8.1409557110498729E-2</c:v>
                </c:pt>
                <c:pt idx="967">
                  <c:v>8.1472048649006992E-2</c:v>
                </c:pt>
                <c:pt idx="968">
                  <c:v>8.1534980440084726E-2</c:v>
                </c:pt>
                <c:pt idx="969">
                  <c:v>8.1598302427821248E-2</c:v>
                </c:pt>
                <c:pt idx="970">
                  <c:v>8.1661961395431748E-2</c:v>
                </c:pt>
                <c:pt idx="971">
                  <c:v>8.1725901342431267E-2</c:v>
                </c:pt>
                <c:pt idx="972">
                  <c:v>8.1790063181161748E-2</c:v>
                </c:pt>
                <c:pt idx="973">
                  <c:v>8.1854388100334768E-2</c:v>
                </c:pt>
                <c:pt idx="974">
                  <c:v>8.1918904700639783E-2</c:v>
                </c:pt>
                <c:pt idx="975">
                  <c:v>8.1983678854811379E-2</c:v>
                </c:pt>
                <c:pt idx="976">
                  <c:v>8.2048778341214101E-2</c:v>
                </c:pt>
                <c:pt idx="977">
                  <c:v>8.2114274273345639E-2</c:v>
                </c:pt>
                <c:pt idx="978">
                  <c:v>8.2180240308455402E-2</c:v>
                </c:pt>
                <c:pt idx="979">
                  <c:v>8.2246752480971186E-2</c:v>
                </c:pt>
                <c:pt idx="980">
                  <c:v>8.2313889058037659E-2</c:v>
                </c:pt>
                <c:pt idx="981">
                  <c:v>8.2381730349106119E-2</c:v>
                </c:pt>
                <c:pt idx="982">
                  <c:v>8.2450358545644725E-2</c:v>
                </c:pt>
                <c:pt idx="983">
                  <c:v>8.2519857526812526E-2</c:v>
                </c:pt>
                <c:pt idx="984">
                  <c:v>8.2590312681994543E-2</c:v>
                </c:pt>
                <c:pt idx="985">
                  <c:v>8.2661810712927997E-2</c:v>
                </c:pt>
                <c:pt idx="986">
                  <c:v>8.2734439445678043E-2</c:v>
                </c:pt>
                <c:pt idx="987">
                  <c:v>8.2808231250147982E-2</c:v>
                </c:pt>
                <c:pt idx="988">
                  <c:v>8.288219387252968E-2</c:v>
                </c:pt>
                <c:pt idx="989">
                  <c:v>8.2956400999941546E-2</c:v>
                </c:pt>
                <c:pt idx="990">
                  <c:v>8.3030829158255812E-2</c:v>
                </c:pt>
                <c:pt idx="991">
                  <c:v>8.3105479365469415E-2</c:v>
                </c:pt>
                <c:pt idx="992">
                  <c:v>8.3180348291588727E-2</c:v>
                </c:pt>
                <c:pt idx="993">
                  <c:v>8.3255435246892592E-2</c:v>
                </c:pt>
                <c:pt idx="994">
                  <c:v>8.3330737828512649E-2</c:v>
                </c:pt>
                <c:pt idx="995">
                  <c:v>8.3406255008425995E-2</c:v>
                </c:pt>
                <c:pt idx="996">
                  <c:v>8.3481984802280487E-2</c:v>
                </c:pt>
                <c:pt idx="997">
                  <c:v>8.3557926044241754E-2</c:v>
                </c:pt>
                <c:pt idx="998">
                  <c:v>8.3634077039455718E-2</c:v>
                </c:pt>
                <c:pt idx="999">
                  <c:v>8.3710436595114526E-2</c:v>
                </c:pt>
                <c:pt idx="1000">
                  <c:v>8.3787003238031024E-2</c:v>
                </c:pt>
                <c:pt idx="1001">
                  <c:v>8.3863775815851596E-2</c:v>
                </c:pt>
                <c:pt idx="1002">
                  <c:v>8.3940753041692726E-2</c:v>
                </c:pt>
                <c:pt idx="1003">
                  <c:v>8.4017933846051204E-2</c:v>
                </c:pt>
                <c:pt idx="1004">
                  <c:v>8.4095317111258727E-2</c:v>
                </c:pt>
                <c:pt idx="1005">
                  <c:v>8.4172901878287895E-2</c:v>
                </c:pt>
                <c:pt idx="1006">
                  <c:v>8.4250687191667048E-2</c:v>
                </c:pt>
                <c:pt idx="1007">
                  <c:v>8.4328672221508805E-2</c:v>
                </c:pt>
                <c:pt idx="1008">
                  <c:v>8.4406856172804745E-2</c:v>
                </c:pt>
                <c:pt idx="1009">
                  <c:v>8.4485238357725187E-2</c:v>
                </c:pt>
                <c:pt idx="1010">
                  <c:v>8.45638181424824E-2</c:v>
                </c:pt>
                <c:pt idx="1011">
                  <c:v>8.4642594990277764E-2</c:v>
                </c:pt>
                <c:pt idx="1012">
                  <c:v>8.4721568430094193E-2</c:v>
                </c:pt>
                <c:pt idx="1013">
                  <c:v>8.4800738082194946E-2</c:v>
                </c:pt>
                <c:pt idx="1014">
                  <c:v>8.4880103639662724E-2</c:v>
                </c:pt>
                <c:pt idx="1015">
                  <c:v>8.4959664720420727E-2</c:v>
                </c:pt>
                <c:pt idx="1016">
                  <c:v>8.503942118545102E-2</c:v>
                </c:pt>
                <c:pt idx="1017">
                  <c:v>8.5119373474234525E-2</c:v>
                </c:pt>
                <c:pt idx="1018">
                  <c:v>8.5199521150965143E-2</c:v>
                </c:pt>
                <c:pt idx="1019">
                  <c:v>8.5279863170981227E-2</c:v>
                </c:pt>
                <c:pt idx="1020">
                  <c:v>8.5360401349652767E-2</c:v>
                </c:pt>
                <c:pt idx="1021">
                  <c:v>8.5441135893321959E-2</c:v>
                </c:pt>
                <c:pt idx="1022">
                  <c:v>8.5522066797118268E-2</c:v>
                </c:pt>
                <c:pt idx="1023">
                  <c:v>8.5603194149477244E-2</c:v>
                </c:pt>
                <c:pt idx="1024">
                  <c:v>8.5684518668362547E-2</c:v>
                </c:pt>
                <c:pt idx="1025">
                  <c:v>8.5766040935818272E-2</c:v>
                </c:pt>
                <c:pt idx="1026">
                  <c:v>8.5847761624884805E-2</c:v>
                </c:pt>
                <c:pt idx="1027">
                  <c:v>8.5929681469579994E-2</c:v>
                </c:pt>
                <c:pt idx="1028">
                  <c:v>8.6011801273424504E-2</c:v>
                </c:pt>
                <c:pt idx="1029">
                  <c:v>8.6094121903207504E-2</c:v>
                </c:pt>
                <c:pt idx="1030">
                  <c:v>8.6176644290011803E-2</c:v>
                </c:pt>
                <c:pt idx="1031">
                  <c:v>8.6259369230464247E-2</c:v>
                </c:pt>
                <c:pt idx="1032">
                  <c:v>8.6342297081964989E-2</c:v>
                </c:pt>
                <c:pt idx="1033">
                  <c:v>8.6425429110292204E-2</c:v>
                </c:pt>
                <c:pt idx="1034">
                  <c:v>8.6508766523713948E-2</c:v>
                </c:pt>
                <c:pt idx="1035">
                  <c:v>8.6592310593537225E-2</c:v>
                </c:pt>
                <c:pt idx="1036">
                  <c:v>8.6676062634047785E-2</c:v>
                </c:pt>
                <c:pt idx="1037">
                  <c:v>8.6760024004511299E-2</c:v>
                </c:pt>
                <c:pt idx="1038">
                  <c:v>8.6844196104773244E-2</c:v>
                </c:pt>
                <c:pt idx="1039">
                  <c:v>8.6928580374108305E-2</c:v>
                </c:pt>
                <c:pt idx="1040">
                  <c:v>8.7013178287717083E-2</c:v>
                </c:pt>
                <c:pt idx="1041">
                  <c:v>8.7097991355034224E-2</c:v>
                </c:pt>
                <c:pt idx="1042">
                  <c:v>8.7183021116657988E-2</c:v>
                </c:pt>
                <c:pt idx="1043">
                  <c:v>8.7268269142406846E-2</c:v>
                </c:pt>
                <c:pt idx="1044">
                  <c:v>8.7353737028569481E-2</c:v>
                </c:pt>
                <c:pt idx="1045">
                  <c:v>8.7439426395869727E-2</c:v>
                </c:pt>
                <c:pt idx="1046">
                  <c:v>8.7525338886981136E-2</c:v>
                </c:pt>
                <c:pt idx="1047">
                  <c:v>8.7611476164502725E-2</c:v>
                </c:pt>
                <c:pt idx="1048">
                  <c:v>8.7697839908723804E-2</c:v>
                </c:pt>
                <c:pt idx="1049">
                  <c:v>8.7784431815679603E-2</c:v>
                </c:pt>
                <c:pt idx="1050">
                  <c:v>8.7871253595132801E-2</c:v>
                </c:pt>
                <c:pt idx="1051">
                  <c:v>8.7958306968783248E-2</c:v>
                </c:pt>
                <c:pt idx="1052">
                  <c:v>8.8045593668457767E-2</c:v>
                </c:pt>
                <c:pt idx="1053">
                  <c:v>8.8133115434494147E-2</c:v>
                </c:pt>
                <c:pt idx="1054">
                  <c:v>8.8220874014153225E-2</c:v>
                </c:pt>
                <c:pt idx="1055">
                  <c:v>8.8308871160180727E-2</c:v>
                </c:pt>
                <c:pt idx="1056">
                  <c:v>8.8397108629437726E-2</c:v>
                </c:pt>
                <c:pt idx="1057">
                  <c:v>8.8485588181668795E-2</c:v>
                </c:pt>
                <c:pt idx="1058">
                  <c:v>8.8574311578337797E-2</c:v>
                </c:pt>
                <c:pt idx="1059">
                  <c:v>8.8663280581584347E-2</c:v>
                </c:pt>
                <c:pt idx="1060">
                  <c:v>8.8752496953290488E-2</c:v>
                </c:pt>
                <c:pt idx="1061">
                  <c:v>8.8841962454208057E-2</c:v>
                </c:pt>
                <c:pt idx="1062">
                  <c:v>8.8931678843228043E-2</c:v>
                </c:pt>
                <c:pt idx="1063">
                  <c:v>8.9021647876713947E-2</c:v>
                </c:pt>
                <c:pt idx="1064">
                  <c:v>8.9111871307925902E-2</c:v>
                </c:pt>
                <c:pt idx="1065">
                  <c:v>8.9202350886546225E-2</c:v>
                </c:pt>
                <c:pt idx="1066">
                  <c:v>8.9293088358277747E-2</c:v>
                </c:pt>
                <c:pt idx="1067">
                  <c:v>8.9384085464524782E-2</c:v>
                </c:pt>
                <c:pt idx="1068">
                  <c:v>8.9475343942151744E-2</c:v>
                </c:pt>
                <c:pt idx="1069">
                  <c:v>8.956686552331268E-2</c:v>
                </c:pt>
                <c:pt idx="1070">
                  <c:v>8.9658651935337008E-2</c:v>
                </c:pt>
                <c:pt idx="1071">
                  <c:v>8.9750704900715197E-2</c:v>
                </c:pt>
                <c:pt idx="1072">
                  <c:v>8.9843026137094745E-2</c:v>
                </c:pt>
                <c:pt idx="1073">
                  <c:v>8.9935617357367395E-2</c:v>
                </c:pt>
                <c:pt idx="1074">
                  <c:v>9.0028480269795805E-2</c:v>
                </c:pt>
                <c:pt idx="1075">
                  <c:v>9.0121616578187527E-2</c:v>
                </c:pt>
                <c:pt idx="1076">
                  <c:v>9.0215027982112797E-2</c:v>
                </c:pt>
                <c:pt idx="1077">
                  <c:v>9.0308716177162393E-2</c:v>
                </c:pt>
                <c:pt idx="1078">
                  <c:v>9.0402682855239905E-2</c:v>
                </c:pt>
                <c:pt idx="1079">
                  <c:v>9.0496929704887721E-2</c:v>
                </c:pt>
                <c:pt idx="1080">
                  <c:v>9.0591458411631728E-2</c:v>
                </c:pt>
                <c:pt idx="1081">
                  <c:v>9.0686270658372828E-2</c:v>
                </c:pt>
                <c:pt idx="1082">
                  <c:v>9.0781368125771728E-2</c:v>
                </c:pt>
                <c:pt idx="1083">
                  <c:v>9.0876752492663568E-2</c:v>
                </c:pt>
                <c:pt idx="1084">
                  <c:v>9.0972425436502524E-2</c:v>
                </c:pt>
                <c:pt idx="1085">
                  <c:v>9.1068388633788799E-2</c:v>
                </c:pt>
                <c:pt idx="1086">
                  <c:v>9.1164643760526548E-2</c:v>
                </c:pt>
                <c:pt idx="1087">
                  <c:v>9.1261192492680068E-2</c:v>
                </c:pt>
                <c:pt idx="1088">
                  <c:v>9.1358036506635126E-2</c:v>
                </c:pt>
                <c:pt idx="1089">
                  <c:v>9.1455177479661781E-2</c:v>
                </c:pt>
                <c:pt idx="1090">
                  <c:v>9.1552617090376945E-2</c:v>
                </c:pt>
                <c:pt idx="1091">
                  <c:v>9.1650357019203765E-2</c:v>
                </c:pt>
                <c:pt idx="1092">
                  <c:v>9.1748398948825707E-2</c:v>
                </c:pt>
                <c:pt idx="1093">
                  <c:v>9.1846744564638691E-2</c:v>
                </c:pt>
                <c:pt idx="1094">
                  <c:v>9.1945395555191767E-2</c:v>
                </c:pt>
                <c:pt idx="1095">
                  <c:v>9.2044353612614024E-2</c:v>
                </c:pt>
                <c:pt idx="1096">
                  <c:v>9.2143620433047649E-2</c:v>
                </c:pt>
                <c:pt idx="1097">
                  <c:v>9.224319771704928E-2</c:v>
                </c:pt>
                <c:pt idx="1098">
                  <c:v>0.100130899058475</c:v>
                </c:pt>
                <c:pt idx="1099">
                  <c:v>0.10210469415314199</c:v>
                </c:pt>
                <c:pt idx="1100">
                  <c:v>0.102342691777505</c:v>
                </c:pt>
                <c:pt idx="1101">
                  <c:v>0.10245299333262695</c:v>
                </c:pt>
                <c:pt idx="1102">
                  <c:v>0.1025638514554522</c:v>
                </c:pt>
                <c:pt idx="1103">
                  <c:v>0.102670917210026</c:v>
                </c:pt>
                <c:pt idx="1104">
                  <c:v>0.102783177507707</c:v>
                </c:pt>
                <c:pt idx="1105">
                  <c:v>0.10289277966134699</c:v>
                </c:pt>
                <c:pt idx="1106">
                  <c:v>0.10300446654629802</c:v>
                </c:pt>
                <c:pt idx="1107">
                  <c:v>0.10311455430880502</c:v>
                </c:pt>
                <c:pt idx="1108">
                  <c:v>0.10322555287368153</c:v>
                </c:pt>
                <c:pt idx="1109">
                  <c:v>0.10333565437365626</c:v>
                </c:pt>
                <c:pt idx="1110">
                  <c:v>0.10344616278658569</c:v>
                </c:pt>
                <c:pt idx="1111">
                  <c:v>0.10355618206379499</c:v>
                </c:pt>
                <c:pt idx="1112">
                  <c:v>0.10366638968469929</c:v>
                </c:pt>
                <c:pt idx="1113">
                  <c:v>0.1037763441014862</c:v>
                </c:pt>
                <c:pt idx="1114">
                  <c:v>0.103886400048547</c:v>
                </c:pt>
                <c:pt idx="1115">
                  <c:v>0.10399634355924819</c:v>
                </c:pt>
                <c:pt idx="1116">
                  <c:v>0.10410636320258899</c:v>
                </c:pt>
                <c:pt idx="1117">
                  <c:v>0.10421635864690602</c:v>
                </c:pt>
                <c:pt idx="1118">
                  <c:v>0.10432643263195512</c:v>
                </c:pt>
                <c:pt idx="1119">
                  <c:v>0.10443654111068169</c:v>
                </c:pt>
                <c:pt idx="1120">
                  <c:v>0.1045467421701282</c:v>
                </c:pt>
                <c:pt idx="1121">
                  <c:v>0.10465701923332495</c:v>
                </c:pt>
                <c:pt idx="1122">
                  <c:v>0.10476740686423502</c:v>
                </c:pt>
                <c:pt idx="1123">
                  <c:v>0.104877901546946</c:v>
                </c:pt>
                <c:pt idx="1124">
                  <c:v>0.10498852520237698</c:v>
                </c:pt>
                <c:pt idx="1125">
                  <c:v>0.1050992802292231</c:v>
                </c:pt>
                <c:pt idx="1126">
                  <c:v>0.10521018154461227</c:v>
                </c:pt>
                <c:pt idx="1127">
                  <c:v>0.10532123396506322</c:v>
                </c:pt>
                <c:pt idx="1128">
                  <c:v>0.10543244835931299</c:v>
                </c:pt>
                <c:pt idx="1129">
                  <c:v>0.10554383028923429</c:v>
                </c:pt>
                <c:pt idx="1130">
                  <c:v>0.10565538815123079</c:v>
                </c:pt>
                <c:pt idx="1131">
                  <c:v>0.10576712748430107</c:v>
                </c:pt>
                <c:pt idx="1132">
                  <c:v>0.105879055075043</c:v>
                </c:pt>
                <c:pt idx="1133">
                  <c:v>0.10599117611357405</c:v>
                </c:pt>
                <c:pt idx="1134">
                  <c:v>0.10610349626604502</c:v>
                </c:pt>
                <c:pt idx="1135">
                  <c:v>0.10621602025915945</c:v>
                </c:pt>
                <c:pt idx="1136">
                  <c:v>0.10632875292943712</c:v>
                </c:pt>
                <c:pt idx="1137">
                  <c:v>0.106441698522856</c:v>
                </c:pt>
                <c:pt idx="1138">
                  <c:v>0.106554861228754</c:v>
                </c:pt>
                <c:pt idx="1139">
                  <c:v>0.10666824483645271</c:v>
                </c:pt>
                <c:pt idx="1140">
                  <c:v>0.10678185300924302</c:v>
                </c:pt>
                <c:pt idx="1141">
                  <c:v>0.10689568911855619</c:v>
                </c:pt>
                <c:pt idx="1142">
                  <c:v>0.10700975638647522</c:v>
                </c:pt>
                <c:pt idx="1143">
                  <c:v>0.10712405780769479</c:v>
                </c:pt>
                <c:pt idx="1144">
                  <c:v>0.10723859622523307</c:v>
                </c:pt>
                <c:pt idx="1145">
                  <c:v>0.107353374295401</c:v>
                </c:pt>
                <c:pt idx="1146">
                  <c:v>0.107468394529282</c:v>
                </c:pt>
                <c:pt idx="1147">
                  <c:v>0.10758365927849214</c:v>
                </c:pt>
                <c:pt idx="1148">
                  <c:v>0.1076991707588663</c:v>
                </c:pt>
                <c:pt idx="1149">
                  <c:v>0.10781493104604099</c:v>
                </c:pt>
                <c:pt idx="1150">
                  <c:v>0.10793094208973612</c:v>
                </c:pt>
                <c:pt idx="1151">
                  <c:v>0.108047205713768</c:v>
                </c:pt>
                <c:pt idx="1152">
                  <c:v>0.10816372362522376</c:v>
                </c:pt>
                <c:pt idx="1153">
                  <c:v>0.10828049741633312</c:v>
                </c:pt>
                <c:pt idx="1154">
                  <c:v>0.108397528570795</c:v>
                </c:pt>
                <c:pt idx="1155">
                  <c:v>0.10851515363667147</c:v>
                </c:pt>
                <c:pt idx="1156">
                  <c:v>0.10863371637153099</c:v>
                </c:pt>
                <c:pt idx="1157">
                  <c:v>0.10875317868045722</c:v>
                </c:pt>
                <c:pt idx="1158">
                  <c:v>0.10887352395879522</c:v>
                </c:pt>
                <c:pt idx="1159">
                  <c:v>0.10899472434210274</c:v>
                </c:pt>
                <c:pt idx="1160">
                  <c:v>0.10911674920589338</c:v>
                </c:pt>
                <c:pt idx="1161">
                  <c:v>0.1092395638518142</c:v>
                </c:pt>
                <c:pt idx="1162">
                  <c:v>0.109363130194103</c:v>
                </c:pt>
                <c:pt idx="1163">
                  <c:v>0.109487406285143</c:v>
                </c:pt>
                <c:pt idx="1164">
                  <c:v>0.10961234658745322</c:v>
                </c:pt>
                <c:pt idx="1165">
                  <c:v>0.10973790171842122</c:v>
                </c:pt>
                <c:pt idx="1166">
                  <c:v>0.10986401856332002</c:v>
                </c:pt>
                <c:pt idx="1167">
                  <c:v>0.10999064012784319</c:v>
                </c:pt>
                <c:pt idx="1168">
                  <c:v>0.11011770557449301</c:v>
                </c:pt>
                <c:pt idx="1169">
                  <c:v>0.11024516861396598</c:v>
                </c:pt>
                <c:pt idx="1170">
                  <c:v>0.110373085738376</c:v>
                </c:pt>
                <c:pt idx="1171">
                  <c:v>0.11050152606103512</c:v>
                </c:pt>
                <c:pt idx="1172">
                  <c:v>0.11063056325076498</c:v>
                </c:pt>
                <c:pt idx="1173">
                  <c:v>0.1107602745744833</c:v>
                </c:pt>
                <c:pt idx="1174">
                  <c:v>0.11089074081443299</c:v>
                </c:pt>
                <c:pt idx="1175">
                  <c:v>0.111022045924798</c:v>
                </c:pt>
                <c:pt idx="1176">
                  <c:v>0.111154276994485</c:v>
                </c:pt>
                <c:pt idx="1177">
                  <c:v>0.11128752397624229</c:v>
                </c:pt>
                <c:pt idx="1178">
                  <c:v>0.11142187956610312</c:v>
                </c:pt>
                <c:pt idx="1179">
                  <c:v>0.11155743895804696</c:v>
                </c:pt>
                <c:pt idx="1180">
                  <c:v>0.111694299672422</c:v>
                </c:pt>
                <c:pt idx="1181">
                  <c:v>0.11183256131792398</c:v>
                </c:pt>
                <c:pt idx="1182">
                  <c:v>0.11197174205676499</c:v>
                </c:pt>
                <c:pt idx="1183">
                  <c:v>0.11211136918834681</c:v>
                </c:pt>
                <c:pt idx="1184">
                  <c:v>0.1122514744280802</c:v>
                </c:pt>
                <c:pt idx="1185">
                  <c:v>0.1123920454659703</c:v>
                </c:pt>
                <c:pt idx="1186">
                  <c:v>0.11253308060794601</c:v>
                </c:pt>
                <c:pt idx="1187">
                  <c:v>0.11267457703314412</c:v>
                </c:pt>
                <c:pt idx="1188">
                  <c:v>0.11281653248308122</c:v>
                </c:pt>
                <c:pt idx="1189">
                  <c:v>0.112958944455517</c:v>
                </c:pt>
                <c:pt idx="1190">
                  <c:v>0.11310181069314493</c:v>
                </c:pt>
                <c:pt idx="1191">
                  <c:v>0.11324512885230922</c:v>
                </c:pt>
                <c:pt idx="1192">
                  <c:v>0.11338889675094353</c:v>
                </c:pt>
                <c:pt idx="1193">
                  <c:v>0.11353311220545502</c:v>
                </c:pt>
                <c:pt idx="1194">
                  <c:v>0.11367777316078102</c:v>
                </c:pt>
                <c:pt idx="1195">
                  <c:v>0.11382287761172501</c:v>
                </c:pt>
                <c:pt idx="1196">
                  <c:v>0.11396842367320002</c:v>
                </c:pt>
                <c:pt idx="1197">
                  <c:v>0.11411440954432395</c:v>
                </c:pt>
                <c:pt idx="1198">
                  <c:v>0.11426083354815612</c:v>
                </c:pt>
                <c:pt idx="1199">
                  <c:v>0.11440769411731998</c:v>
                </c:pt>
                <c:pt idx="1200">
                  <c:v>0.11455498981799295</c:v>
                </c:pt>
                <c:pt idx="1201">
                  <c:v>0.11470271934615622</c:v>
                </c:pt>
                <c:pt idx="1202">
                  <c:v>0.114850881543214</c:v>
                </c:pt>
                <c:pt idx="1203">
                  <c:v>0.11499947539726298</c:v>
                </c:pt>
                <c:pt idx="1204">
                  <c:v>0.11514850005397199</c:v>
                </c:pt>
                <c:pt idx="1205">
                  <c:v>0.115297954819907</c:v>
                </c:pt>
                <c:pt idx="1206">
                  <c:v>0.11544783917046622</c:v>
                </c:pt>
                <c:pt idx="1207">
                  <c:v>0.11559815275367236</c:v>
                </c:pt>
                <c:pt idx="1208">
                  <c:v>0.11574889539598485</c:v>
                </c:pt>
                <c:pt idx="1209">
                  <c:v>0.11590006710571395</c:v>
                </c:pt>
                <c:pt idx="1210">
                  <c:v>0.116051668077105</c:v>
                </c:pt>
                <c:pt idx="1211">
                  <c:v>0.11620369869287098</c:v>
                </c:pt>
                <c:pt idx="1212">
                  <c:v>0.116356159526734</c:v>
                </c:pt>
                <c:pt idx="1213">
                  <c:v>0.116509051179624</c:v>
                </c:pt>
                <c:pt idx="1214">
                  <c:v>0.11666237447495129</c:v>
                </c:pt>
                <c:pt idx="1215">
                  <c:v>0.116816127687302</c:v>
                </c:pt>
                <c:pt idx="1216">
                  <c:v>0.116970314316222</c:v>
                </c:pt>
                <c:pt idx="1217">
                  <c:v>0.11712493748681295</c:v>
                </c:pt>
                <c:pt idx="1218">
                  <c:v>0.117279999047452</c:v>
                </c:pt>
                <c:pt idx="1219">
                  <c:v>0.11743549988466</c:v>
                </c:pt>
                <c:pt idx="1220">
                  <c:v>0.11759144222643761</c:v>
                </c:pt>
                <c:pt idx="1221">
                  <c:v>0.11774782845053899</c:v>
                </c:pt>
                <c:pt idx="1222">
                  <c:v>0.11790466106147512</c:v>
                </c:pt>
                <c:pt idx="1223">
                  <c:v>0.11806194196547533</c:v>
                </c:pt>
                <c:pt idx="1224">
                  <c:v>0.11821967350152709</c:v>
                </c:pt>
                <c:pt idx="1225">
                  <c:v>0.11837785881596559</c:v>
                </c:pt>
                <c:pt idx="1226">
                  <c:v>0.118536501139358</c:v>
                </c:pt>
                <c:pt idx="1227">
                  <c:v>0.11869560385596505</c:v>
                </c:pt>
                <c:pt idx="1228">
                  <c:v>0.11885517048840054</c:v>
                </c:pt>
                <c:pt idx="1229">
                  <c:v>0.119015204691958</c:v>
                </c:pt>
                <c:pt idx="1230">
                  <c:v>0.11917571024881377</c:v>
                </c:pt>
                <c:pt idx="1231">
                  <c:v>0.11933669106082299</c:v>
                </c:pt>
                <c:pt idx="1232">
                  <c:v>0.11949815114318305</c:v>
                </c:pt>
                <c:pt idx="1233">
                  <c:v>0.119660094617243</c:v>
                </c:pt>
                <c:pt idx="1234">
                  <c:v>0.11982252570381829</c:v>
                </c:pt>
                <c:pt idx="1235">
                  <c:v>0.11998544871609412</c:v>
                </c:pt>
                <c:pt idx="1236">
                  <c:v>0.12014886805283601</c:v>
                </c:pt>
                <c:pt idx="1237">
                  <c:v>0.12031278819147</c:v>
                </c:pt>
                <c:pt idx="1238">
                  <c:v>0.120477213681388</c:v>
                </c:pt>
                <c:pt idx="1239">
                  <c:v>0.12064214913727422</c:v>
                </c:pt>
                <c:pt idx="1240">
                  <c:v>0.12080759923266195</c:v>
                </c:pt>
                <c:pt idx="1241">
                  <c:v>0.120973568693602</c:v>
                </c:pt>
                <c:pt idx="1242">
                  <c:v>0.12114006229256398</c:v>
                </c:pt>
                <c:pt idx="1243">
                  <c:v>0.121307084842532</c:v>
                </c:pt>
                <c:pt idx="1244">
                  <c:v>0.12147464119133509</c:v>
                </c:pt>
                <c:pt idx="1245">
                  <c:v>0.12164273621621789</c:v>
                </c:pt>
                <c:pt idx="1246">
                  <c:v>0.121811374818661</c:v>
                </c:pt>
                <c:pt idx="1247">
                  <c:v>0.121980561919486</c:v>
                </c:pt>
                <c:pt idx="1248">
                  <c:v>0.12215030245419102</c:v>
                </c:pt>
                <c:pt idx="1249">
                  <c:v>0.12232060136859062</c:v>
                </c:pt>
                <c:pt idx="1250">
                  <c:v>0.122491463614716</c:v>
                </c:pt>
                <c:pt idx="1251">
                  <c:v>0.12266289414701002</c:v>
                </c:pt>
                <c:pt idx="1252">
                  <c:v>0.12283489791876701</c:v>
                </c:pt>
                <c:pt idx="1253">
                  <c:v>0.123007479878875</c:v>
                </c:pt>
                <c:pt idx="1254">
                  <c:v>0.12318064496881219</c:v>
                </c:pt>
                <c:pt idx="1255">
                  <c:v>0.12335439811990281</c:v>
                </c:pt>
                <c:pt idx="1256">
                  <c:v>0.12352874425086513</c:v>
                </c:pt>
                <c:pt idx="1257">
                  <c:v>0.12370368826554626</c:v>
                </c:pt>
                <c:pt idx="1258">
                  <c:v>0.123879235050965</c:v>
                </c:pt>
                <c:pt idx="1259">
                  <c:v>0.12405538947556002</c:v>
                </c:pt>
                <c:pt idx="1260">
                  <c:v>0.12423215638764822</c:v>
                </c:pt>
                <c:pt idx="1261">
                  <c:v>0.12440954061413102</c:v>
                </c:pt>
                <c:pt idx="1262">
                  <c:v>0.12458754695938502</c:v>
                </c:pt>
                <c:pt idx="1263">
                  <c:v>0.12476618020434722</c:v>
                </c:pt>
                <c:pt idx="1264">
                  <c:v>0.124945445105797</c:v>
                </c:pt>
                <c:pt idx="1265">
                  <c:v>0.125125346395801</c:v>
                </c:pt>
                <c:pt idx="1266">
                  <c:v>0.12530588878132803</c:v>
                </c:pt>
                <c:pt idx="1267">
                  <c:v>0.12548707694400088</c:v>
                </c:pt>
                <c:pt idx="1268">
                  <c:v>0.12566891554002901</c:v>
                </c:pt>
                <c:pt idx="1269">
                  <c:v>0.125851409200222</c:v>
                </c:pt>
                <c:pt idx="1270">
                  <c:v>0.12603456253016199</c:v>
                </c:pt>
                <c:pt idx="1271">
                  <c:v>0.12621838011047781</c:v>
                </c:pt>
                <c:pt idx="1272">
                  <c:v>0.12640286649720481</c:v>
                </c:pt>
                <c:pt idx="1273">
                  <c:v>0.12658802622227988</c:v>
                </c:pt>
                <c:pt idx="1274">
                  <c:v>0.12677386379407588</c:v>
                </c:pt>
                <c:pt idx="1275">
                  <c:v>0.12696038369803195</c:v>
                </c:pt>
                <c:pt idx="1276">
                  <c:v>0.12714759039734999</c:v>
                </c:pt>
                <c:pt idx="1277">
                  <c:v>0.12733548833376099</c:v>
                </c:pt>
                <c:pt idx="1278">
                  <c:v>0.12752408192832301</c:v>
                </c:pt>
                <c:pt idx="1279">
                  <c:v>0.12771337558228577</c:v>
                </c:pt>
                <c:pt idx="1280">
                  <c:v>0.12790337367796881</c:v>
                </c:pt>
                <c:pt idx="1281">
                  <c:v>0.12809408057971094</c:v>
                </c:pt>
                <c:pt idx="1282">
                  <c:v>0.12828550063481187</c:v>
                </c:pt>
                <c:pt idx="1283">
                  <c:v>0.128477638174509</c:v>
                </c:pt>
                <c:pt idx="1284">
                  <c:v>0.128670497514972</c:v>
                </c:pt>
                <c:pt idx="1285">
                  <c:v>0.12886408295831001</c:v>
                </c:pt>
                <c:pt idx="1286">
                  <c:v>0.12905839879358397</c:v>
                </c:pt>
                <c:pt idx="1287">
                  <c:v>0.12925344929782503</c:v>
                </c:pt>
                <c:pt idx="1288">
                  <c:v>0.1294492387370513</c:v>
                </c:pt>
                <c:pt idx="1289">
                  <c:v>0.12964577136728</c:v>
                </c:pt>
                <c:pt idx="1290">
                  <c:v>0.13743945604113342</c:v>
                </c:pt>
                <c:pt idx="1291">
                  <c:v>0.13946596399665701</c:v>
                </c:pt>
                <c:pt idx="1292">
                  <c:v>0.13980762601170088</c:v>
                </c:pt>
                <c:pt idx="1293">
                  <c:v>0.14001595349566603</c:v>
                </c:pt>
                <c:pt idx="1294">
                  <c:v>0.14022782070711201</c:v>
                </c:pt>
                <c:pt idx="1295">
                  <c:v>0.14043832912254484</c:v>
                </c:pt>
                <c:pt idx="1296">
                  <c:v>0.14065264643952197</c:v>
                </c:pt>
                <c:pt idx="1297">
                  <c:v>0.14086600073420699</c:v>
                </c:pt>
                <c:pt idx="1298">
                  <c:v>0.14108060607626399</c:v>
                </c:pt>
                <c:pt idx="1299">
                  <c:v>0.14129475876761124</c:v>
                </c:pt>
                <c:pt idx="1300">
                  <c:v>0.14150948002544542</c:v>
                </c:pt>
                <c:pt idx="1301">
                  <c:v>0.14172411446701041</c:v>
                </c:pt>
                <c:pt idx="1302">
                  <c:v>0.14193912573486941</c:v>
                </c:pt>
                <c:pt idx="1303">
                  <c:v>0.14215426669544201</c:v>
                </c:pt>
                <c:pt idx="1304">
                  <c:v>0.142369754301541</c:v>
                </c:pt>
                <c:pt idx="1305">
                  <c:v>0.14258550533904987</c:v>
                </c:pt>
                <c:pt idx="1306">
                  <c:v>0.142801628411029</c:v>
                </c:pt>
                <c:pt idx="1307">
                  <c:v>0.14301810526376599</c:v>
                </c:pt>
                <c:pt idx="1308">
                  <c:v>0.14323499613347737</c:v>
                </c:pt>
                <c:pt idx="1309">
                  <c:v>0.14345230729218086</c:v>
                </c:pt>
                <c:pt idx="1310">
                  <c:v>0.14367007651456587</c:v>
                </c:pt>
                <c:pt idx="1311">
                  <c:v>0.143888318243071</c:v>
                </c:pt>
                <c:pt idx="1312">
                  <c:v>0.144107059084712</c:v>
                </c:pt>
                <c:pt idx="1313">
                  <c:v>0.14432631522174497</c:v>
                </c:pt>
                <c:pt idx="1314">
                  <c:v>0.14454610714203081</c:v>
                </c:pt>
                <c:pt idx="1315">
                  <c:v>0.1447664503952959</c:v>
                </c:pt>
                <c:pt idx="1316">
                  <c:v>0.14498736171524437</c:v>
                </c:pt>
                <c:pt idx="1317">
                  <c:v>0.14520885527522406</c:v>
                </c:pt>
                <c:pt idx="1318">
                  <c:v>0.14543094524795999</c:v>
                </c:pt>
                <c:pt idx="1319">
                  <c:v>0.145653644315063</c:v>
                </c:pt>
                <c:pt idx="1320">
                  <c:v>0.14587696475269399</c:v>
                </c:pt>
                <c:pt idx="1321">
                  <c:v>0.14610091785769599</c:v>
                </c:pt>
                <c:pt idx="1322">
                  <c:v>0.14632551442154287</c:v>
                </c:pt>
                <c:pt idx="1323">
                  <c:v>0.146550764524738</c:v>
                </c:pt>
                <c:pt idx="1324">
                  <c:v>0.14677667775469797</c:v>
                </c:pt>
                <c:pt idx="1325">
                  <c:v>0.14700326314490741</c:v>
                </c:pt>
                <c:pt idx="1326">
                  <c:v>0.14723052928355349</c:v>
                </c:pt>
                <c:pt idx="1327">
                  <c:v>0.14745848430713795</c:v>
                </c:pt>
                <c:pt idx="1328">
                  <c:v>0.14768713596070801</c:v>
                </c:pt>
                <c:pt idx="1329">
                  <c:v>0.1479164916100037</c:v>
                </c:pt>
                <c:pt idx="1330">
                  <c:v>0.14814655827883497</c:v>
                </c:pt>
                <c:pt idx="1331">
                  <c:v>0.14837734266578101</c:v>
                </c:pt>
                <c:pt idx="1332">
                  <c:v>0.148608851169758</c:v>
                </c:pt>
                <c:pt idx="1333">
                  <c:v>0.14884108990614744</c:v>
                </c:pt>
                <c:pt idx="1334">
                  <c:v>0.14907406472549881</c:v>
                </c:pt>
                <c:pt idx="1335">
                  <c:v>0.14930778122752181</c:v>
                </c:pt>
                <c:pt idx="1336">
                  <c:v>0.14954258872552204</c:v>
                </c:pt>
                <c:pt idx="1337">
                  <c:v>0.14977876736824</c:v>
                </c:pt>
                <c:pt idx="1338">
                  <c:v>0.15001628995520508</c:v>
                </c:pt>
                <c:pt idx="1339">
                  <c:v>0.15025514664995099</c:v>
                </c:pt>
                <c:pt idx="1340">
                  <c:v>0.15049531692870124</c:v>
                </c:pt>
                <c:pt idx="1341">
                  <c:v>0.15073677619868101</c:v>
                </c:pt>
                <c:pt idx="1342">
                  <c:v>0.15097903270323068</c:v>
                </c:pt>
                <c:pt idx="1343">
                  <c:v>0.15122156963991387</c:v>
                </c:pt>
                <c:pt idx="1344">
                  <c:v>0.15146427539922899</c:v>
                </c:pt>
                <c:pt idx="1345">
                  <c:v>0.15170699354140729</c:v>
                </c:pt>
                <c:pt idx="1346">
                  <c:v>0.15194966511277988</c:v>
                </c:pt>
                <c:pt idx="1347">
                  <c:v>0.15219221933662141</c:v>
                </c:pt>
                <c:pt idx="1348">
                  <c:v>0.15243459086221281</c:v>
                </c:pt>
                <c:pt idx="1349">
                  <c:v>0.15267673658976799</c:v>
                </c:pt>
                <c:pt idx="1350">
                  <c:v>0.15291872108498741</c:v>
                </c:pt>
                <c:pt idx="1351">
                  <c:v>0.15316061526399197</c:v>
                </c:pt>
                <c:pt idx="1352">
                  <c:v>0.15340249704143943</c:v>
                </c:pt>
                <c:pt idx="1353">
                  <c:v>0.15364444925139481</c:v>
                </c:pt>
                <c:pt idx="1354">
                  <c:v>0.15388656023984387</c:v>
                </c:pt>
                <c:pt idx="1355">
                  <c:v>0.15412892326329997</c:v>
                </c:pt>
                <c:pt idx="1356">
                  <c:v>0.15437163666310497</c:v>
                </c:pt>
                <c:pt idx="1357">
                  <c:v>0.15461480352057999</c:v>
                </c:pt>
                <c:pt idx="1358">
                  <c:v>0.154858531608356</c:v>
                </c:pt>
                <c:pt idx="1359">
                  <c:v>0.15510293312496803</c:v>
                </c:pt>
                <c:pt idx="1360">
                  <c:v>0.15534812453658681</c:v>
                </c:pt>
                <c:pt idx="1361">
                  <c:v>0.15559321980800844</c:v>
                </c:pt>
                <c:pt idx="1362">
                  <c:v>0.15583816202818701</c:v>
                </c:pt>
                <c:pt idx="1363">
                  <c:v>0.15608294219041677</c:v>
                </c:pt>
                <c:pt idx="1364">
                  <c:v>0.15632755855647337</c:v>
                </c:pt>
                <c:pt idx="1365">
                  <c:v>0.15657200668342641</c:v>
                </c:pt>
                <c:pt idx="1366">
                  <c:v>0.15681628543272605</c:v>
                </c:pt>
                <c:pt idx="1367">
                  <c:v>0.15706039220029508</c:v>
                </c:pt>
                <c:pt idx="1368">
                  <c:v>0.157304325973259</c:v>
                </c:pt>
                <c:pt idx="1369">
                  <c:v>0.15754808543080095</c:v>
                </c:pt>
                <c:pt idx="1370">
                  <c:v>0.15779167016008899</c:v>
                </c:pt>
                <c:pt idx="1371">
                  <c:v>0.15803507992381588</c:v>
                </c:pt>
                <c:pt idx="1372">
                  <c:v>0.15827831514060103</c:v>
                </c:pt>
                <c:pt idx="1373">
                  <c:v>0.15852137660749677</c:v>
                </c:pt>
                <c:pt idx="1374">
                  <c:v>0.15876426569214994</c:v>
                </c:pt>
                <c:pt idx="1375">
                  <c:v>0.15900698423011481</c:v>
                </c:pt>
                <c:pt idx="1376">
                  <c:v>0.15924953460302377</c:v>
                </c:pt>
                <c:pt idx="1377">
                  <c:v>0.15949191970148299</c:v>
                </c:pt>
                <c:pt idx="1378">
                  <c:v>0.1597341429567983</c:v>
                </c:pt>
                <c:pt idx="1379">
                  <c:v>0.15997620832693277</c:v>
                </c:pt>
                <c:pt idx="1380">
                  <c:v>0.16021812030787044</c:v>
                </c:pt>
                <c:pt idx="1381">
                  <c:v>0.16045988392610699</c:v>
                </c:pt>
                <c:pt idx="1382">
                  <c:v>0.160701504739725</c:v>
                </c:pt>
                <c:pt idx="1383">
                  <c:v>0.16094298883102781</c:v>
                </c:pt>
                <c:pt idx="1384">
                  <c:v>0.16118434280129332</c:v>
                </c:pt>
                <c:pt idx="1385">
                  <c:v>0.161425573761182</c:v>
                </c:pt>
                <c:pt idx="1386">
                  <c:v>0.16166668932084588</c:v>
                </c:pt>
                <c:pt idx="1387">
                  <c:v>0.16190769757731974</c:v>
                </c:pt>
                <c:pt idx="1388">
                  <c:v>0.16214860710083001</c:v>
                </c:pt>
                <c:pt idx="1389">
                  <c:v>0.16238942691917588</c:v>
                </c:pt>
                <c:pt idx="1390">
                  <c:v>0.162630166500801</c:v>
                </c:pt>
                <c:pt idx="1391">
                  <c:v>0.162870835736387</c:v>
                </c:pt>
                <c:pt idx="1392">
                  <c:v>0.16311144491927401</c:v>
                </c:pt>
                <c:pt idx="1393">
                  <c:v>0.16335200472470687</c:v>
                </c:pt>
                <c:pt idx="1394">
                  <c:v>0.163592526188126</c:v>
                </c:pt>
                <c:pt idx="1395">
                  <c:v>0.16383302030669</c:v>
                </c:pt>
                <c:pt idx="1396">
                  <c:v>0.16407349082079944</c:v>
                </c:pt>
                <c:pt idx="1397">
                  <c:v>0.164313952624948</c:v>
                </c:pt>
                <c:pt idx="1398">
                  <c:v>0.16455442445569299</c:v>
                </c:pt>
                <c:pt idx="1399">
                  <c:v>0.164794919091546</c:v>
                </c:pt>
                <c:pt idx="1400">
                  <c:v>0.16503544788538776</c:v>
                </c:pt>
                <c:pt idx="1401">
                  <c:v>0.165276022530151</c:v>
                </c:pt>
                <c:pt idx="1402">
                  <c:v>0.16551665549547603</c:v>
                </c:pt>
                <c:pt idx="1403">
                  <c:v>0.16575736025330701</c:v>
                </c:pt>
                <c:pt idx="1404">
                  <c:v>0.16599815030151599</c:v>
                </c:pt>
                <c:pt idx="1405">
                  <c:v>0.16623903923531044</c:v>
                </c:pt>
                <c:pt idx="1406">
                  <c:v>0.166480040708857</c:v>
                </c:pt>
                <c:pt idx="1407">
                  <c:v>0.16672116841857887</c:v>
                </c:pt>
                <c:pt idx="1408">
                  <c:v>0.16696243608051581</c:v>
                </c:pt>
                <c:pt idx="1409">
                  <c:v>0.16720385741099281</c:v>
                </c:pt>
                <c:pt idx="1410">
                  <c:v>0.16744544610656764</c:v>
                </c:pt>
                <c:pt idx="1411">
                  <c:v>0.16768721582572499</c:v>
                </c:pt>
                <c:pt idx="1412">
                  <c:v>0.16792918017100641</c:v>
                </c:pt>
                <c:pt idx="1413">
                  <c:v>0.16817135267237501</c:v>
                </c:pt>
                <c:pt idx="1414">
                  <c:v>0.16841374677148199</c:v>
                </c:pt>
                <c:pt idx="1415">
                  <c:v>0.16865637580697401</c:v>
                </c:pt>
                <c:pt idx="1416">
                  <c:v>0.16889925300086481</c:v>
                </c:pt>
                <c:pt idx="1417">
                  <c:v>0.16914239144590537</c:v>
                </c:pt>
                <c:pt idx="1418">
                  <c:v>0.16938580409403001</c:v>
                </c:pt>
                <c:pt idx="1419">
                  <c:v>0.16962950374583</c:v>
                </c:pt>
                <c:pt idx="1420">
                  <c:v>0.169873503041023</c:v>
                </c:pt>
                <c:pt idx="1421">
                  <c:v>0.170117814449945</c:v>
                </c:pt>
                <c:pt idx="1422">
                  <c:v>0.17036245026601801</c:v>
                </c:pt>
                <c:pt idx="1423">
                  <c:v>0.17060742259916203</c:v>
                </c:pt>
                <c:pt idx="1424">
                  <c:v>0.17085274337012099</c:v>
                </c:pt>
                <c:pt idx="1425">
                  <c:v>0.17109842430571001</c:v>
                </c:pt>
                <c:pt idx="1426">
                  <c:v>0.17134447693486901</c:v>
                </c:pt>
                <c:pt idx="1427">
                  <c:v>0.17159091258556741</c:v>
                </c:pt>
                <c:pt idx="1428">
                  <c:v>0.17183774210913041</c:v>
                </c:pt>
                <c:pt idx="1429">
                  <c:v>0.17208497029745301</c:v>
                </c:pt>
                <c:pt idx="1430">
                  <c:v>0.17233259991804767</c:v>
                </c:pt>
                <c:pt idx="1431">
                  <c:v>0.17258063243149777</c:v>
                </c:pt>
                <c:pt idx="1432">
                  <c:v>0.17282906883420601</c:v>
                </c:pt>
                <c:pt idx="1433">
                  <c:v>0.17307791005967987</c:v>
                </c:pt>
                <c:pt idx="1434">
                  <c:v>0.173327157058627</c:v>
                </c:pt>
                <c:pt idx="1435">
                  <c:v>0.17357681083513901</c:v>
                </c:pt>
                <c:pt idx="1436">
                  <c:v>0.17382687244957787</c:v>
                </c:pt>
                <c:pt idx="1437">
                  <c:v>0.17407734301447644</c:v>
                </c:pt>
                <c:pt idx="1438">
                  <c:v>0.17432822369005888</c:v>
                </c:pt>
                <c:pt idx="1439">
                  <c:v>0.17457951567817387</c:v>
                </c:pt>
                <c:pt idx="1440">
                  <c:v>0.17483122021751188</c:v>
                </c:pt>
                <c:pt idx="1441">
                  <c:v>0.17508333857857344</c:v>
                </c:pt>
                <c:pt idx="1442">
                  <c:v>0.175335872059485</c:v>
                </c:pt>
                <c:pt idx="1443">
                  <c:v>0.175588821981986</c:v>
                </c:pt>
                <c:pt idx="1444">
                  <c:v>0.17584218968797682</c:v>
                </c:pt>
                <c:pt idx="1445">
                  <c:v>0.17609597653635403</c:v>
                </c:pt>
                <c:pt idx="1446">
                  <c:v>0.17635018390030399</c:v>
                </c:pt>
                <c:pt idx="1447">
                  <c:v>0.17660481316488888</c:v>
                </c:pt>
                <c:pt idx="1448">
                  <c:v>0.17685986572498397</c:v>
                </c:pt>
                <c:pt idx="1449">
                  <c:v>0.17711534298352399</c:v>
                </c:pt>
                <c:pt idx="1450">
                  <c:v>0.177371246350051</c:v>
                </c:pt>
                <c:pt idx="1451">
                  <c:v>0.17762757723950787</c:v>
                </c:pt>
                <c:pt idx="1452">
                  <c:v>0.17788433707132581</c:v>
                </c:pt>
                <c:pt idx="1453">
                  <c:v>0.17814152726865712</c:v>
                </c:pt>
                <c:pt idx="1454">
                  <c:v>0.17839914925796949</c:v>
                </c:pt>
                <c:pt idx="1455">
                  <c:v>0.178657204468644</c:v>
                </c:pt>
                <c:pt idx="1456">
                  <c:v>0.17891569433293908</c:v>
                </c:pt>
                <c:pt idx="1457">
                  <c:v>0.17917462028596087</c:v>
                </c:pt>
                <c:pt idx="1458">
                  <c:v>0.17943398376590436</c:v>
                </c:pt>
                <c:pt idx="1459">
                  <c:v>0.17969378621430901</c:v>
                </c:pt>
                <c:pt idx="1460">
                  <c:v>0.17995402907654401</c:v>
                </c:pt>
                <c:pt idx="1461">
                  <c:v>0.18021471380230636</c:v>
                </c:pt>
                <c:pt idx="1462">
                  <c:v>0.18047584184624377</c:v>
                </c:pt>
                <c:pt idx="1463">
                  <c:v>0.18073741466867499</c:v>
                </c:pt>
                <c:pt idx="1464">
                  <c:v>0.18099943373635835</c:v>
                </c:pt>
                <c:pt idx="1465">
                  <c:v>0.18126190052328303</c:v>
                </c:pt>
                <c:pt idx="1466">
                  <c:v>0.18900101846610604</c:v>
                </c:pt>
                <c:pt idx="1467">
                  <c:v>0.19106461607806197</c:v>
                </c:pt>
                <c:pt idx="1468">
                  <c:v>0.19147659795599001</c:v>
                </c:pt>
                <c:pt idx="1469">
                  <c:v>0.19174749206859337</c:v>
                </c:pt>
                <c:pt idx="1470">
                  <c:v>0.19202634896715701</c:v>
                </c:pt>
                <c:pt idx="1471">
                  <c:v>0.19230527363130101</c:v>
                </c:pt>
                <c:pt idx="1472">
                  <c:v>0.19258630101369401</c:v>
                </c:pt>
                <c:pt idx="1473">
                  <c:v>0.19286699066640794</c:v>
                </c:pt>
                <c:pt idx="1474">
                  <c:v>0.19314768769661</c:v>
                </c:pt>
                <c:pt idx="1475">
                  <c:v>0.193427978376916</c:v>
                </c:pt>
                <c:pt idx="1476">
                  <c:v>0.19370802324813888</c:v>
                </c:pt>
                <c:pt idx="1477">
                  <c:v>0.19398775622910897</c:v>
                </c:pt>
                <c:pt idx="1478">
                  <c:v>0.19426726589621937</c:v>
                </c:pt>
                <c:pt idx="1479">
                  <c:v>0.194546563926873</c:v>
                </c:pt>
                <c:pt idx="1480">
                  <c:v>0.19482570700815194</c:v>
                </c:pt>
                <c:pt idx="1481">
                  <c:v>0.19510472366732201</c:v>
                </c:pt>
                <c:pt idx="1482">
                  <c:v>0.19538365435095767</c:v>
                </c:pt>
                <c:pt idx="1483">
                  <c:v>0.19566252790988284</c:v>
                </c:pt>
                <c:pt idx="1484">
                  <c:v>0.19594137492740937</c:v>
                </c:pt>
                <c:pt idx="1485">
                  <c:v>0.196220220249122</c:v>
                </c:pt>
                <c:pt idx="1486">
                  <c:v>0.19649908750700401</c:v>
                </c:pt>
                <c:pt idx="1487">
                  <c:v>0.19677799684436881</c:v>
                </c:pt>
                <c:pt idx="1488">
                  <c:v>0.19705696652900001</c:v>
                </c:pt>
                <c:pt idx="1489">
                  <c:v>0.197336012340846</c:v>
                </c:pt>
                <c:pt idx="1490">
                  <c:v>0.19761514820877288</c:v>
                </c:pt>
                <c:pt idx="1491">
                  <c:v>0.19789438611362944</c:v>
                </c:pt>
                <c:pt idx="1492">
                  <c:v>0.19817373638476687</c:v>
                </c:pt>
                <c:pt idx="1493">
                  <c:v>0.19845320774941341</c:v>
                </c:pt>
                <c:pt idx="1494">
                  <c:v>0.19873280750018901</c:v>
                </c:pt>
                <c:pt idx="1495">
                  <c:v>0.19901254157491699</c:v>
                </c:pt>
                <c:pt idx="1496">
                  <c:v>0.19929241466734277</c:v>
                </c:pt>
                <c:pt idx="1497">
                  <c:v>0.199572430303214</c:v>
                </c:pt>
                <c:pt idx="1498">
                  <c:v>0.19985259092062088</c:v>
                </c:pt>
                <c:pt idx="1499">
                  <c:v>0.200132897934098</c:v>
                </c:pt>
                <c:pt idx="1500">
                  <c:v>0.20041335179558403</c:v>
                </c:pt>
                <c:pt idx="1501">
                  <c:v>0.20069395204617399</c:v>
                </c:pt>
                <c:pt idx="1502">
                  <c:v>0.20097469736332901</c:v>
                </c:pt>
                <c:pt idx="1503">
                  <c:v>0.20125582672096801</c:v>
                </c:pt>
                <c:pt idx="1504">
                  <c:v>0.20153765764040801</c:v>
                </c:pt>
                <c:pt idx="1505">
                  <c:v>0.20182015570260001</c:v>
                </c:pt>
                <c:pt idx="1506">
                  <c:v>0.202103310380572</c:v>
                </c:pt>
                <c:pt idx="1507">
                  <c:v>0.20238709779050701</c:v>
                </c:pt>
                <c:pt idx="1508">
                  <c:v>0.20267148945879501</c:v>
                </c:pt>
                <c:pt idx="1509">
                  <c:v>0.20295645023757344</c:v>
                </c:pt>
                <c:pt idx="1510">
                  <c:v>0.20324193925034026</c:v>
                </c:pt>
                <c:pt idx="1511">
                  <c:v>0.20352790920129199</c:v>
                </c:pt>
                <c:pt idx="1512">
                  <c:v>0.20381430658645808</c:v>
                </c:pt>
                <c:pt idx="1513">
                  <c:v>0.20410107137426201</c:v>
                </c:pt>
                <c:pt idx="1514">
                  <c:v>0.20438813697691799</c:v>
                </c:pt>
                <c:pt idx="1515">
                  <c:v>0.20467543122406101</c:v>
                </c:pt>
                <c:pt idx="1516">
                  <c:v>0.20496296755893881</c:v>
                </c:pt>
                <c:pt idx="1517">
                  <c:v>0.20525081166373088</c:v>
                </c:pt>
                <c:pt idx="1518">
                  <c:v>0.20553903182495781</c:v>
                </c:pt>
                <c:pt idx="1519">
                  <c:v>0.20582770322364494</c:v>
                </c:pt>
                <c:pt idx="1520">
                  <c:v>0.206116906994918</c:v>
                </c:pt>
                <c:pt idx="1521">
                  <c:v>0.20640673026612877</c:v>
                </c:pt>
                <c:pt idx="1522">
                  <c:v>0.20669726607123431</c:v>
                </c:pt>
                <c:pt idx="1523">
                  <c:v>0.20698861328351487</c:v>
                </c:pt>
                <c:pt idx="1524">
                  <c:v>0.20728087650700341</c:v>
                </c:pt>
                <c:pt idx="1525">
                  <c:v>0.20757416595871367</c:v>
                </c:pt>
                <c:pt idx="1526">
                  <c:v>0.20786844027820844</c:v>
                </c:pt>
                <c:pt idx="1527">
                  <c:v>0.20816281510932699</c:v>
                </c:pt>
                <c:pt idx="1528">
                  <c:v>0.20845737000196732</c:v>
                </c:pt>
                <c:pt idx="1529">
                  <c:v>0.20875206775012781</c:v>
                </c:pt>
                <c:pt idx="1530">
                  <c:v>0.20904689544913477</c:v>
                </c:pt>
                <c:pt idx="1531">
                  <c:v>0.20934183400615741</c:v>
                </c:pt>
                <c:pt idx="1532">
                  <c:v>0.20963686734959</c:v>
                </c:pt>
                <c:pt idx="1533">
                  <c:v>0.20993197771490801</c:v>
                </c:pt>
                <c:pt idx="1534">
                  <c:v>0.21022714837059644</c:v>
                </c:pt>
                <c:pt idx="1535">
                  <c:v>0.21052236214865597</c:v>
                </c:pt>
                <c:pt idx="1536">
                  <c:v>0.21081760236955588</c:v>
                </c:pt>
                <c:pt idx="1537">
                  <c:v>0.211112852415582</c:v>
                </c:pt>
                <c:pt idx="1538">
                  <c:v>0.21140809606924754</c:v>
                </c:pt>
                <c:pt idx="1539">
                  <c:v>0.21170331742519877</c:v>
                </c:pt>
                <c:pt idx="1540">
                  <c:v>0.21199850104401799</c:v>
                </c:pt>
                <c:pt idx="1541">
                  <c:v>0.21229363197258241</c:v>
                </c:pt>
                <c:pt idx="1542">
                  <c:v>0.21258869584054099</c:v>
                </c:pt>
                <c:pt idx="1543">
                  <c:v>0.21288367891484167</c:v>
                </c:pt>
                <c:pt idx="1544">
                  <c:v>0.21317856817759001</c:v>
                </c:pt>
                <c:pt idx="1545">
                  <c:v>0.21347335138983681</c:v>
                </c:pt>
                <c:pt idx="1546">
                  <c:v>0.21376801716137181</c:v>
                </c:pt>
                <c:pt idx="1547">
                  <c:v>0.21406255501436741</c:v>
                </c:pt>
                <c:pt idx="1548">
                  <c:v>0.21435695544681799</c:v>
                </c:pt>
                <c:pt idx="1549">
                  <c:v>0.21465120999148399</c:v>
                </c:pt>
                <c:pt idx="1550">
                  <c:v>0.21494531127192396</c:v>
                </c:pt>
                <c:pt idx="1551">
                  <c:v>0.21523925305386377</c:v>
                </c:pt>
                <c:pt idx="1552">
                  <c:v>0.21553303029212947</c:v>
                </c:pt>
                <c:pt idx="1553">
                  <c:v>0.21582663917225003</c:v>
                </c:pt>
                <c:pt idx="1554">
                  <c:v>0.21612007714661197</c:v>
                </c:pt>
                <c:pt idx="1555">
                  <c:v>0.21641334296466608</c:v>
                </c:pt>
                <c:pt idx="1556">
                  <c:v>0.2167064366969729</c:v>
                </c:pt>
                <c:pt idx="1557">
                  <c:v>0.21699935975289228</c:v>
                </c:pt>
                <c:pt idx="1558">
                  <c:v>0.21729211489173442</c:v>
                </c:pt>
                <c:pt idx="1559">
                  <c:v>0.21758470622733192</c:v>
                </c:pt>
                <c:pt idx="1560">
                  <c:v>0.21787713922603241</c:v>
                </c:pt>
                <c:pt idx="1561">
                  <c:v>0.21816942069818801</c:v>
                </c:pt>
                <c:pt idx="1562">
                  <c:v>0.21846155755997157</c:v>
                </c:pt>
                <c:pt idx="1563">
                  <c:v>0.21875353459146629</c:v>
                </c:pt>
                <c:pt idx="1564">
                  <c:v>0.21904538503541135</c:v>
                </c:pt>
                <c:pt idx="1565">
                  <c:v>0.21933712440159941</c:v>
                </c:pt>
                <c:pt idx="1566">
                  <c:v>0.21962876859433444</c:v>
                </c:pt>
                <c:pt idx="1567">
                  <c:v>0.21992032807152306</c:v>
                </c:pt>
                <c:pt idx="1568">
                  <c:v>0.22021181769078288</c:v>
                </c:pt>
                <c:pt idx="1569">
                  <c:v>0.22050325433387</c:v>
                </c:pt>
                <c:pt idx="1570">
                  <c:v>0.22079465584121499</c:v>
                </c:pt>
                <c:pt idx="1571">
                  <c:v>0.22108604094989701</c:v>
                </c:pt>
                <c:pt idx="1572">
                  <c:v>0.22137742930256588</c:v>
                </c:pt>
                <c:pt idx="1573">
                  <c:v>0.22166884135405787</c:v>
                </c:pt>
                <c:pt idx="1574">
                  <c:v>0.22196029833164799</c:v>
                </c:pt>
                <c:pt idx="1575">
                  <c:v>0.222251822160939</c:v>
                </c:pt>
                <c:pt idx="1576">
                  <c:v>0.22254343540903834</c:v>
                </c:pt>
                <c:pt idx="1577">
                  <c:v>0.22283516121765687</c:v>
                </c:pt>
                <c:pt idx="1578">
                  <c:v>0.22312702324218187</c:v>
                </c:pt>
                <c:pt idx="1579">
                  <c:v>0.22341904558843081</c:v>
                </c:pt>
                <c:pt idx="1580">
                  <c:v>0.22371125275227494</c:v>
                </c:pt>
                <c:pt idx="1581">
                  <c:v>0.224003669559806</c:v>
                </c:pt>
                <c:pt idx="1582">
                  <c:v>0.22429632110972381</c:v>
                </c:pt>
                <c:pt idx="1583">
                  <c:v>0.22458923271740708</c:v>
                </c:pt>
                <c:pt idx="1584">
                  <c:v>0.22488242986134699</c:v>
                </c:pt>
                <c:pt idx="1585">
                  <c:v>0.225175938131846</c:v>
                </c:pt>
                <c:pt idx="1586">
                  <c:v>0.2254697831822183</c:v>
                </c:pt>
                <c:pt idx="1587">
                  <c:v>0.22576399068257799</c:v>
                </c:pt>
                <c:pt idx="1588">
                  <c:v>0.226058586276356</c:v>
                </c:pt>
                <c:pt idx="1589">
                  <c:v>0.22635359553946999</c:v>
                </c:pt>
                <c:pt idx="1590">
                  <c:v>0.22664904394229732</c:v>
                </c:pt>
                <c:pt idx="1591">
                  <c:v>0.22694495681438703</c:v>
                </c:pt>
                <c:pt idx="1592">
                  <c:v>0.22724135931193037</c:v>
                </c:pt>
                <c:pt idx="1593">
                  <c:v>0.22753827638790999</c:v>
                </c:pt>
                <c:pt idx="1594">
                  <c:v>0.22783573276493499</c:v>
                </c:pt>
                <c:pt idx="1595">
                  <c:v>0.22813375291063587</c:v>
                </c:pt>
                <c:pt idx="1596">
                  <c:v>0.22843236101559541</c:v>
                </c:pt>
                <c:pt idx="1597">
                  <c:v>0.22873158097369101</c:v>
                </c:pt>
                <c:pt idx="1598">
                  <c:v>0.22903143636477399</c:v>
                </c:pt>
                <c:pt idx="1599">
                  <c:v>0.229331950439569</c:v>
                </c:pt>
                <c:pt idx="1600">
                  <c:v>0.22963314610670399</c:v>
                </c:pt>
                <c:pt idx="1601">
                  <c:v>0.22993504592174299</c:v>
                </c:pt>
                <c:pt idx="1602">
                  <c:v>0.23023767207811688</c:v>
                </c:pt>
                <c:pt idx="1603">
                  <c:v>0.23054104639984699</c:v>
                </c:pt>
                <c:pt idx="1604">
                  <c:v>0.23084519033593037</c:v>
                </c:pt>
                <c:pt idx="1605">
                  <c:v>0.23115012495627488</c:v>
                </c:pt>
                <c:pt idx="1606">
                  <c:v>0.23145587094911887</c:v>
                </c:pt>
                <c:pt idx="1607">
                  <c:v>0.23176244861973441</c:v>
                </c:pt>
                <c:pt idx="1608">
                  <c:v>0.23206987789040504</c:v>
                </c:pt>
                <c:pt idx="1609">
                  <c:v>0.23237817830151067</c:v>
                </c:pt>
                <c:pt idx="1610">
                  <c:v>0.23268736901366588</c:v>
                </c:pt>
                <c:pt idx="1611">
                  <c:v>0.23299746881076508</c:v>
                </c:pt>
                <c:pt idx="1612">
                  <c:v>0.23330849610388299</c:v>
                </c:pt>
                <c:pt idx="1613">
                  <c:v>0.233620468935965</c:v>
                </c:pt>
                <c:pt idx="1614">
                  <c:v>0.23393340498714754</c:v>
                </c:pt>
                <c:pt idx="1615">
                  <c:v>0.23424732158070014</c:v>
                </c:pt>
                <c:pt idx="1616">
                  <c:v>0.23456223568951001</c:v>
                </c:pt>
                <c:pt idx="1617">
                  <c:v>0.23487816394301667</c:v>
                </c:pt>
                <c:pt idx="1618">
                  <c:v>0.235195122634524</c:v>
                </c:pt>
                <c:pt idx="1619">
                  <c:v>0.235513127728875</c:v>
                </c:pt>
                <c:pt idx="1620">
                  <c:v>0.23583219487040777</c:v>
                </c:pt>
                <c:pt idx="1621">
                  <c:v>0.23615233939111899</c:v>
                </c:pt>
                <c:pt idx="1622">
                  <c:v>0.23647357631905502</c:v>
                </c:pt>
                <c:pt idx="1623">
                  <c:v>0.23679592038680344</c:v>
                </c:pt>
                <c:pt idx="1624">
                  <c:v>0.23711938604010108</c:v>
                </c:pt>
                <c:pt idx="1625">
                  <c:v>0.23744398744651837</c:v>
                </c:pt>
                <c:pt idx="1626">
                  <c:v>0.23776973850417746</c:v>
                </c:pt>
                <c:pt idx="1627">
                  <c:v>0.23809665285045881</c:v>
                </c:pt>
                <c:pt idx="1628">
                  <c:v>0.24582093175504999</c:v>
                </c:pt>
                <c:pt idx="1629">
                  <c:v>0.24793118770925077</c:v>
                </c:pt>
                <c:pt idx="1630">
                  <c:v>0.24841221874805899</c:v>
                </c:pt>
                <c:pt idx="1631">
                  <c:v>0.24874756852772581</c:v>
                </c:pt>
                <c:pt idx="1632">
                  <c:v>0.24909738275159715</c:v>
                </c:pt>
                <c:pt idx="1633">
                  <c:v>0.24944895484599208</c:v>
                </c:pt>
                <c:pt idx="1634">
                  <c:v>0.24980273389437577</c:v>
                </c:pt>
                <c:pt idx="1635">
                  <c:v>0.25015725019198659</c:v>
                </c:pt>
                <c:pt idx="1636">
                  <c:v>0.250511973580332</c:v>
                </c:pt>
                <c:pt idx="1637">
                  <c:v>0.25086701399115302</c:v>
                </c:pt>
                <c:pt idx="1638">
                  <c:v>0.251222241718359</c:v>
                </c:pt>
                <c:pt idx="1639">
                  <c:v>0.25157778378391432</c:v>
                </c:pt>
                <c:pt idx="1640">
                  <c:v>0.25193365113810973</c:v>
                </c:pt>
                <c:pt idx="1641">
                  <c:v>0.25228992828608499</c:v>
                </c:pt>
                <c:pt idx="1642">
                  <c:v>0.25264666039316108</c:v>
                </c:pt>
                <c:pt idx="1643">
                  <c:v>0.25300390976431708</c:v>
                </c:pt>
                <c:pt idx="1644">
                  <c:v>0.25336172454218803</c:v>
                </c:pt>
                <c:pt idx="1645">
                  <c:v>0.253720154638852</c:v>
                </c:pt>
                <c:pt idx="1646">
                  <c:v>0.25407924345689975</c:v>
                </c:pt>
                <c:pt idx="1647">
                  <c:v>0.25443903245098359</c:v>
                </c:pt>
                <c:pt idx="1648">
                  <c:v>0.25479955911326074</c:v>
                </c:pt>
                <c:pt idx="1649">
                  <c:v>0.25516085840314873</c:v>
                </c:pt>
                <c:pt idx="1650">
                  <c:v>0.25552191634284904</c:v>
                </c:pt>
                <c:pt idx="1651">
                  <c:v>0.25588258429628641</c:v>
                </c:pt>
                <c:pt idx="1652">
                  <c:v>0.25624264582359679</c:v>
                </c:pt>
                <c:pt idx="1653">
                  <c:v>0.25660206902867388</c:v>
                </c:pt>
                <c:pt idx="1654">
                  <c:v>0.25696084738749103</c:v>
                </c:pt>
                <c:pt idx="1655">
                  <c:v>0.25731899436397015</c:v>
                </c:pt>
                <c:pt idx="1656">
                  <c:v>0.25767652405191499</c:v>
                </c:pt>
                <c:pt idx="1657">
                  <c:v>0.25803345183291493</c:v>
                </c:pt>
                <c:pt idx="1658">
                  <c:v>0.25838979148512797</c:v>
                </c:pt>
                <c:pt idx="1659">
                  <c:v>0.25874589097968897</c:v>
                </c:pt>
                <c:pt idx="1660">
                  <c:v>0.25910192618211175</c:v>
                </c:pt>
                <c:pt idx="1661">
                  <c:v>0.25945789723827939</c:v>
                </c:pt>
                <c:pt idx="1662">
                  <c:v>0.25981380866913101</c:v>
                </c:pt>
                <c:pt idx="1663">
                  <c:v>0.26016965554154375</c:v>
                </c:pt>
                <c:pt idx="1664">
                  <c:v>0.26052542622292602</c:v>
                </c:pt>
                <c:pt idx="1665">
                  <c:v>0.26088110214541432</c:v>
                </c:pt>
                <c:pt idx="1666">
                  <c:v>0.26123665774628579</c:v>
                </c:pt>
                <c:pt idx="1667">
                  <c:v>0.26159206031153975</c:v>
                </c:pt>
                <c:pt idx="1668">
                  <c:v>0.26194726985786604</c:v>
                </c:pt>
                <c:pt idx="1669">
                  <c:v>0.2623022389698994</c:v>
                </c:pt>
                <c:pt idx="1670">
                  <c:v>0.26265691264701102</c:v>
                </c:pt>
                <c:pt idx="1671">
                  <c:v>0.26301127716016598</c:v>
                </c:pt>
                <c:pt idx="1672">
                  <c:v>0.26336541188253232</c:v>
                </c:pt>
                <c:pt idx="1673">
                  <c:v>0.26371939806987038</c:v>
                </c:pt>
                <c:pt idx="1674">
                  <c:v>0.264073326100839</c:v>
                </c:pt>
                <c:pt idx="1675">
                  <c:v>0.26442729363213002</c:v>
                </c:pt>
                <c:pt idx="1676">
                  <c:v>0.26478140612193379</c:v>
                </c:pt>
                <c:pt idx="1677">
                  <c:v>0.26513577661777399</c:v>
                </c:pt>
                <c:pt idx="1678">
                  <c:v>0.26549052589049532</c:v>
                </c:pt>
                <c:pt idx="1679">
                  <c:v>0.2658457823375544</c:v>
                </c:pt>
                <c:pt idx="1680">
                  <c:v>0.26620168196338401</c:v>
                </c:pt>
                <c:pt idx="1681">
                  <c:v>0.26655793871085198</c:v>
                </c:pt>
                <c:pt idx="1682">
                  <c:v>0.26691397957267504</c:v>
                </c:pt>
                <c:pt idx="1683">
                  <c:v>0.26726986726981578</c:v>
                </c:pt>
                <c:pt idx="1684">
                  <c:v>0.26762558989699098</c:v>
                </c:pt>
                <c:pt idx="1685">
                  <c:v>0.26798115100032999</c:v>
                </c:pt>
                <c:pt idx="1686">
                  <c:v>0.2683365509401</c:v>
                </c:pt>
                <c:pt idx="1687">
                  <c:v>0.268691792077148</c:v>
                </c:pt>
                <c:pt idx="1688">
                  <c:v>0.26904687632848184</c:v>
                </c:pt>
                <c:pt idx="1689">
                  <c:v>0.26940180654003293</c:v>
                </c:pt>
                <c:pt idx="1690">
                  <c:v>0.26975658583947887</c:v>
                </c:pt>
                <c:pt idx="1691">
                  <c:v>0.27011121805794802</c:v>
                </c:pt>
                <c:pt idx="1692">
                  <c:v>0.27046570759262384</c:v>
                </c:pt>
                <c:pt idx="1693">
                  <c:v>0.27082005955803801</c:v>
                </c:pt>
                <c:pt idx="1694">
                  <c:v>0.27117427978861403</c:v>
                </c:pt>
                <c:pt idx="1695">
                  <c:v>0.27152837491622556</c:v>
                </c:pt>
                <c:pt idx="1696">
                  <c:v>0.271882352408084</c:v>
                </c:pt>
                <c:pt idx="1697">
                  <c:v>0.27223622062279879</c:v>
                </c:pt>
                <c:pt idx="1698">
                  <c:v>0.27258998885457503</c:v>
                </c:pt>
                <c:pt idx="1699">
                  <c:v>0.27294366738025005</c:v>
                </c:pt>
                <c:pt idx="1700">
                  <c:v>0.27329726750108074</c:v>
                </c:pt>
                <c:pt idx="1701">
                  <c:v>0.27365080158278998</c:v>
                </c:pt>
                <c:pt idx="1702">
                  <c:v>0.27400428309138902</c:v>
                </c:pt>
                <c:pt idx="1703">
                  <c:v>0.27435772662555802</c:v>
                </c:pt>
                <c:pt idx="1704">
                  <c:v>0.27471114794460288</c:v>
                </c:pt>
                <c:pt idx="1705">
                  <c:v>0.27506456399194418</c:v>
                </c:pt>
                <c:pt idx="1706">
                  <c:v>0.27541799291373598</c:v>
                </c:pt>
                <c:pt idx="1707">
                  <c:v>0.275771454072466</c:v>
                </c:pt>
                <c:pt idx="1708">
                  <c:v>0.27612496805520803</c:v>
                </c:pt>
                <c:pt idx="1709">
                  <c:v>0.27647855667652299</c:v>
                </c:pt>
                <c:pt idx="1710">
                  <c:v>0.276832242975937</c:v>
                </c:pt>
                <c:pt idx="1711">
                  <c:v>0.27718605120984413</c:v>
                </c:pt>
                <c:pt idx="1712">
                  <c:v>0.27754000683803476</c:v>
                </c:pt>
                <c:pt idx="1713">
                  <c:v>0.27789413650498002</c:v>
                </c:pt>
                <c:pt idx="1714">
                  <c:v>0.27824846801587738</c:v>
                </c:pt>
                <c:pt idx="1715">
                  <c:v>0.278603030307915</c:v>
                </c:pt>
                <c:pt idx="1716">
                  <c:v>0.27895785341692475</c:v>
                </c:pt>
                <c:pt idx="1717">
                  <c:v>0.27931296491362662</c:v>
                </c:pt>
                <c:pt idx="1718">
                  <c:v>0.27966834005161101</c:v>
                </c:pt>
                <c:pt idx="1719">
                  <c:v>0.28002397010958058</c:v>
                </c:pt>
                <c:pt idx="1720">
                  <c:v>0.28037987543082415</c:v>
                </c:pt>
                <c:pt idx="1721">
                  <c:v>0.28073604509072375</c:v>
                </c:pt>
                <c:pt idx="1722">
                  <c:v>0.28109246968483614</c:v>
                </c:pt>
                <c:pt idx="1723">
                  <c:v>0.28144913376931002</c:v>
                </c:pt>
                <c:pt idx="1724">
                  <c:v>0.28180602927172432</c:v>
                </c:pt>
                <c:pt idx="1725">
                  <c:v>0.28216314762641276</c:v>
                </c:pt>
                <c:pt idx="1726">
                  <c:v>0.28252048134422797</c:v>
                </c:pt>
                <c:pt idx="1727">
                  <c:v>0.2828780236532909</c:v>
                </c:pt>
                <c:pt idx="1728">
                  <c:v>0.28323576861440602</c:v>
                </c:pt>
                <c:pt idx="1729">
                  <c:v>0.28359371104693293</c:v>
                </c:pt>
                <c:pt idx="1730">
                  <c:v>0.28395184652197075</c:v>
                </c:pt>
                <c:pt idx="1731">
                  <c:v>0.28431017131788117</c:v>
                </c:pt>
                <c:pt idx="1732">
                  <c:v>0.28466868238996468</c:v>
                </c:pt>
                <c:pt idx="1733">
                  <c:v>0.28502737733058403</c:v>
                </c:pt>
                <c:pt idx="1734">
                  <c:v>0.28538625433228404</c:v>
                </c:pt>
                <c:pt idx="1735">
                  <c:v>0.28574531214837873</c:v>
                </c:pt>
                <c:pt idx="1736">
                  <c:v>0.28610455005451402</c:v>
                </c:pt>
                <c:pt idx="1737">
                  <c:v>0.2864639678098907</c:v>
                </c:pt>
                <c:pt idx="1738">
                  <c:v>0.28682356561936662</c:v>
                </c:pt>
                <c:pt idx="1739">
                  <c:v>0.28718334409636193</c:v>
                </c:pt>
                <c:pt idx="1740">
                  <c:v>0.28754330422691893</c:v>
                </c:pt>
                <c:pt idx="1741">
                  <c:v>0.28790344733506584</c:v>
                </c:pt>
                <c:pt idx="1742">
                  <c:v>0.28826377504978984</c:v>
                </c:pt>
                <c:pt idx="1743">
                  <c:v>0.28862428927370004</c:v>
                </c:pt>
                <c:pt idx="1744">
                  <c:v>0.28898499215346868</c:v>
                </c:pt>
                <c:pt idx="1745">
                  <c:v>0.28934588605219302</c:v>
                </c:pt>
                <c:pt idx="1746">
                  <c:v>0.2897069735237604</c:v>
                </c:pt>
                <c:pt idx="1747">
                  <c:v>0.29006825728909841</c:v>
                </c:pt>
                <c:pt idx="1748">
                  <c:v>0.29042974021456403</c:v>
                </c:pt>
                <c:pt idx="1749">
                  <c:v>0.29079142529223101</c:v>
                </c:pt>
                <c:pt idx="1750">
                  <c:v>0.29115331562221097</c:v>
                </c:pt>
                <c:pt idx="1751">
                  <c:v>0.29151541439683598</c:v>
                </c:pt>
                <c:pt idx="1752">
                  <c:v>0.29187772488676084</c:v>
                </c:pt>
                <c:pt idx="1753">
                  <c:v>0.29224025042881374</c:v>
                </c:pt>
                <c:pt idx="1754">
                  <c:v>0.29260299441562598</c:v>
                </c:pt>
                <c:pt idx="1755">
                  <c:v>0.29296596028682004</c:v>
                </c:pt>
                <c:pt idx="1756">
                  <c:v>0.29332915152176198</c:v>
                </c:pt>
                <c:pt idx="1757">
                  <c:v>0.29369257163381535</c:v>
                </c:pt>
                <c:pt idx="1758">
                  <c:v>0.29405622416581584</c:v>
                </c:pt>
                <c:pt idx="1759">
                  <c:v>0.29442011268690332</c:v>
                </c:pt>
                <c:pt idx="1760">
                  <c:v>0.2947842407904494</c:v>
                </c:pt>
                <c:pt idx="1761">
                  <c:v>0.29514861209299198</c:v>
                </c:pt>
                <c:pt idx="1762">
                  <c:v>0.29551323023420684</c:v>
                </c:pt>
                <c:pt idx="1763">
                  <c:v>0.29587809887761768</c:v>
                </c:pt>
                <c:pt idx="1764">
                  <c:v>0.29624322171214101</c:v>
                </c:pt>
                <c:pt idx="1765">
                  <c:v>0.29660860245430698</c:v>
                </c:pt>
                <c:pt idx="1766">
                  <c:v>0.29697424485097401</c:v>
                </c:pt>
                <c:pt idx="1767">
                  <c:v>0.29734015268261832</c:v>
                </c:pt>
                <c:pt idx="1768">
                  <c:v>0.29770632976706241</c:v>
                </c:pt>
                <c:pt idx="1769">
                  <c:v>0.29807277996347004</c:v>
                </c:pt>
                <c:pt idx="1770">
                  <c:v>0.29843950717669032</c:v>
                </c:pt>
                <c:pt idx="1771">
                  <c:v>0.29880651536186537</c:v>
                </c:pt>
                <c:pt idx="1772">
                  <c:v>0.29917380852902298</c:v>
                </c:pt>
                <c:pt idx="1773">
                  <c:v>0.29954139074803099</c:v>
                </c:pt>
                <c:pt idx="1774">
                  <c:v>0.29990926615337332</c:v>
                </c:pt>
                <c:pt idx="1775">
                  <c:v>0.30027743894908798</c:v>
                </c:pt>
                <c:pt idx="1776">
                  <c:v>0.30064591341361901</c:v>
                </c:pt>
                <c:pt idx="1777">
                  <c:v>0.30101469390463292</c:v>
                </c:pt>
                <c:pt idx="1778">
                  <c:v>0.30138378486366568</c:v>
                </c:pt>
                <c:pt idx="1779">
                  <c:v>0.30175319082077101</c:v>
                </c:pt>
                <c:pt idx="1780">
                  <c:v>0.30946182569416703</c:v>
                </c:pt>
                <c:pt idx="1781">
                  <c:v>0.31159892345712098</c:v>
                </c:pt>
                <c:pt idx="1782">
                  <c:v>0.31211818634144362</c:v>
                </c:pt>
                <c:pt idx="1783">
                  <c:v>0.31248521316670003</c:v>
                </c:pt>
                <c:pt idx="1784">
                  <c:v>0.31287296682628368</c:v>
                </c:pt>
                <c:pt idx="1785">
                  <c:v>0.31326176532589162</c:v>
                </c:pt>
                <c:pt idx="1786">
                  <c:v>0.31365195328458284</c:v>
                </c:pt>
                <c:pt idx="1787">
                  <c:v>0.31404208399359318</c:v>
                </c:pt>
                <c:pt idx="1788">
                  <c:v>0.314431256285089</c:v>
                </c:pt>
                <c:pt idx="1789">
                  <c:v>0.31481974950816038</c:v>
                </c:pt>
                <c:pt idx="1790">
                  <c:v>0.31520731564301802</c:v>
                </c:pt>
                <c:pt idx="1791">
                  <c:v>0.31559413385788504</c:v>
                </c:pt>
                <c:pt idx="1792">
                  <c:v>0.31598018572318404</c:v>
                </c:pt>
                <c:pt idx="1793">
                  <c:v>0.31636556502079527</c:v>
                </c:pt>
                <c:pt idx="1794">
                  <c:v>0.31675030778940466</c:v>
                </c:pt>
                <c:pt idx="1795">
                  <c:v>0.31713447399673739</c:v>
                </c:pt>
                <c:pt idx="1796">
                  <c:v>0.31751810556480692</c:v>
                </c:pt>
                <c:pt idx="1797">
                  <c:v>0.31790124670071501</c:v>
                </c:pt>
                <c:pt idx="1798">
                  <c:v>0.31828393411127098</c:v>
                </c:pt>
                <c:pt idx="1799">
                  <c:v>0.31866620214511998</c:v>
                </c:pt>
                <c:pt idx="1800">
                  <c:v>0.31904808074322638</c:v>
                </c:pt>
                <c:pt idx="1801">
                  <c:v>0.3194295969008617</c:v>
                </c:pt>
                <c:pt idx="1802">
                  <c:v>0.31981077441027789</c:v>
                </c:pt>
                <c:pt idx="1803">
                  <c:v>0.32019163440770593</c:v>
                </c:pt>
                <c:pt idx="1804">
                  <c:v>0.32057219549563698</c:v>
                </c:pt>
                <c:pt idx="1805">
                  <c:v>0.32095247403441063</c:v>
                </c:pt>
                <c:pt idx="1806">
                  <c:v>0.32133266423743068</c:v>
                </c:pt>
                <c:pt idx="1807">
                  <c:v>0.32171306120059684</c:v>
                </c:pt>
                <c:pt idx="1808">
                  <c:v>0.32209366063052702</c:v>
                </c:pt>
                <c:pt idx="1809">
                  <c:v>0.3224744755904066</c:v>
                </c:pt>
                <c:pt idx="1810">
                  <c:v>0.32285550500086069</c:v>
                </c:pt>
                <c:pt idx="1811">
                  <c:v>0.32323674143826597</c:v>
                </c:pt>
                <c:pt idx="1812">
                  <c:v>0.32361816902605162</c:v>
                </c:pt>
                <c:pt idx="1813">
                  <c:v>0.32399976432783262</c:v>
                </c:pt>
                <c:pt idx="1814">
                  <c:v>0.32438149567440422</c:v>
                </c:pt>
                <c:pt idx="1815">
                  <c:v>0.32476332326300539</c:v>
                </c:pt>
                <c:pt idx="1816">
                  <c:v>0.32514519882811199</c:v>
                </c:pt>
                <c:pt idx="1817">
                  <c:v>0.32552706549863603</c:v>
                </c:pt>
                <c:pt idx="1818">
                  <c:v>0.32590891241497638</c:v>
                </c:pt>
                <c:pt idx="1819">
                  <c:v>0.32629081434576784</c:v>
                </c:pt>
                <c:pt idx="1820">
                  <c:v>0.32667284824503484</c:v>
                </c:pt>
                <c:pt idx="1821">
                  <c:v>0.32705510073865984</c:v>
                </c:pt>
                <c:pt idx="1822">
                  <c:v>0.32743766647578598</c:v>
                </c:pt>
                <c:pt idx="1823">
                  <c:v>0.32782064867626204</c:v>
                </c:pt>
                <c:pt idx="1824">
                  <c:v>0.32820415904500932</c:v>
                </c:pt>
                <c:pt idx="1825">
                  <c:v>0.32858831796261417</c:v>
                </c:pt>
                <c:pt idx="1826">
                  <c:v>0.32897325448801401</c:v>
                </c:pt>
                <c:pt idx="1827">
                  <c:v>0.32935910641143701</c:v>
                </c:pt>
                <c:pt idx="1828">
                  <c:v>0.32974508398605384</c:v>
                </c:pt>
                <c:pt idx="1829">
                  <c:v>0.33013112216884932</c:v>
                </c:pt>
                <c:pt idx="1830">
                  <c:v>0.33051721118536387</c:v>
                </c:pt>
                <c:pt idx="1831">
                  <c:v>0.33090334434497937</c:v>
                </c:pt>
                <c:pt idx="1832">
                  <c:v>0.33128951283988062</c:v>
                </c:pt>
                <c:pt idx="1833">
                  <c:v>0.33167570973416338</c:v>
                </c:pt>
                <c:pt idx="1834">
                  <c:v>0.33206192715166816</c:v>
                </c:pt>
                <c:pt idx="1835">
                  <c:v>0.33244815786705662</c:v>
                </c:pt>
                <c:pt idx="1836">
                  <c:v>0.33283439460923903</c:v>
                </c:pt>
                <c:pt idx="1837">
                  <c:v>0.33322063052336698</c:v>
                </c:pt>
                <c:pt idx="1838">
                  <c:v>0.33360685906433341</c:v>
                </c:pt>
                <c:pt idx="1839">
                  <c:v>0.33399307417312402</c:v>
                </c:pt>
                <c:pt idx="1840">
                  <c:v>0.33437927032089904</c:v>
                </c:pt>
                <c:pt idx="1841">
                  <c:v>0.33476544262155</c:v>
                </c:pt>
                <c:pt idx="1842">
                  <c:v>0.33515158691536384</c:v>
                </c:pt>
                <c:pt idx="1843">
                  <c:v>0.33553769986962362</c:v>
                </c:pt>
                <c:pt idx="1844">
                  <c:v>0.33592377907329468</c:v>
                </c:pt>
                <c:pt idx="1845">
                  <c:v>0.3363098231356435</c:v>
                </c:pt>
                <c:pt idx="1846">
                  <c:v>0.33669583178273232</c:v>
                </c:pt>
                <c:pt idx="1847">
                  <c:v>0.33708180595347009</c:v>
                </c:pt>
                <c:pt idx="1848">
                  <c:v>0.33746774789279715</c:v>
                </c:pt>
                <c:pt idx="1849">
                  <c:v>0.33785366124192961</c:v>
                </c:pt>
                <c:pt idx="1850">
                  <c:v>0.33823955112391002</c:v>
                </c:pt>
                <c:pt idx="1851">
                  <c:v>0.33862542422393238</c:v>
                </c:pt>
                <c:pt idx="1852">
                  <c:v>0.33901128886304605</c:v>
                </c:pt>
                <c:pt idx="1853">
                  <c:v>0.33939715506449702</c:v>
                </c:pt>
                <c:pt idx="1854">
                  <c:v>0.33978303461168702</c:v>
                </c:pt>
                <c:pt idx="1855">
                  <c:v>0.34016894109689932</c:v>
                </c:pt>
                <c:pt idx="1856">
                  <c:v>0.34055488996004596</c:v>
                </c:pt>
                <c:pt idx="1857">
                  <c:v>0.34094089851684584</c:v>
                </c:pt>
                <c:pt idx="1858">
                  <c:v>0.3413269859759801</c:v>
                </c:pt>
                <c:pt idx="1859">
                  <c:v>0.34171317344470598</c:v>
                </c:pt>
                <c:pt idx="1860">
                  <c:v>0.34209948392302508</c:v>
                </c:pt>
                <c:pt idx="1861">
                  <c:v>0.34248594228600598</c:v>
                </c:pt>
                <c:pt idx="1862">
                  <c:v>0.34287257525472425</c:v>
                </c:pt>
                <c:pt idx="1863">
                  <c:v>0.34325941135582438</c:v>
                </c:pt>
                <c:pt idx="1864">
                  <c:v>0.34364648087038502</c:v>
                </c:pt>
                <c:pt idx="1865">
                  <c:v>0.34403378199990226</c:v>
                </c:pt>
                <c:pt idx="1866">
                  <c:v>0.34442132784757784</c:v>
                </c:pt>
                <c:pt idx="1867">
                  <c:v>0.34480920886049232</c:v>
                </c:pt>
                <c:pt idx="1868">
                  <c:v>0.34519745991173079</c:v>
                </c:pt>
                <c:pt idx="1869">
                  <c:v>0.34558612502298758</c:v>
                </c:pt>
                <c:pt idx="1870">
                  <c:v>0.34597523668741598</c:v>
                </c:pt>
                <c:pt idx="1871">
                  <c:v>0.34636483763521603</c:v>
                </c:pt>
                <c:pt idx="1872">
                  <c:v>0.34675496929814603</c:v>
                </c:pt>
                <c:pt idx="1873">
                  <c:v>0.34714567450096301</c:v>
                </c:pt>
                <c:pt idx="1874">
                  <c:v>0.34753699660656301</c:v>
                </c:pt>
                <c:pt idx="1875">
                  <c:v>0.34792897973203368</c:v>
                </c:pt>
                <c:pt idx="1876">
                  <c:v>0.34832166851955704</c:v>
                </c:pt>
                <c:pt idx="1877">
                  <c:v>0.34871510808149903</c:v>
                </c:pt>
                <c:pt idx="1878">
                  <c:v>0.34910934386549408</c:v>
                </c:pt>
                <c:pt idx="1879">
                  <c:v>0.34950442155792538</c:v>
                </c:pt>
                <c:pt idx="1880">
                  <c:v>0.34990006579348004</c:v>
                </c:pt>
                <c:pt idx="1881">
                  <c:v>0.35029481596267503</c:v>
                </c:pt>
                <c:pt idx="1882">
                  <c:v>0.35068888524226216</c:v>
                </c:pt>
                <c:pt idx="1883">
                  <c:v>0.35108188018249248</c:v>
                </c:pt>
                <c:pt idx="1884">
                  <c:v>0.35147390882217638</c:v>
                </c:pt>
                <c:pt idx="1885">
                  <c:v>0.35186497301614156</c:v>
                </c:pt>
                <c:pt idx="1886">
                  <c:v>0.35225514479951803</c:v>
                </c:pt>
                <c:pt idx="1887">
                  <c:v>0.35264447871099108</c:v>
                </c:pt>
                <c:pt idx="1888">
                  <c:v>0.35303303785265938</c:v>
                </c:pt>
                <c:pt idx="1889">
                  <c:v>0.3534208811576951</c:v>
                </c:pt>
                <c:pt idx="1890">
                  <c:v>0.35380806779124768</c:v>
                </c:pt>
                <c:pt idx="1891">
                  <c:v>0.35419465497407232</c:v>
                </c:pt>
                <c:pt idx="1892">
                  <c:v>0.35458069885555704</c:v>
                </c:pt>
                <c:pt idx="1893">
                  <c:v>0.35496625407527332</c:v>
                </c:pt>
                <c:pt idx="1894">
                  <c:v>0.35535137395456962</c:v>
                </c:pt>
                <c:pt idx="1895">
                  <c:v>0.35573611040441599</c:v>
                </c:pt>
                <c:pt idx="1896">
                  <c:v>0.35612051397523503</c:v>
                </c:pt>
                <c:pt idx="1897">
                  <c:v>0.35650463384545328</c:v>
                </c:pt>
                <c:pt idx="1898">
                  <c:v>0.35688851784471209</c:v>
                </c:pt>
                <c:pt idx="1899">
                  <c:v>0.357272212465507</c:v>
                </c:pt>
                <c:pt idx="1900">
                  <c:v>0.35765576288482553</c:v>
                </c:pt>
                <c:pt idx="1901">
                  <c:v>0.35803921298493901</c:v>
                </c:pt>
                <c:pt idx="1902">
                  <c:v>0.35842260537830262</c:v>
                </c:pt>
                <c:pt idx="1903">
                  <c:v>0.35880598143357684</c:v>
                </c:pt>
                <c:pt idx="1904">
                  <c:v>0.35918938130398004</c:v>
                </c:pt>
                <c:pt idx="1905">
                  <c:v>0.35957284395687505</c:v>
                </c:pt>
                <c:pt idx="1906">
                  <c:v>0.35995640720484634</c:v>
                </c:pt>
                <c:pt idx="1907">
                  <c:v>0.36034010773777803</c:v>
                </c:pt>
                <c:pt idx="1908">
                  <c:v>0.36072398115588777</c:v>
                </c:pt>
                <c:pt idx="1909">
                  <c:v>0.36110806200336298</c:v>
                </c:pt>
                <c:pt idx="1910">
                  <c:v>0.36149238380264004</c:v>
                </c:pt>
                <c:pt idx="1911">
                  <c:v>0.36187697908888816</c:v>
                </c:pt>
                <c:pt idx="1912">
                  <c:v>0.36226187944482541</c:v>
                </c:pt>
                <c:pt idx="1913">
                  <c:v>0.362647115535571</c:v>
                </c:pt>
                <c:pt idx="1914">
                  <c:v>0.36303271714341684</c:v>
                </c:pt>
                <c:pt idx="1915">
                  <c:v>0.36341871320245417</c:v>
                </c:pt>
                <c:pt idx="1916">
                  <c:v>0.36380513183296104</c:v>
                </c:pt>
                <c:pt idx="1917">
                  <c:v>0.36419200037547445</c:v>
                </c:pt>
                <c:pt idx="1918">
                  <c:v>0.36457934542438297</c:v>
                </c:pt>
                <c:pt idx="1919">
                  <c:v>0.36496719286109702</c:v>
                </c:pt>
                <c:pt idx="1920">
                  <c:v>0.36535556788665469</c:v>
                </c:pt>
                <c:pt idx="1921">
                  <c:v>0.36574449505373602</c:v>
                </c:pt>
                <c:pt idx="1922">
                  <c:v>0.36613399829814702</c:v>
                </c:pt>
                <c:pt idx="1923">
                  <c:v>0.37382002521877777</c:v>
                </c:pt>
                <c:pt idx="1924">
                  <c:v>0.37596714361743488</c:v>
                </c:pt>
                <c:pt idx="1925">
                  <c:v>0.37650401611503098</c:v>
                </c:pt>
                <c:pt idx="1926">
                  <c:v>0.37688339793660458</c:v>
                </c:pt>
                <c:pt idx="1927">
                  <c:v>0.377291718542003</c:v>
                </c:pt>
                <c:pt idx="1928">
                  <c:v>0.37770060765351432</c:v>
                </c:pt>
                <c:pt idx="1929">
                  <c:v>0.37811190245759801</c:v>
                </c:pt>
                <c:pt idx="1930">
                  <c:v>0.37852332035847303</c:v>
                </c:pt>
                <c:pt idx="1931">
                  <c:v>0.37893410754139201</c:v>
                </c:pt>
                <c:pt idx="1932">
                  <c:v>0.37934448419081468</c:v>
                </c:pt>
                <c:pt idx="1933">
                  <c:v>0.37975424794066814</c:v>
                </c:pt>
                <c:pt idx="1934">
                  <c:v>0.38016359620654488</c:v>
                </c:pt>
                <c:pt idx="1935">
                  <c:v>0.38057254808398538</c:v>
                </c:pt>
                <c:pt idx="1936">
                  <c:v>0.38098122468064716</c:v>
                </c:pt>
                <c:pt idx="1937">
                  <c:v>0.38138969548489809</c:v>
                </c:pt>
                <c:pt idx="1938">
                  <c:v>0.38179804937598188</c:v>
                </c:pt>
                <c:pt idx="1939">
                  <c:v>0.38220635916233597</c:v>
                </c:pt>
                <c:pt idx="1940">
                  <c:v>0.38261469813974158</c:v>
                </c:pt>
                <c:pt idx="1941">
                  <c:v>0.38302313264345988</c:v>
                </c:pt>
                <c:pt idx="1942">
                  <c:v>0.38343172602699699</c:v>
                </c:pt>
                <c:pt idx="1943">
                  <c:v>0.38384053740456042</c:v>
                </c:pt>
                <c:pt idx="1944">
                  <c:v>0.38424962282320302</c:v>
                </c:pt>
                <c:pt idx="1945">
                  <c:v>0.38465903529155798</c:v>
                </c:pt>
                <c:pt idx="1946">
                  <c:v>0.3850692188002095</c:v>
                </c:pt>
                <c:pt idx="1947">
                  <c:v>0.38548024041810097</c:v>
                </c:pt>
                <c:pt idx="1948">
                  <c:v>0.38589215718695541</c:v>
                </c:pt>
                <c:pt idx="1949">
                  <c:v>0.38630501163564768</c:v>
                </c:pt>
                <c:pt idx="1950">
                  <c:v>0.38671883950942704</c:v>
                </c:pt>
                <c:pt idx="1951">
                  <c:v>0.38713366134349403</c:v>
                </c:pt>
                <c:pt idx="1952">
                  <c:v>0.38754945887029801</c:v>
                </c:pt>
                <c:pt idx="1953">
                  <c:v>0.38796620222323402</c:v>
                </c:pt>
                <c:pt idx="1954">
                  <c:v>0.3883838420405144</c:v>
                </c:pt>
                <c:pt idx="1955">
                  <c:v>0.38880231806901283</c:v>
                </c:pt>
                <c:pt idx="1956">
                  <c:v>0.38922155822998339</c:v>
                </c:pt>
                <c:pt idx="1957">
                  <c:v>0.38964150846975198</c:v>
                </c:pt>
                <c:pt idx="1958">
                  <c:v>0.39006221230626603</c:v>
                </c:pt>
                <c:pt idx="1959">
                  <c:v>0.3904837212934531</c:v>
                </c:pt>
                <c:pt idx="1960">
                  <c:v>0.39090609582823216</c:v>
                </c:pt>
                <c:pt idx="1961">
                  <c:v>0.39132940406416317</c:v>
                </c:pt>
                <c:pt idx="1962">
                  <c:v>0.39175372244693279</c:v>
                </c:pt>
                <c:pt idx="1963">
                  <c:v>0.39217913572523938</c:v>
                </c:pt>
                <c:pt idx="1964">
                  <c:v>0.39260573722864545</c:v>
                </c:pt>
                <c:pt idx="1965">
                  <c:v>0.39303362896793198</c:v>
                </c:pt>
                <c:pt idx="1966">
                  <c:v>0.39346292177774084</c:v>
                </c:pt>
                <c:pt idx="1967">
                  <c:v>0.39389273093058197</c:v>
                </c:pt>
                <c:pt idx="1968">
                  <c:v>0.39432304228476361</c:v>
                </c:pt>
                <c:pt idx="1969">
                  <c:v>0.39475380036109597</c:v>
                </c:pt>
                <c:pt idx="1970">
                  <c:v>0.39518496432410516</c:v>
                </c:pt>
                <c:pt idx="1971">
                  <c:v>0.39561648784326658</c:v>
                </c:pt>
                <c:pt idx="1972">
                  <c:v>0.39604832597655704</c:v>
                </c:pt>
                <c:pt idx="1973">
                  <c:v>0.39648043162102603</c:v>
                </c:pt>
                <c:pt idx="1974">
                  <c:v>0.39691275741893484</c:v>
                </c:pt>
                <c:pt idx="1975">
                  <c:v>0.39734525496626538</c:v>
                </c:pt>
                <c:pt idx="1976">
                  <c:v>0.39777787535658116</c:v>
                </c:pt>
                <c:pt idx="1977">
                  <c:v>0.39821056909422758</c:v>
                </c:pt>
                <c:pt idx="1978">
                  <c:v>0.39864328631953139</c:v>
                </c:pt>
                <c:pt idx="1979">
                  <c:v>0.3990759769002975</c:v>
                </c:pt>
                <c:pt idx="1980">
                  <c:v>0.39950859059849991</c:v>
                </c:pt>
                <c:pt idx="1981">
                  <c:v>0.39994107721461686</c:v>
                </c:pt>
                <c:pt idx="1982">
                  <c:v>0.40037338675411432</c:v>
                </c:pt>
                <c:pt idx="1983">
                  <c:v>0.40080546959473196</c:v>
                </c:pt>
                <c:pt idx="1984">
                  <c:v>0.40123727666312059</c:v>
                </c:pt>
                <c:pt idx="1985">
                  <c:v>0.40166875961566184</c:v>
                </c:pt>
                <c:pt idx="1986">
                  <c:v>0.40209987102394884</c:v>
                </c:pt>
                <c:pt idx="1987">
                  <c:v>0.40253056456300901</c:v>
                </c:pt>
                <c:pt idx="1988">
                  <c:v>0.40296079520090483</c:v>
                </c:pt>
                <c:pt idx="1989">
                  <c:v>0.40339051938795661</c:v>
                </c:pt>
                <c:pt idx="1990">
                  <c:v>0.40381969524407263</c:v>
                </c:pt>
                <c:pt idx="1991">
                  <c:v>0.40424828274214408</c:v>
                </c:pt>
                <c:pt idx="1992">
                  <c:v>0.40467624388587703</c:v>
                </c:pt>
                <c:pt idx="1993">
                  <c:v>0.405103542880005</c:v>
                </c:pt>
                <c:pt idx="1994">
                  <c:v>0.40553014629136203</c:v>
                </c:pt>
                <c:pt idx="1995">
                  <c:v>0.40595602319879598</c:v>
                </c:pt>
                <c:pt idx="1996">
                  <c:v>0.40638114533052638</c:v>
                </c:pt>
                <c:pt idx="1997">
                  <c:v>0.40680548718736903</c:v>
                </c:pt>
                <c:pt idx="1998">
                  <c:v>0.40722902615053003</c:v>
                </c:pt>
                <c:pt idx="1999">
                  <c:v>0.40765174257298675</c:v>
                </c:pt>
              </c:numCache>
            </c:numRef>
          </c:val>
        </c:ser>
        <c:ser>
          <c:idx val="3"/>
          <c:order val="3"/>
          <c:marker>
            <c:symbol val="none"/>
          </c:marker>
          <c:val>
            <c:numRef>
              <c:f>population!$AO$1:$AO$2000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2.0320566483899141E-2</c:v>
                </c:pt>
                <c:pt idx="2">
                  <c:v>1.9519373651044402E-2</c:v>
                </c:pt>
                <c:pt idx="3">
                  <c:v>1.9710235740212034E-2</c:v>
                </c:pt>
                <c:pt idx="4">
                  <c:v>1.9638733836139701E-2</c:v>
                </c:pt>
                <c:pt idx="5">
                  <c:v>1.9595359926116405E-2</c:v>
                </c:pt>
                <c:pt idx="6">
                  <c:v>1.9551589125911269E-2</c:v>
                </c:pt>
                <c:pt idx="7">
                  <c:v>1.9509485679359371E-2</c:v>
                </c:pt>
                <c:pt idx="8">
                  <c:v>1.9467895152784701E-2</c:v>
                </c:pt>
                <c:pt idx="9">
                  <c:v>1.9426506320436028E-2</c:v>
                </c:pt>
                <c:pt idx="10">
                  <c:v>1.9385133919311161E-2</c:v>
                </c:pt>
                <c:pt idx="11">
                  <c:v>1.9343680822830601E-2</c:v>
                </c:pt>
                <c:pt idx="12">
                  <c:v>1.9302090894981017E-2</c:v>
                </c:pt>
                <c:pt idx="13">
                  <c:v>1.9260330855322801E-2</c:v>
                </c:pt>
                <c:pt idx="14">
                  <c:v>1.9218380686751402E-2</c:v>
                </c:pt>
                <c:pt idx="15">
                  <c:v>1.9176228493470303E-2</c:v>
                </c:pt>
                <c:pt idx="16">
                  <c:v>1.9133867542780163E-2</c:v>
                </c:pt>
                <c:pt idx="17">
                  <c:v>1.9091294485246098E-2</c:v>
                </c:pt>
                <c:pt idx="18">
                  <c:v>1.9048508240683507E-2</c:v>
                </c:pt>
                <c:pt idx="19">
                  <c:v>1.9005509277830585E-2</c:v>
                </c:pt>
                <c:pt idx="20">
                  <c:v>1.8962299135579702E-2</c:v>
                </c:pt>
                <c:pt idx="21">
                  <c:v>1.8918880097238747E-2</c:v>
                </c:pt>
                <c:pt idx="22">
                  <c:v>1.8875254964456502E-2</c:v>
                </c:pt>
                <c:pt idx="23">
                  <c:v>1.8831426897657363E-2</c:v>
                </c:pt>
                <c:pt idx="24">
                  <c:v>1.8787399301794901E-2</c:v>
                </c:pt>
                <c:pt idx="25">
                  <c:v>1.8743175743596175E-2</c:v>
                </c:pt>
                <c:pt idx="26">
                  <c:v>1.8698759891032635E-2</c:v>
                </c:pt>
                <c:pt idx="27">
                  <c:v>1.8654155468741201E-2</c:v>
                </c:pt>
                <c:pt idx="28">
                  <c:v>1.86093662250248E-2</c:v>
                </c:pt>
                <c:pt idx="29">
                  <c:v>1.85643959073746E-2</c:v>
                </c:pt>
                <c:pt idx="30">
                  <c:v>1.85192482443307E-2</c:v>
                </c:pt>
                <c:pt idx="31">
                  <c:v>1.8473926932101599E-2</c:v>
                </c:pt>
                <c:pt idx="32">
                  <c:v>1.8428435624793307E-2</c:v>
                </c:pt>
                <c:pt idx="33">
                  <c:v>1.8382777927398501E-2</c:v>
                </c:pt>
                <c:pt idx="34">
                  <c:v>1.8336957390913101E-2</c:v>
                </c:pt>
                <c:pt idx="35">
                  <c:v>1.8290977509107201E-2</c:v>
                </c:pt>
                <c:pt idx="36">
                  <c:v>1.8244841716590125E-2</c:v>
                </c:pt>
                <c:pt idx="37">
                  <c:v>1.8198553387896502E-2</c:v>
                </c:pt>
                <c:pt idx="38">
                  <c:v>1.8152115837388363E-2</c:v>
                </c:pt>
                <c:pt idx="39">
                  <c:v>1.8105532319804343E-2</c:v>
                </c:pt>
                <c:pt idx="40">
                  <c:v>1.8058806031340399E-2</c:v>
                </c:pt>
                <c:pt idx="41">
                  <c:v>1.8011940111160502E-2</c:v>
                </c:pt>
                <c:pt idx="42">
                  <c:v>1.7964937643263221E-2</c:v>
                </c:pt>
                <c:pt idx="43">
                  <c:v>1.7917801658645423E-2</c:v>
                </c:pt>
                <c:pt idx="44">
                  <c:v>1.7870535137720307E-2</c:v>
                </c:pt>
                <c:pt idx="45">
                  <c:v>1.78231410129467E-2</c:v>
                </c:pt>
                <c:pt idx="46">
                  <c:v>1.7775622171647399E-2</c:v>
                </c:pt>
                <c:pt idx="47">
                  <c:v>1.7728511922322401E-2</c:v>
                </c:pt>
                <c:pt idx="48">
                  <c:v>1.7682399728454201E-2</c:v>
                </c:pt>
                <c:pt idx="49">
                  <c:v>1.7637260553259794E-2</c:v>
                </c:pt>
                <c:pt idx="50">
                  <c:v>1.7593071091683024E-2</c:v>
                </c:pt>
                <c:pt idx="51">
                  <c:v>1.7549791489130603E-2</c:v>
                </c:pt>
                <c:pt idx="52">
                  <c:v>1.7507374911127405E-2</c:v>
                </c:pt>
                <c:pt idx="53">
                  <c:v>1.7465767290241699E-2</c:v>
                </c:pt>
                <c:pt idx="54">
                  <c:v>1.7424907433418003E-2</c:v>
                </c:pt>
                <c:pt idx="55">
                  <c:v>1.7384727004343601E-2</c:v>
                </c:pt>
                <c:pt idx="56">
                  <c:v>1.7345150508073E-2</c:v>
                </c:pt>
                <c:pt idx="57">
                  <c:v>1.7306095273180801E-2</c:v>
                </c:pt>
                <c:pt idx="58">
                  <c:v>1.7267471434780243E-2</c:v>
                </c:pt>
                <c:pt idx="59">
                  <c:v>1.72291819202538E-2</c:v>
                </c:pt>
                <c:pt idx="60">
                  <c:v>1.7191122439803801E-2</c:v>
                </c:pt>
                <c:pt idx="61">
                  <c:v>1.7153223236760603E-2</c:v>
                </c:pt>
                <c:pt idx="62">
                  <c:v>1.7115582767628403E-2</c:v>
                </c:pt>
                <c:pt idx="63">
                  <c:v>1.7078322762918801E-2</c:v>
                </c:pt>
                <c:pt idx="64">
                  <c:v>1.7041574126039301E-2</c:v>
                </c:pt>
                <c:pt idx="65">
                  <c:v>1.7005474632207786E-2</c:v>
                </c:pt>
                <c:pt idx="66">
                  <c:v>1.6970168422460803E-2</c:v>
                </c:pt>
                <c:pt idx="67">
                  <c:v>1.6935805672820863E-2</c:v>
                </c:pt>
                <c:pt idx="68">
                  <c:v>1.6902542262245621E-2</c:v>
                </c:pt>
                <c:pt idx="69">
                  <c:v>1.6870539421289361E-2</c:v>
                </c:pt>
                <c:pt idx="70">
                  <c:v>1.6839963360977702E-2</c:v>
                </c:pt>
                <c:pt idx="71">
                  <c:v>1.6810984883449499E-2</c:v>
                </c:pt>
                <c:pt idx="72">
                  <c:v>1.6783778976272801E-2</c:v>
                </c:pt>
                <c:pt idx="73">
                  <c:v>1.6758524392493517E-2</c:v>
                </c:pt>
                <c:pt idx="74">
                  <c:v>1.6734001520180102E-2</c:v>
                </c:pt>
                <c:pt idx="75">
                  <c:v>1.6709813479752509E-2</c:v>
                </c:pt>
                <c:pt idx="76">
                  <c:v>1.6685943279968321E-2</c:v>
                </c:pt>
                <c:pt idx="77">
                  <c:v>1.666238181403722E-2</c:v>
                </c:pt>
                <c:pt idx="78">
                  <c:v>1.6639126091803409E-2</c:v>
                </c:pt>
                <c:pt idx="79">
                  <c:v>1.6616173219900734E-2</c:v>
                </c:pt>
                <c:pt idx="80">
                  <c:v>1.6593520389961772E-2</c:v>
                </c:pt>
                <c:pt idx="81">
                  <c:v>1.6571164799614249E-2</c:v>
                </c:pt>
                <c:pt idx="82">
                  <c:v>1.6549103648556301E-2</c:v>
                </c:pt>
                <c:pt idx="83">
                  <c:v>1.6527334133762225E-2</c:v>
                </c:pt>
                <c:pt idx="84">
                  <c:v>1.6505853445840941E-2</c:v>
                </c:pt>
                <c:pt idx="85">
                  <c:v>1.648465876561556E-2</c:v>
                </c:pt>
                <c:pt idx="86">
                  <c:v>1.6463747260967627E-2</c:v>
                </c:pt>
                <c:pt idx="87">
                  <c:v>1.6443116083958601E-2</c:v>
                </c:pt>
                <c:pt idx="88">
                  <c:v>1.6422762368239061E-2</c:v>
                </c:pt>
                <c:pt idx="89">
                  <c:v>1.6402683226759123E-2</c:v>
                </c:pt>
                <c:pt idx="90">
                  <c:v>1.6382875749800466E-2</c:v>
                </c:pt>
                <c:pt idx="91">
                  <c:v>1.6363337003328201E-2</c:v>
                </c:pt>
                <c:pt idx="92">
                  <c:v>1.6344064027685241E-2</c:v>
                </c:pt>
                <c:pt idx="93">
                  <c:v>1.6325053836616126E-2</c:v>
                </c:pt>
                <c:pt idx="94">
                  <c:v>1.6306303416637649E-2</c:v>
                </c:pt>
                <c:pt idx="95">
                  <c:v>1.6287809726749303E-2</c:v>
                </c:pt>
                <c:pt idx="96">
                  <c:v>1.6269569698479678E-2</c:v>
                </c:pt>
                <c:pt idx="97">
                  <c:v>1.6251580236261044E-2</c:v>
                </c:pt>
                <c:pt idx="98">
                  <c:v>1.6233838218129334E-2</c:v>
                </c:pt>
                <c:pt idx="99">
                  <c:v>1.6216340496729799E-2</c:v>
                </c:pt>
                <c:pt idx="100">
                  <c:v>1.61990839006191E-2</c:v>
                </c:pt>
                <c:pt idx="101">
                  <c:v>1.6182065235843843E-2</c:v>
                </c:pt>
                <c:pt idx="102">
                  <c:v>1.6165281287779061E-2</c:v>
                </c:pt>
                <c:pt idx="103">
                  <c:v>1.6148728823204801E-2</c:v>
                </c:pt>
                <c:pt idx="104">
                  <c:v>1.6132404592598501E-2</c:v>
                </c:pt>
                <c:pt idx="105">
                  <c:v>1.6116305332619603E-2</c:v>
                </c:pt>
                <c:pt idx="106">
                  <c:v>1.6100427768762506E-2</c:v>
                </c:pt>
                <c:pt idx="107">
                  <c:v>1.6084768618149423E-2</c:v>
                </c:pt>
                <c:pt idx="108">
                  <c:v>1.6069324592447601E-2</c:v>
                </c:pt>
                <c:pt idx="109">
                  <c:v>1.6054092400868601E-2</c:v>
                </c:pt>
                <c:pt idx="110">
                  <c:v>1.6039068753241799E-2</c:v>
                </c:pt>
                <c:pt idx="111">
                  <c:v>1.6024250363126501E-2</c:v>
                </c:pt>
                <c:pt idx="112">
                  <c:v>1.60096339072223E-2</c:v>
                </c:pt>
                <c:pt idx="113">
                  <c:v>1.59952160669397E-2</c:v>
                </c:pt>
                <c:pt idx="114">
                  <c:v>1.5980993680149901E-2</c:v>
                </c:pt>
                <c:pt idx="115">
                  <c:v>1.5966963500081598E-2</c:v>
                </c:pt>
                <c:pt idx="116">
                  <c:v>1.5953122300061903E-2</c:v>
                </c:pt>
                <c:pt idx="117">
                  <c:v>1.5939466874839697E-2</c:v>
                </c:pt>
                <c:pt idx="118">
                  <c:v>1.5925994044705103E-2</c:v>
                </c:pt>
                <c:pt idx="119">
                  <c:v>1.5912700658134403E-2</c:v>
                </c:pt>
                <c:pt idx="120">
                  <c:v>1.5899583594350203E-2</c:v>
                </c:pt>
                <c:pt idx="121">
                  <c:v>1.58866397657293E-2</c:v>
                </c:pt>
                <c:pt idx="122">
                  <c:v>1.5873866120070797E-2</c:v>
                </c:pt>
                <c:pt idx="123">
                  <c:v>1.5861259642715592E-2</c:v>
                </c:pt>
                <c:pt idx="124">
                  <c:v>1.5848817358510601E-2</c:v>
                </c:pt>
                <c:pt idx="125">
                  <c:v>1.5836536333622402E-2</c:v>
                </c:pt>
                <c:pt idx="126">
                  <c:v>1.5824413677185407E-2</c:v>
                </c:pt>
                <c:pt idx="127">
                  <c:v>1.5812446542796E-2</c:v>
                </c:pt>
                <c:pt idx="128">
                  <c:v>1.5800632129846899E-2</c:v>
                </c:pt>
                <c:pt idx="129">
                  <c:v>1.5788967684705602E-2</c:v>
                </c:pt>
                <c:pt idx="130">
                  <c:v>1.5777450501738101E-2</c:v>
                </c:pt>
                <c:pt idx="131">
                  <c:v>1.5766077924184101E-2</c:v>
                </c:pt>
                <c:pt idx="132">
                  <c:v>1.5754847344886001E-2</c:v>
                </c:pt>
                <c:pt idx="133">
                  <c:v>1.5743756206877246E-2</c:v>
                </c:pt>
                <c:pt idx="134">
                  <c:v>1.5732802003835703E-2</c:v>
                </c:pt>
                <c:pt idx="135">
                  <c:v>1.5721982280410701E-2</c:v>
                </c:pt>
                <c:pt idx="136">
                  <c:v>1.5711294632423999E-2</c:v>
                </c:pt>
                <c:pt idx="137">
                  <c:v>1.5700736706958401E-2</c:v>
                </c:pt>
                <c:pt idx="138">
                  <c:v>1.5690306202336402E-2</c:v>
                </c:pt>
                <c:pt idx="139">
                  <c:v>1.568000086799742E-2</c:v>
                </c:pt>
                <c:pt idx="140">
                  <c:v>1.5669818504279901E-2</c:v>
                </c:pt>
                <c:pt idx="141">
                  <c:v>1.56597569621179E-2</c:v>
                </c:pt>
                <c:pt idx="142">
                  <c:v>1.56498141426538E-2</c:v>
                </c:pt>
                <c:pt idx="143">
                  <c:v>1.5639987996779198E-2</c:v>
                </c:pt>
                <c:pt idx="144">
                  <c:v>1.56302765246084E-2</c:v>
                </c:pt>
                <c:pt idx="145">
                  <c:v>1.5620677774890001E-2</c:v>
                </c:pt>
                <c:pt idx="146">
                  <c:v>1.5611189844365322E-2</c:v>
                </c:pt>
                <c:pt idx="147">
                  <c:v>1.56018108770756E-2</c:v>
                </c:pt>
                <c:pt idx="148">
                  <c:v>1.5592539063630815E-2</c:v>
                </c:pt>
                <c:pt idx="149">
                  <c:v>1.5583372640434285E-2</c:v>
                </c:pt>
                <c:pt idx="150">
                  <c:v>1.5574309888880701E-2</c:v>
                </c:pt>
                <c:pt idx="151">
                  <c:v>1.55653491345242E-2</c:v>
                </c:pt>
                <c:pt idx="152">
                  <c:v>1.5556488746221503E-2</c:v>
                </c:pt>
                <c:pt idx="153">
                  <c:v>1.5547727135259501E-2</c:v>
                </c:pt>
                <c:pt idx="154">
                  <c:v>1.55390627544652E-2</c:v>
                </c:pt>
                <c:pt idx="155">
                  <c:v>1.5530494097306101E-2</c:v>
                </c:pt>
                <c:pt idx="156">
                  <c:v>1.5522019696981543E-2</c:v>
                </c:pt>
                <c:pt idx="157">
                  <c:v>1.5513638125509099E-2</c:v>
                </c:pt>
                <c:pt idx="158">
                  <c:v>1.5505347992811299E-2</c:v>
                </c:pt>
                <c:pt idx="159">
                  <c:v>1.5497147945799098E-2</c:v>
                </c:pt>
                <c:pt idx="160">
                  <c:v>1.5489036667462217E-2</c:v>
                </c:pt>
                <c:pt idx="161">
                  <c:v>1.5481012875961099E-2</c:v>
                </c:pt>
                <c:pt idx="162">
                  <c:v>1.5473075323730391E-2</c:v>
                </c:pt>
                <c:pt idx="163">
                  <c:v>1.5465222796585456E-2</c:v>
                </c:pt>
                <c:pt idx="164">
                  <c:v>1.5457454112844798E-2</c:v>
                </c:pt>
                <c:pt idx="165">
                  <c:v>1.54497681224606E-2</c:v>
                </c:pt>
                <c:pt idx="166">
                  <c:v>1.5442163706163395E-2</c:v>
                </c:pt>
                <c:pt idx="167">
                  <c:v>1.54346397746194E-2</c:v>
                </c:pt>
                <c:pt idx="168">
                  <c:v>1.5427195267605776E-2</c:v>
                </c:pt>
                <c:pt idx="169">
                  <c:v>1.5419829153196099E-2</c:v>
                </c:pt>
                <c:pt idx="170">
                  <c:v>1.5412540426968501E-2</c:v>
                </c:pt>
                <c:pt idx="171">
                  <c:v>1.5405328111223901E-2</c:v>
                </c:pt>
                <c:pt idx="172">
                  <c:v>1.5398191254225901E-2</c:v>
                </c:pt>
                <c:pt idx="173">
                  <c:v>1.5391128929455707E-2</c:v>
                </c:pt>
                <c:pt idx="174">
                  <c:v>1.5384140234886016E-2</c:v>
                </c:pt>
                <c:pt idx="175">
                  <c:v>1.5377224292270501E-2</c:v>
                </c:pt>
                <c:pt idx="176">
                  <c:v>1.5370380246454703E-2</c:v>
                </c:pt>
                <c:pt idx="177">
                  <c:v>1.5363607264700384E-2</c:v>
                </c:pt>
                <c:pt idx="178">
                  <c:v>1.5356904536029798E-2</c:v>
                </c:pt>
                <c:pt idx="179">
                  <c:v>1.5350271270589405E-2</c:v>
                </c:pt>
                <c:pt idx="180">
                  <c:v>1.5343706699027257E-2</c:v>
                </c:pt>
                <c:pt idx="181">
                  <c:v>1.5337210071889516E-2</c:v>
                </c:pt>
                <c:pt idx="182">
                  <c:v>1.5330780659036721E-2</c:v>
                </c:pt>
                <c:pt idx="183">
                  <c:v>1.5324417749070923E-2</c:v>
                </c:pt>
                <c:pt idx="184">
                  <c:v>1.5318120648785695E-2</c:v>
                </c:pt>
                <c:pt idx="185">
                  <c:v>1.5311888682627223E-2</c:v>
                </c:pt>
                <c:pt idx="186">
                  <c:v>1.5305721192176165E-2</c:v>
                </c:pt>
                <c:pt idx="187">
                  <c:v>1.5299617535640726E-2</c:v>
                </c:pt>
                <c:pt idx="188">
                  <c:v>1.5293577087369479E-2</c:v>
                </c:pt>
                <c:pt idx="189">
                  <c:v>1.5287599237373044E-2</c:v>
                </c:pt>
                <c:pt idx="190">
                  <c:v>1.5281683390867554E-2</c:v>
                </c:pt>
                <c:pt idx="191">
                  <c:v>2.6543003463841412E-2</c:v>
                </c:pt>
                <c:pt idx="192">
                  <c:v>2.9240712197480912E-2</c:v>
                </c:pt>
                <c:pt idx="193">
                  <c:v>2.9386849239790989E-2</c:v>
                </c:pt>
                <c:pt idx="194">
                  <c:v>2.9402004506210402E-2</c:v>
                </c:pt>
                <c:pt idx="195">
                  <c:v>2.9389823005954406E-2</c:v>
                </c:pt>
                <c:pt idx="196">
                  <c:v>2.9379052675301012E-2</c:v>
                </c:pt>
                <c:pt idx="197">
                  <c:v>2.9370404856271598E-2</c:v>
                </c:pt>
                <c:pt idx="198">
                  <c:v>2.9362606990661178E-2</c:v>
                </c:pt>
                <c:pt idx="199">
                  <c:v>2.9355188483953618E-2</c:v>
                </c:pt>
                <c:pt idx="200">
                  <c:v>2.934784372342468E-2</c:v>
                </c:pt>
                <c:pt idx="201">
                  <c:v>2.93404382773222E-2</c:v>
                </c:pt>
                <c:pt idx="202">
                  <c:v>2.9332896681877052E-2</c:v>
                </c:pt>
                <c:pt idx="203">
                  <c:v>2.9325180078703952E-2</c:v>
                </c:pt>
                <c:pt idx="204">
                  <c:v>2.9317267594405012E-2</c:v>
                </c:pt>
                <c:pt idx="205">
                  <c:v>2.9309149023534441E-2</c:v>
                </c:pt>
                <c:pt idx="206">
                  <c:v>2.93008202776571E-2</c:v>
                </c:pt>
                <c:pt idx="207">
                  <c:v>2.9292280978976001E-2</c:v>
                </c:pt>
                <c:pt idx="208">
                  <c:v>2.9283532994502499E-2</c:v>
                </c:pt>
                <c:pt idx="209">
                  <c:v>2.9274579558495811E-2</c:v>
                </c:pt>
                <c:pt idx="210">
                  <c:v>2.9265424721328599E-2</c:v>
                </c:pt>
                <c:pt idx="211">
                  <c:v>2.9256073000489911E-2</c:v>
                </c:pt>
                <c:pt idx="212">
                  <c:v>2.9246529155607388E-2</c:v>
                </c:pt>
                <c:pt idx="213">
                  <c:v>2.9236798042692001E-2</c:v>
                </c:pt>
                <c:pt idx="214">
                  <c:v>2.9226884519547278E-2</c:v>
                </c:pt>
                <c:pt idx="215">
                  <c:v>2.9216793384856499E-2</c:v>
                </c:pt>
                <c:pt idx="216">
                  <c:v>2.9206529339666228E-2</c:v>
                </c:pt>
                <c:pt idx="217">
                  <c:v>2.9196096963902227E-2</c:v>
                </c:pt>
                <c:pt idx="218">
                  <c:v>2.9185500703020499E-2</c:v>
                </c:pt>
                <c:pt idx="219">
                  <c:v>2.9174744861501501E-2</c:v>
                </c:pt>
                <c:pt idx="220">
                  <c:v>2.9163833600947799E-2</c:v>
                </c:pt>
                <c:pt idx="221">
                  <c:v>2.9152770941245278E-2</c:v>
                </c:pt>
                <c:pt idx="222">
                  <c:v>2.9141560763729212E-2</c:v>
                </c:pt>
                <c:pt idx="223">
                  <c:v>2.9130206815616611E-2</c:v>
                </c:pt>
                <c:pt idx="224">
                  <c:v>2.91187127151964E-2</c:v>
                </c:pt>
                <c:pt idx="225">
                  <c:v>2.9107081957419501E-2</c:v>
                </c:pt>
                <c:pt idx="226">
                  <c:v>2.9095317919647583E-2</c:v>
                </c:pt>
                <c:pt idx="227">
                  <c:v>2.9083423867388301E-2</c:v>
                </c:pt>
                <c:pt idx="228">
                  <c:v>2.9071402959916177E-2</c:v>
                </c:pt>
                <c:pt idx="229">
                  <c:v>2.9059258255685901E-2</c:v>
                </c:pt>
                <c:pt idx="230">
                  <c:v>2.9046992717518452E-2</c:v>
                </c:pt>
                <c:pt idx="231">
                  <c:v>2.9034609217508198E-2</c:v>
                </c:pt>
                <c:pt idx="232">
                  <c:v>2.9022110541659811E-2</c:v>
                </c:pt>
                <c:pt idx="233">
                  <c:v>2.9009499394238723E-2</c:v>
                </c:pt>
                <c:pt idx="234">
                  <c:v>2.89967784018479E-2</c:v>
                </c:pt>
                <c:pt idx="235">
                  <c:v>2.8983950117232399E-2</c:v>
                </c:pt>
                <c:pt idx="236">
                  <c:v>2.8971017022831027E-2</c:v>
                </c:pt>
                <c:pt idx="237">
                  <c:v>2.8957981534079802E-2</c:v>
                </c:pt>
                <c:pt idx="238">
                  <c:v>2.8944846002492999E-2</c:v>
                </c:pt>
                <c:pt idx="239">
                  <c:v>2.8931612718522608E-2</c:v>
                </c:pt>
                <c:pt idx="240">
                  <c:v>2.89182839142203E-2</c:v>
                </c:pt>
                <c:pt idx="241">
                  <c:v>2.8904861765720199E-2</c:v>
                </c:pt>
                <c:pt idx="242">
                  <c:v>2.8891348395540601E-2</c:v>
                </c:pt>
                <c:pt idx="243">
                  <c:v>2.8877745874736419E-2</c:v>
                </c:pt>
                <c:pt idx="244">
                  <c:v>2.8864056224900878E-2</c:v>
                </c:pt>
                <c:pt idx="245">
                  <c:v>2.8850281420041899E-2</c:v>
                </c:pt>
                <c:pt idx="246">
                  <c:v>2.88364233883289E-2</c:v>
                </c:pt>
                <c:pt idx="247">
                  <c:v>2.8822484013735168E-2</c:v>
                </c:pt>
                <c:pt idx="248">
                  <c:v>2.8808465137578988E-2</c:v>
                </c:pt>
                <c:pt idx="249">
                  <c:v>2.8794368559971712E-2</c:v>
                </c:pt>
                <c:pt idx="250">
                  <c:v>2.8780196041187377E-2</c:v>
                </c:pt>
                <c:pt idx="251">
                  <c:v>2.8765949302956999E-2</c:v>
                </c:pt>
                <c:pt idx="252">
                  <c:v>2.8751630029697002E-2</c:v>
                </c:pt>
                <c:pt idx="253">
                  <c:v>2.8737239869680201E-2</c:v>
                </c:pt>
                <c:pt idx="254">
                  <c:v>2.8722780436155268E-2</c:v>
                </c:pt>
                <c:pt idx="255">
                  <c:v>2.87082533084204E-2</c:v>
                </c:pt>
                <c:pt idx="256">
                  <c:v>2.8693660032858701E-2</c:v>
                </c:pt>
                <c:pt idx="257">
                  <c:v>2.8679002123940804E-2</c:v>
                </c:pt>
                <c:pt idx="258">
                  <c:v>2.86642810651963E-2</c:v>
                </c:pt>
                <c:pt idx="259">
                  <c:v>2.8649498310169601E-2</c:v>
                </c:pt>
                <c:pt idx="260">
                  <c:v>2.8634655283349401E-2</c:v>
                </c:pt>
                <c:pt idx="261">
                  <c:v>2.8619753381089599E-2</c:v>
                </c:pt>
                <c:pt idx="262">
                  <c:v>2.8604793972521806E-2</c:v>
                </c:pt>
                <c:pt idx="263">
                  <c:v>2.8589778400459852E-2</c:v>
                </c:pt>
                <c:pt idx="264">
                  <c:v>2.8574707982306002E-2</c:v>
                </c:pt>
                <c:pt idx="265">
                  <c:v>2.8559584010959198E-2</c:v>
                </c:pt>
                <c:pt idx="266">
                  <c:v>2.8544407755730198E-2</c:v>
                </c:pt>
                <c:pt idx="267">
                  <c:v>2.8529180463266201E-2</c:v>
                </c:pt>
                <c:pt idx="268">
                  <c:v>2.85139033584897E-2</c:v>
                </c:pt>
                <c:pt idx="269">
                  <c:v>2.8498577645553802E-2</c:v>
                </c:pt>
                <c:pt idx="270">
                  <c:v>2.848320450881649E-2</c:v>
                </c:pt>
                <c:pt idx="271">
                  <c:v>2.8467785113837678E-2</c:v>
                </c:pt>
                <c:pt idx="272">
                  <c:v>2.8452444068551599E-2</c:v>
                </c:pt>
                <c:pt idx="273">
                  <c:v>2.8438155753527112E-2</c:v>
                </c:pt>
                <c:pt idx="274">
                  <c:v>2.84248473928016E-2</c:v>
                </c:pt>
                <c:pt idx="275">
                  <c:v>2.8412493054424701E-2</c:v>
                </c:pt>
                <c:pt idx="276">
                  <c:v>2.8401040377040016E-2</c:v>
                </c:pt>
                <c:pt idx="277">
                  <c:v>2.8390434178955988E-2</c:v>
                </c:pt>
                <c:pt idx="278">
                  <c:v>2.8380614320922599E-2</c:v>
                </c:pt>
                <c:pt idx="279">
                  <c:v>2.8371516260394511E-2</c:v>
                </c:pt>
                <c:pt idx="280">
                  <c:v>2.83630707636916E-2</c:v>
                </c:pt>
                <c:pt idx="281">
                  <c:v>2.8355203844919952E-2</c:v>
                </c:pt>
                <c:pt idx="282">
                  <c:v>2.8347836617989952E-2</c:v>
                </c:pt>
                <c:pt idx="283">
                  <c:v>2.83408851817019E-2</c:v>
                </c:pt>
                <c:pt idx="284">
                  <c:v>2.8334260492022711E-2</c:v>
                </c:pt>
                <c:pt idx="285">
                  <c:v>2.8327868241537768E-2</c:v>
                </c:pt>
                <c:pt idx="286">
                  <c:v>2.8321608750982868E-2</c:v>
                </c:pt>
                <c:pt idx="287">
                  <c:v>2.8315487294943788E-2</c:v>
                </c:pt>
                <c:pt idx="288">
                  <c:v>2.8309613343556288E-2</c:v>
                </c:pt>
                <c:pt idx="289">
                  <c:v>2.8304100472997799E-2</c:v>
                </c:pt>
                <c:pt idx="290">
                  <c:v>2.8299069807928099E-2</c:v>
                </c:pt>
                <c:pt idx="291">
                  <c:v>2.8294647837499898E-2</c:v>
                </c:pt>
                <c:pt idx="292">
                  <c:v>2.8290966454925157E-2</c:v>
                </c:pt>
                <c:pt idx="293">
                  <c:v>2.82881628616512E-2</c:v>
                </c:pt>
                <c:pt idx="294">
                  <c:v>2.8286379519215584E-2</c:v>
                </c:pt>
                <c:pt idx="295">
                  <c:v>2.8285764083513517E-2</c:v>
                </c:pt>
                <c:pt idx="296">
                  <c:v>2.8286469338611769E-2</c:v>
                </c:pt>
                <c:pt idx="297">
                  <c:v>2.82886531216619E-2</c:v>
                </c:pt>
                <c:pt idx="298">
                  <c:v>2.8292478242769901E-2</c:v>
                </c:pt>
                <c:pt idx="299">
                  <c:v>2.8297405369637593E-2</c:v>
                </c:pt>
                <c:pt idx="300">
                  <c:v>2.8302514446787868E-2</c:v>
                </c:pt>
                <c:pt idx="301">
                  <c:v>2.8307828970911601E-2</c:v>
                </c:pt>
                <c:pt idx="302">
                  <c:v>2.8313327937617198E-2</c:v>
                </c:pt>
                <c:pt idx="303">
                  <c:v>2.8319011095735678E-2</c:v>
                </c:pt>
                <c:pt idx="304">
                  <c:v>2.8324877192035868E-2</c:v>
                </c:pt>
                <c:pt idx="305">
                  <c:v>2.8330925402855606E-2</c:v>
                </c:pt>
                <c:pt idx="306">
                  <c:v>2.8337154825193112E-2</c:v>
                </c:pt>
                <c:pt idx="307">
                  <c:v>2.83435645737832E-2</c:v>
                </c:pt>
                <c:pt idx="308">
                  <c:v>2.8350153733167027E-2</c:v>
                </c:pt>
                <c:pt idx="309">
                  <c:v>2.8356921375626797E-2</c:v>
                </c:pt>
                <c:pt idx="310">
                  <c:v>2.8363866548223801E-2</c:v>
                </c:pt>
                <c:pt idx="311">
                  <c:v>2.8370988275368499E-2</c:v>
                </c:pt>
                <c:pt idx="312">
                  <c:v>2.8378285553502702E-2</c:v>
                </c:pt>
                <c:pt idx="313">
                  <c:v>2.8385757349899111E-2</c:v>
                </c:pt>
                <c:pt idx="314">
                  <c:v>2.8393402599432797E-2</c:v>
                </c:pt>
                <c:pt idx="315">
                  <c:v>2.840122020253151E-2</c:v>
                </c:pt>
                <c:pt idx="316">
                  <c:v>2.8409209022659816E-2</c:v>
                </c:pt>
                <c:pt idx="317">
                  <c:v>2.8417367884214281E-2</c:v>
                </c:pt>
                <c:pt idx="318">
                  <c:v>2.84256955703928E-2</c:v>
                </c:pt>
                <c:pt idx="319">
                  <c:v>2.8434190821288102E-2</c:v>
                </c:pt>
                <c:pt idx="320">
                  <c:v>2.8442852332082467E-2</c:v>
                </c:pt>
                <c:pt idx="321">
                  <c:v>2.8451678751437001E-2</c:v>
                </c:pt>
                <c:pt idx="322">
                  <c:v>2.846066868004031E-2</c:v>
                </c:pt>
                <c:pt idx="323">
                  <c:v>2.8469820669350498E-2</c:v>
                </c:pt>
                <c:pt idx="324">
                  <c:v>2.847913322053041E-2</c:v>
                </c:pt>
                <c:pt idx="325">
                  <c:v>2.84886047835913E-2</c:v>
                </c:pt>
                <c:pt idx="326">
                  <c:v>2.8498233756752599E-2</c:v>
                </c:pt>
                <c:pt idx="327">
                  <c:v>2.8508018486026441E-2</c:v>
                </c:pt>
                <c:pt idx="328">
                  <c:v>2.8517957265033311E-2</c:v>
                </c:pt>
                <c:pt idx="329">
                  <c:v>2.8528048335063998E-2</c:v>
                </c:pt>
                <c:pt idx="330">
                  <c:v>2.8538289885379996E-2</c:v>
                </c:pt>
                <c:pt idx="331">
                  <c:v>2.8548680053771598E-2</c:v>
                </c:pt>
                <c:pt idx="332">
                  <c:v>2.8559216927369412E-2</c:v>
                </c:pt>
                <c:pt idx="333">
                  <c:v>2.8569898543715506E-2</c:v>
                </c:pt>
                <c:pt idx="334">
                  <c:v>2.85807228920953E-2</c:v>
                </c:pt>
                <c:pt idx="335">
                  <c:v>2.8591687915129806E-2</c:v>
                </c:pt>
                <c:pt idx="336">
                  <c:v>2.8602791510628601E-2</c:v>
                </c:pt>
                <c:pt idx="337">
                  <c:v>2.86140315337001E-2</c:v>
                </c:pt>
                <c:pt idx="338">
                  <c:v>2.8625405799114406E-2</c:v>
                </c:pt>
                <c:pt idx="339">
                  <c:v>2.8636912083915219E-2</c:v>
                </c:pt>
                <c:pt idx="340">
                  <c:v>2.8648548130266998E-2</c:v>
                </c:pt>
                <c:pt idx="341">
                  <c:v>2.8660311648544112E-2</c:v>
                </c:pt>
                <c:pt idx="342">
                  <c:v>2.8672200320625181E-2</c:v>
                </c:pt>
                <c:pt idx="343">
                  <c:v>2.8684211803404202E-2</c:v>
                </c:pt>
                <c:pt idx="344">
                  <c:v>2.869634373249531E-2</c:v>
                </c:pt>
                <c:pt idx="345">
                  <c:v>2.87085937261073E-2</c:v>
                </c:pt>
                <c:pt idx="346">
                  <c:v>2.87209593890831E-2</c:v>
                </c:pt>
                <c:pt idx="347">
                  <c:v>2.8733438317077E-2</c:v>
                </c:pt>
                <c:pt idx="348">
                  <c:v>2.8746028100850588E-2</c:v>
                </c:pt>
                <c:pt idx="349">
                  <c:v>2.8758726330665767E-2</c:v>
                </c:pt>
                <c:pt idx="350">
                  <c:v>2.8771530600752111E-2</c:v>
                </c:pt>
                <c:pt idx="351">
                  <c:v>2.8784438513822699E-2</c:v>
                </c:pt>
                <c:pt idx="352">
                  <c:v>2.8797447685615436E-2</c:v>
                </c:pt>
                <c:pt idx="353">
                  <c:v>2.8810555749430589E-2</c:v>
                </c:pt>
                <c:pt idx="354">
                  <c:v>2.8823760360647901E-2</c:v>
                </c:pt>
                <c:pt idx="355">
                  <c:v>2.8837059201181198E-2</c:v>
                </c:pt>
                <c:pt idx="356">
                  <c:v>2.88504499838616E-2</c:v>
                </c:pt>
                <c:pt idx="357">
                  <c:v>2.8863930456712612E-2</c:v>
                </c:pt>
                <c:pt idx="358">
                  <c:v>2.8877498407097801E-2</c:v>
                </c:pt>
                <c:pt idx="359">
                  <c:v>2.8891151665713852E-2</c:v>
                </c:pt>
                <c:pt idx="360">
                  <c:v>2.8904888110408589E-2</c:v>
                </c:pt>
                <c:pt idx="361">
                  <c:v>2.8918705669802501E-2</c:v>
                </c:pt>
                <c:pt idx="362">
                  <c:v>2.8932602326691998E-2</c:v>
                </c:pt>
                <c:pt idx="363">
                  <c:v>2.8946576121219352E-2</c:v>
                </c:pt>
                <c:pt idx="364">
                  <c:v>2.8960625153791227E-2</c:v>
                </c:pt>
                <c:pt idx="365">
                  <c:v>2.8974747587734509E-2</c:v>
                </c:pt>
                <c:pt idx="366">
                  <c:v>2.8988941651671311E-2</c:v>
                </c:pt>
                <c:pt idx="367">
                  <c:v>2.9003205641619678E-2</c:v>
                </c:pt>
                <c:pt idx="368">
                  <c:v>2.9017537922787006E-2</c:v>
                </c:pt>
                <c:pt idx="369">
                  <c:v>2.9031936931084201E-2</c:v>
                </c:pt>
                <c:pt idx="370">
                  <c:v>2.9046401174327888E-2</c:v>
                </c:pt>
                <c:pt idx="371">
                  <c:v>2.9060929233152573E-2</c:v>
                </c:pt>
                <c:pt idx="372">
                  <c:v>2.9075519761626045E-2</c:v>
                </c:pt>
                <c:pt idx="373">
                  <c:v>2.9090171487572154E-2</c:v>
                </c:pt>
                <c:pt idx="374">
                  <c:v>2.9104883212614893E-2</c:v>
                </c:pt>
                <c:pt idx="375">
                  <c:v>2.9119653811945593E-2</c:v>
                </c:pt>
                <c:pt idx="376">
                  <c:v>2.9134482233823998E-2</c:v>
                </c:pt>
                <c:pt idx="377">
                  <c:v>2.9149367498832606E-2</c:v>
                </c:pt>
                <c:pt idx="378">
                  <c:v>2.9164308698889901E-2</c:v>
                </c:pt>
                <c:pt idx="379">
                  <c:v>2.9179304369702199E-2</c:v>
                </c:pt>
                <c:pt idx="380">
                  <c:v>2.9194354104584378E-2</c:v>
                </c:pt>
                <c:pt idx="381">
                  <c:v>2.9209380793893611E-2</c:v>
                </c:pt>
                <c:pt idx="382">
                  <c:v>2.9223864980247798E-2</c:v>
                </c:pt>
                <c:pt idx="383">
                  <c:v>2.9237841510880609E-2</c:v>
                </c:pt>
                <c:pt idx="384">
                  <c:v>2.9251306350537101E-2</c:v>
                </c:pt>
                <c:pt idx="385">
                  <c:v>2.9264286718977111E-2</c:v>
                </c:pt>
                <c:pt idx="386">
                  <c:v>2.9276805585670491E-2</c:v>
                </c:pt>
                <c:pt idx="387">
                  <c:v>2.92888865600472E-2</c:v>
                </c:pt>
                <c:pt idx="388">
                  <c:v>2.9300551396932144E-2</c:v>
                </c:pt>
                <c:pt idx="389">
                  <c:v>2.93118212154698E-2</c:v>
                </c:pt>
                <c:pt idx="390">
                  <c:v>2.9322715904572201E-2</c:v>
                </c:pt>
                <c:pt idx="391">
                  <c:v>2.9333254568742299E-2</c:v>
                </c:pt>
                <c:pt idx="392">
                  <c:v>2.9343455348536777E-2</c:v>
                </c:pt>
                <c:pt idx="393">
                  <c:v>2.9353335602601251E-2</c:v>
                </c:pt>
                <c:pt idx="394">
                  <c:v>2.9362911867601298E-2</c:v>
                </c:pt>
                <c:pt idx="395">
                  <c:v>2.9372199945231579E-2</c:v>
                </c:pt>
                <c:pt idx="396">
                  <c:v>2.9381214909635002E-2</c:v>
                </c:pt>
                <c:pt idx="397">
                  <c:v>2.9389971158940202E-2</c:v>
                </c:pt>
                <c:pt idx="398">
                  <c:v>2.9398482437730578E-2</c:v>
                </c:pt>
                <c:pt idx="399">
                  <c:v>2.9406761874280801E-2</c:v>
                </c:pt>
                <c:pt idx="400">
                  <c:v>2.9414822006666699E-2</c:v>
                </c:pt>
                <c:pt idx="401">
                  <c:v>2.9422674813301998E-2</c:v>
                </c:pt>
                <c:pt idx="402">
                  <c:v>2.9430331738755412E-2</c:v>
                </c:pt>
                <c:pt idx="403">
                  <c:v>2.9437803720384664E-2</c:v>
                </c:pt>
                <c:pt idx="404">
                  <c:v>2.9445101212576416E-2</c:v>
                </c:pt>
                <c:pt idx="405">
                  <c:v>2.9452234210582393E-2</c:v>
                </c:pt>
                <c:pt idx="406">
                  <c:v>2.9459212272836252E-2</c:v>
                </c:pt>
                <c:pt idx="407">
                  <c:v>2.9466044542482788E-2</c:v>
                </c:pt>
                <c:pt idx="408">
                  <c:v>2.9472739767759812E-2</c:v>
                </c:pt>
                <c:pt idx="409">
                  <c:v>2.9479306321503418E-2</c:v>
                </c:pt>
                <c:pt idx="410">
                  <c:v>2.9485752219681201E-2</c:v>
                </c:pt>
                <c:pt idx="411">
                  <c:v>2.9492085139079006E-2</c:v>
                </c:pt>
                <c:pt idx="412">
                  <c:v>2.9498312434114653E-2</c:v>
                </c:pt>
                <c:pt idx="413">
                  <c:v>2.9504441152858028E-2</c:v>
                </c:pt>
                <c:pt idx="414">
                  <c:v>2.95104780522756E-2</c:v>
                </c:pt>
                <c:pt idx="415">
                  <c:v>2.9516429612726797E-2</c:v>
                </c:pt>
                <c:pt idx="416">
                  <c:v>2.9522302051760006E-2</c:v>
                </c:pt>
                <c:pt idx="417">
                  <c:v>2.9528101337229593E-2</c:v>
                </c:pt>
                <c:pt idx="418">
                  <c:v>2.9533833199767899E-2</c:v>
                </c:pt>
                <c:pt idx="419">
                  <c:v>2.9539503144640301E-2</c:v>
                </c:pt>
                <c:pt idx="420">
                  <c:v>2.9545116463014311E-2</c:v>
                </c:pt>
                <c:pt idx="421">
                  <c:v>2.9550678242663601E-2</c:v>
                </c:pt>
                <c:pt idx="422">
                  <c:v>2.9556193378146078E-2</c:v>
                </c:pt>
                <c:pt idx="423">
                  <c:v>2.9561666580461912E-2</c:v>
                </c:pt>
                <c:pt idx="424">
                  <c:v>2.9567102386233602E-2</c:v>
                </c:pt>
                <c:pt idx="425">
                  <c:v>2.9572505166421299E-2</c:v>
                </c:pt>
                <c:pt idx="426">
                  <c:v>2.9577879134598101E-2</c:v>
                </c:pt>
                <c:pt idx="427">
                  <c:v>2.9583228354806299E-2</c:v>
                </c:pt>
                <c:pt idx="428">
                  <c:v>2.9588556749014797E-2</c:v>
                </c:pt>
                <c:pt idx="429">
                  <c:v>2.9593868104197198E-2</c:v>
                </c:pt>
                <c:pt idx="430">
                  <c:v>2.9599166079049152E-2</c:v>
                </c:pt>
                <c:pt idx="431">
                  <c:v>2.9604454210361588E-2</c:v>
                </c:pt>
                <c:pt idx="432">
                  <c:v>2.9609735919069909E-2</c:v>
                </c:pt>
                <c:pt idx="433">
                  <c:v>3.904328037613581E-2</c:v>
                </c:pt>
                <c:pt idx="434">
                  <c:v>4.1313630129669134E-2</c:v>
                </c:pt>
                <c:pt idx="435">
                  <c:v>4.1469169215447001E-2</c:v>
                </c:pt>
                <c:pt idx="436">
                  <c:v>4.1494487131116489E-2</c:v>
                </c:pt>
                <c:pt idx="437">
                  <c:v>4.1508799470367855E-2</c:v>
                </c:pt>
                <c:pt idx="438">
                  <c:v>4.1519835825284387E-2</c:v>
                </c:pt>
                <c:pt idx="439">
                  <c:v>4.1534567961292602E-2</c:v>
                </c:pt>
                <c:pt idx="440">
                  <c:v>4.1548646936822704E-2</c:v>
                </c:pt>
                <c:pt idx="441">
                  <c:v>4.1563620570839899E-2</c:v>
                </c:pt>
                <c:pt idx="442">
                  <c:v>4.1578321681156057E-2</c:v>
                </c:pt>
                <c:pt idx="443">
                  <c:v>4.1593187242154099E-2</c:v>
                </c:pt>
                <c:pt idx="444">
                  <c:v>4.1607884525259375E-2</c:v>
                </c:pt>
                <c:pt idx="445">
                  <c:v>4.1622541973801101E-2</c:v>
                </c:pt>
                <c:pt idx="446">
                  <c:v>4.1637060241286702E-2</c:v>
                </c:pt>
                <c:pt idx="447">
                  <c:v>4.16514792916386E-2</c:v>
                </c:pt>
                <c:pt idx="448">
                  <c:v>4.16657702277103E-2</c:v>
                </c:pt>
                <c:pt idx="449">
                  <c:v>4.1679947465835657E-2</c:v>
                </c:pt>
                <c:pt idx="450">
                  <c:v>4.1694004318901724E-2</c:v>
                </c:pt>
                <c:pt idx="451">
                  <c:v>4.1707947804999104E-2</c:v>
                </c:pt>
                <c:pt idx="452">
                  <c:v>4.1721778377751456E-2</c:v>
                </c:pt>
                <c:pt idx="453">
                  <c:v>4.1735500843029433E-2</c:v>
                </c:pt>
                <c:pt idx="454">
                  <c:v>4.1749117894738501E-2</c:v>
                </c:pt>
                <c:pt idx="455">
                  <c:v>4.1762633565802114E-2</c:v>
                </c:pt>
                <c:pt idx="456">
                  <c:v>4.1776051143585333E-2</c:v>
                </c:pt>
                <c:pt idx="457">
                  <c:v>4.1789374269039795E-2</c:v>
                </c:pt>
                <c:pt idx="458">
                  <c:v>4.1802606259509524E-2</c:v>
                </c:pt>
                <c:pt idx="459">
                  <c:v>4.1815750463115087E-2</c:v>
                </c:pt>
                <c:pt idx="460">
                  <c:v>4.1828810039473197E-2</c:v>
                </c:pt>
                <c:pt idx="461">
                  <c:v>4.1841788077522056E-2</c:v>
                </c:pt>
                <c:pt idx="462">
                  <c:v>4.1854687527000334E-2</c:v>
                </c:pt>
                <c:pt idx="463">
                  <c:v>4.1867511240924513E-2</c:v>
                </c:pt>
                <c:pt idx="464">
                  <c:v>4.1880261957124534E-2</c:v>
                </c:pt>
                <c:pt idx="465">
                  <c:v>4.1892942316490302E-2</c:v>
                </c:pt>
                <c:pt idx="466">
                  <c:v>4.1905554861045614E-2</c:v>
                </c:pt>
                <c:pt idx="467">
                  <c:v>4.1918102044097787E-2</c:v>
                </c:pt>
                <c:pt idx="468">
                  <c:v>4.1930586233511112E-2</c:v>
                </c:pt>
                <c:pt idx="469">
                  <c:v>4.1943009718812145E-2</c:v>
                </c:pt>
                <c:pt idx="470">
                  <c:v>4.1955374715772667E-2</c:v>
                </c:pt>
                <c:pt idx="471">
                  <c:v>4.1967683372049404E-2</c:v>
                </c:pt>
                <c:pt idx="472">
                  <c:v>4.1979937771740798E-2</c:v>
                </c:pt>
                <c:pt idx="473">
                  <c:v>4.1992139940074599E-2</c:v>
                </c:pt>
                <c:pt idx="474">
                  <c:v>4.2004291847506481E-2</c:v>
                </c:pt>
                <c:pt idx="475">
                  <c:v>4.2016395413644034E-2</c:v>
                </c:pt>
                <c:pt idx="476">
                  <c:v>4.2028452510788801E-2</c:v>
                </c:pt>
                <c:pt idx="477">
                  <c:v>4.2040464967208133E-2</c:v>
                </c:pt>
                <c:pt idx="478">
                  <c:v>4.2052434570109834E-2</c:v>
                </c:pt>
                <c:pt idx="479">
                  <c:v>4.20643630683631E-2</c:v>
                </c:pt>
                <c:pt idx="480">
                  <c:v>4.2076252174961214E-2</c:v>
                </c:pt>
                <c:pt idx="481">
                  <c:v>4.2088103569256387E-2</c:v>
                </c:pt>
                <c:pt idx="482">
                  <c:v>4.2099918898978114E-2</c:v>
                </c:pt>
                <c:pt idx="483">
                  <c:v>4.2111699782052897E-2</c:v>
                </c:pt>
                <c:pt idx="484">
                  <c:v>4.2123447808240934E-2</c:v>
                </c:pt>
                <c:pt idx="485">
                  <c:v>4.21351645406026E-2</c:v>
                </c:pt>
                <c:pt idx="486">
                  <c:v>4.2146851516814396E-2</c:v>
                </c:pt>
                <c:pt idx="487">
                  <c:v>4.2158510250337823E-2</c:v>
                </c:pt>
                <c:pt idx="488">
                  <c:v>4.2170142231462655E-2</c:v>
                </c:pt>
                <c:pt idx="489">
                  <c:v>4.21817489282309E-2</c:v>
                </c:pt>
                <c:pt idx="490">
                  <c:v>4.2193331787252798E-2</c:v>
                </c:pt>
                <c:pt idx="491">
                  <c:v>4.2204892234424897E-2</c:v>
                </c:pt>
                <c:pt idx="492">
                  <c:v>4.2216431675559322E-2</c:v>
                </c:pt>
                <c:pt idx="493">
                  <c:v>4.2227951496931412E-2</c:v>
                </c:pt>
                <c:pt idx="494">
                  <c:v>4.2239453065753295E-2</c:v>
                </c:pt>
                <c:pt idx="495">
                  <c:v>4.2250937730583901E-2</c:v>
                </c:pt>
                <c:pt idx="496">
                  <c:v>4.2262406821674134E-2</c:v>
                </c:pt>
                <c:pt idx="497">
                  <c:v>4.2273861651260576E-2</c:v>
                </c:pt>
                <c:pt idx="498">
                  <c:v>4.2285303513809776E-2</c:v>
                </c:pt>
                <c:pt idx="499">
                  <c:v>4.2296733686216934E-2</c:v>
                </c:pt>
                <c:pt idx="500">
                  <c:v>4.2308153427963895E-2</c:v>
                </c:pt>
                <c:pt idx="501">
                  <c:v>4.2319563981245534E-2</c:v>
                </c:pt>
                <c:pt idx="502">
                  <c:v>4.2330966571057602E-2</c:v>
                </c:pt>
                <c:pt idx="503">
                  <c:v>4.2342362405260577E-2</c:v>
                </c:pt>
                <c:pt idx="504">
                  <c:v>4.2353752674615698E-2</c:v>
                </c:pt>
                <c:pt idx="505">
                  <c:v>4.2365138552798422E-2</c:v>
                </c:pt>
                <c:pt idx="506">
                  <c:v>4.2376521196392104E-2</c:v>
                </c:pt>
                <c:pt idx="507">
                  <c:v>4.2387901744862122E-2</c:v>
                </c:pt>
                <c:pt idx="508">
                  <c:v>4.2399281320518886E-2</c:v>
                </c:pt>
                <c:pt idx="509">
                  <c:v>4.2410661028461562E-2</c:v>
                </c:pt>
                <c:pt idx="510">
                  <c:v>4.2422041956516235E-2</c:v>
                </c:pt>
                <c:pt idx="511">
                  <c:v>4.2433425175158912E-2</c:v>
                </c:pt>
                <c:pt idx="512">
                  <c:v>4.2444811737439712E-2</c:v>
                </c:pt>
                <c:pt idx="513">
                  <c:v>4.2456202678888597E-2</c:v>
                </c:pt>
                <c:pt idx="514">
                  <c:v>4.2467599017429351E-2</c:v>
                </c:pt>
                <c:pt idx="515">
                  <c:v>4.2479001753279601E-2</c:v>
                </c:pt>
                <c:pt idx="516">
                  <c:v>4.2490411868867137E-2</c:v>
                </c:pt>
                <c:pt idx="517">
                  <c:v>4.2501830328720999E-2</c:v>
                </c:pt>
                <c:pt idx="518">
                  <c:v>4.2513258079394801E-2</c:v>
                </c:pt>
                <c:pt idx="519">
                  <c:v>4.2524696049368524E-2</c:v>
                </c:pt>
                <c:pt idx="520">
                  <c:v>4.2536145148968599E-2</c:v>
                </c:pt>
                <c:pt idx="521">
                  <c:v>4.25476062702978E-2</c:v>
                </c:pt>
                <c:pt idx="522">
                  <c:v>4.2559080287163299E-2</c:v>
                </c:pt>
                <c:pt idx="523">
                  <c:v>4.2570568055024398E-2</c:v>
                </c:pt>
                <c:pt idx="524">
                  <c:v>4.2582659801344319E-2</c:v>
                </c:pt>
                <c:pt idx="525">
                  <c:v>4.2595638103727122E-2</c:v>
                </c:pt>
                <c:pt idx="526">
                  <c:v>4.2609463069137099E-2</c:v>
                </c:pt>
                <c:pt idx="527">
                  <c:v>4.2624101539779476E-2</c:v>
                </c:pt>
                <c:pt idx="528">
                  <c:v>4.2639511641493912E-2</c:v>
                </c:pt>
                <c:pt idx="529">
                  <c:v>4.2655649358174556E-2</c:v>
                </c:pt>
                <c:pt idx="530">
                  <c:v>4.2672468405528803E-2</c:v>
                </c:pt>
                <c:pt idx="531">
                  <c:v>4.2689920220475498E-2</c:v>
                </c:pt>
                <c:pt idx="532">
                  <c:v>4.2707953997387034E-2</c:v>
                </c:pt>
                <c:pt idx="533">
                  <c:v>4.2726516627676132E-2</c:v>
                </c:pt>
                <c:pt idx="534">
                  <c:v>4.2745552702929145E-2</c:v>
                </c:pt>
                <c:pt idx="535">
                  <c:v>4.2765004477022403E-2</c:v>
                </c:pt>
                <c:pt idx="536">
                  <c:v>4.2784811856326134E-2</c:v>
                </c:pt>
                <c:pt idx="537">
                  <c:v>4.2804912374708903E-2</c:v>
                </c:pt>
                <c:pt idx="538">
                  <c:v>4.2825241182187203E-2</c:v>
                </c:pt>
                <c:pt idx="539">
                  <c:v>4.2845731029766833E-2</c:v>
                </c:pt>
                <c:pt idx="540">
                  <c:v>4.28663483230627E-2</c:v>
                </c:pt>
                <c:pt idx="541">
                  <c:v>4.2887160294923503E-2</c:v>
                </c:pt>
                <c:pt idx="542">
                  <c:v>4.2908238147658422E-2</c:v>
                </c:pt>
                <c:pt idx="543">
                  <c:v>4.2929657075476503E-2</c:v>
                </c:pt>
                <c:pt idx="544">
                  <c:v>4.2951494289655903E-2</c:v>
                </c:pt>
                <c:pt idx="545">
                  <c:v>4.2973828959280314E-2</c:v>
                </c:pt>
                <c:pt idx="546">
                  <c:v>4.2996741974622533E-2</c:v>
                </c:pt>
                <c:pt idx="547">
                  <c:v>4.30203158597958E-2</c:v>
                </c:pt>
                <c:pt idx="548">
                  <c:v>4.3044634592257602E-2</c:v>
                </c:pt>
                <c:pt idx="549">
                  <c:v>4.3069783485154375E-2</c:v>
                </c:pt>
                <c:pt idx="550">
                  <c:v>4.3095849021190985E-2</c:v>
                </c:pt>
                <c:pt idx="551">
                  <c:v>4.3122918718848713E-2</c:v>
                </c:pt>
                <c:pt idx="552">
                  <c:v>4.3151080973735614E-2</c:v>
                </c:pt>
                <c:pt idx="553">
                  <c:v>4.3180424917375594E-2</c:v>
                </c:pt>
                <c:pt idx="554">
                  <c:v>4.3211040263876697E-2</c:v>
                </c:pt>
                <c:pt idx="555">
                  <c:v>4.3242306207361698E-2</c:v>
                </c:pt>
                <c:pt idx="556">
                  <c:v>4.3273738233089699E-2</c:v>
                </c:pt>
                <c:pt idx="557">
                  <c:v>4.3305351847317423E-2</c:v>
                </c:pt>
                <c:pt idx="558">
                  <c:v>4.3337134706848815E-2</c:v>
                </c:pt>
                <c:pt idx="559">
                  <c:v>4.3369085643043523E-2</c:v>
                </c:pt>
                <c:pt idx="560">
                  <c:v>4.3401202911878503E-2</c:v>
                </c:pt>
                <c:pt idx="561">
                  <c:v>4.3433485011802199E-2</c:v>
                </c:pt>
                <c:pt idx="562">
                  <c:v>4.3465930378963812E-2</c:v>
                </c:pt>
                <c:pt idx="563">
                  <c:v>4.3498537476973333E-2</c:v>
                </c:pt>
                <c:pt idx="564">
                  <c:v>4.3531304738743996E-2</c:v>
                </c:pt>
                <c:pt idx="565">
                  <c:v>4.3564230607428922E-2</c:v>
                </c:pt>
                <c:pt idx="566">
                  <c:v>4.3597313509440822E-2</c:v>
                </c:pt>
                <c:pt idx="567">
                  <c:v>4.3630551876214396E-2</c:v>
                </c:pt>
                <c:pt idx="568">
                  <c:v>4.3663944131395002E-2</c:v>
                </c:pt>
                <c:pt idx="569">
                  <c:v>4.3697488703033333E-2</c:v>
                </c:pt>
                <c:pt idx="570">
                  <c:v>4.3731155047432101E-2</c:v>
                </c:pt>
                <c:pt idx="571">
                  <c:v>4.3764458991670599E-2</c:v>
                </c:pt>
                <c:pt idx="572">
                  <c:v>4.3797414303274114E-2</c:v>
                </c:pt>
                <c:pt idx="573">
                  <c:v>4.3829993443438894E-2</c:v>
                </c:pt>
                <c:pt idx="574">
                  <c:v>4.3862203305270422E-2</c:v>
                </c:pt>
                <c:pt idx="575">
                  <c:v>4.3894047440595822E-2</c:v>
                </c:pt>
                <c:pt idx="576">
                  <c:v>4.3925532266262647E-2</c:v>
                </c:pt>
                <c:pt idx="577">
                  <c:v>4.3956663170668001E-2</c:v>
                </c:pt>
                <c:pt idx="578">
                  <c:v>4.3987446609234496E-2</c:v>
                </c:pt>
                <c:pt idx="579">
                  <c:v>4.4017888584675598E-2</c:v>
                </c:pt>
                <c:pt idx="580">
                  <c:v>4.4047995708096414E-2</c:v>
                </c:pt>
                <c:pt idx="581">
                  <c:v>4.4077774405784413E-2</c:v>
                </c:pt>
                <c:pt idx="582">
                  <c:v>4.4107231472560404E-2</c:v>
                </c:pt>
                <c:pt idx="583">
                  <c:v>4.4136373644886533E-2</c:v>
                </c:pt>
                <c:pt idx="584">
                  <c:v>4.4165207888539934E-2</c:v>
                </c:pt>
                <c:pt idx="585">
                  <c:v>4.4193741164701532E-2</c:v>
                </c:pt>
                <c:pt idx="586">
                  <c:v>4.42219805775056E-2</c:v>
                </c:pt>
                <c:pt idx="587">
                  <c:v>4.4249933242696111E-2</c:v>
                </c:pt>
                <c:pt idx="588">
                  <c:v>4.4277606361055585E-2</c:v>
                </c:pt>
                <c:pt idx="589">
                  <c:v>4.4305007142080924E-2</c:v>
                </c:pt>
                <c:pt idx="590">
                  <c:v>4.4332142766325001E-2</c:v>
                </c:pt>
                <c:pt idx="591">
                  <c:v>4.4359020324897823E-2</c:v>
                </c:pt>
                <c:pt idx="592">
                  <c:v>4.4385647647141264E-2</c:v>
                </c:pt>
                <c:pt idx="593">
                  <c:v>4.4412031938485544E-2</c:v>
                </c:pt>
                <c:pt idx="594">
                  <c:v>4.4438180422600504E-2</c:v>
                </c:pt>
                <c:pt idx="595">
                  <c:v>4.4464100263968222E-2</c:v>
                </c:pt>
                <c:pt idx="596">
                  <c:v>4.4489798591281902E-2</c:v>
                </c:pt>
                <c:pt idx="597">
                  <c:v>4.4515282477907203E-2</c:v>
                </c:pt>
                <c:pt idx="598">
                  <c:v>4.4540558940487397E-2</c:v>
                </c:pt>
                <c:pt idx="599">
                  <c:v>4.4565634925981125E-2</c:v>
                </c:pt>
                <c:pt idx="600">
                  <c:v>4.4590517307817934E-2</c:v>
                </c:pt>
                <c:pt idx="601">
                  <c:v>4.4615212876291832E-2</c:v>
                </c:pt>
                <c:pt idx="602">
                  <c:v>4.4639728334187001E-2</c:v>
                </c:pt>
                <c:pt idx="603">
                  <c:v>4.4664070289469796E-2</c:v>
                </c:pt>
                <c:pt idx="604">
                  <c:v>4.4688245251114603E-2</c:v>
                </c:pt>
                <c:pt idx="605">
                  <c:v>4.4712259623518803E-2</c:v>
                </c:pt>
                <c:pt idx="606">
                  <c:v>4.4736119702868504E-2</c:v>
                </c:pt>
                <c:pt idx="607">
                  <c:v>4.4759831672937102E-2</c:v>
                </c:pt>
                <c:pt idx="608">
                  <c:v>4.4783401592014063E-2</c:v>
                </c:pt>
                <c:pt idx="609">
                  <c:v>4.4806834805240538E-2</c:v>
                </c:pt>
                <c:pt idx="610">
                  <c:v>4.4830137564537013E-2</c:v>
                </c:pt>
                <c:pt idx="611">
                  <c:v>4.4853315570706001E-2</c:v>
                </c:pt>
                <c:pt idx="612">
                  <c:v>4.4876374439570113E-2</c:v>
                </c:pt>
                <c:pt idx="613">
                  <c:v>4.4899319644610733E-2</c:v>
                </c:pt>
                <c:pt idx="614">
                  <c:v>4.4922156535613822E-2</c:v>
                </c:pt>
                <c:pt idx="615">
                  <c:v>4.4944890215788721E-2</c:v>
                </c:pt>
                <c:pt idx="616">
                  <c:v>4.4967525397117104E-2</c:v>
                </c:pt>
                <c:pt idx="617">
                  <c:v>4.499006715998282E-2</c:v>
                </c:pt>
                <c:pt idx="618">
                  <c:v>4.5012520367017014E-2</c:v>
                </c:pt>
                <c:pt idx="619">
                  <c:v>4.5034889761658155E-2</c:v>
                </c:pt>
                <c:pt idx="620">
                  <c:v>4.5057179957814913E-2</c:v>
                </c:pt>
                <c:pt idx="621">
                  <c:v>4.5079395444129297E-2</c:v>
                </c:pt>
                <c:pt idx="622">
                  <c:v>4.5101540584237466E-2</c:v>
                </c:pt>
                <c:pt idx="623">
                  <c:v>4.5123619619061903E-2</c:v>
                </c:pt>
                <c:pt idx="624">
                  <c:v>4.5145636667976601E-2</c:v>
                </c:pt>
                <c:pt idx="625">
                  <c:v>4.5167595731054701E-2</c:v>
                </c:pt>
                <c:pt idx="626">
                  <c:v>4.5189500690731799E-2</c:v>
                </c:pt>
                <c:pt idx="627">
                  <c:v>4.5211355314114056E-2</c:v>
                </c:pt>
                <c:pt idx="628">
                  <c:v>4.52331632549808E-2</c:v>
                </c:pt>
                <c:pt idx="629">
                  <c:v>4.5254928056173704E-2</c:v>
                </c:pt>
                <c:pt idx="630">
                  <c:v>4.5276653151830923E-2</c:v>
                </c:pt>
                <c:pt idx="631">
                  <c:v>4.5298341869852876E-2</c:v>
                </c:pt>
                <c:pt idx="632">
                  <c:v>4.5319997434289834E-2</c:v>
                </c:pt>
                <c:pt idx="633">
                  <c:v>4.5341622967866813E-2</c:v>
                </c:pt>
                <c:pt idx="634">
                  <c:v>4.5363221494467434E-2</c:v>
                </c:pt>
                <c:pt idx="635">
                  <c:v>4.5384795941694922E-2</c:v>
                </c:pt>
                <c:pt idx="636">
                  <c:v>4.5406349143407403E-2</c:v>
                </c:pt>
                <c:pt idx="637">
                  <c:v>4.5427883842293834E-2</c:v>
                </c:pt>
                <c:pt idx="638">
                  <c:v>4.5449402692422057E-2</c:v>
                </c:pt>
                <c:pt idx="639">
                  <c:v>4.5470908261811577E-2</c:v>
                </c:pt>
                <c:pt idx="640">
                  <c:v>4.5492403034969181E-2</c:v>
                </c:pt>
                <c:pt idx="641">
                  <c:v>4.5513889415424801E-2</c:v>
                </c:pt>
                <c:pt idx="642">
                  <c:v>4.5535369728249203E-2</c:v>
                </c:pt>
                <c:pt idx="643">
                  <c:v>4.5556846222535197E-2</c:v>
                </c:pt>
                <c:pt idx="644">
                  <c:v>4.5578321073861887E-2</c:v>
                </c:pt>
                <c:pt idx="645">
                  <c:v>4.5599796386723998E-2</c:v>
                </c:pt>
                <c:pt idx="646">
                  <c:v>4.5621274196926624E-2</c:v>
                </c:pt>
                <c:pt idx="647">
                  <c:v>4.5642756473944467E-2</c:v>
                </c:pt>
                <c:pt idx="648">
                  <c:v>4.5664245123240896E-2</c:v>
                </c:pt>
                <c:pt idx="649">
                  <c:v>4.5685741988546413E-2</c:v>
                </c:pt>
                <c:pt idx="650">
                  <c:v>4.5707248854093913E-2</c:v>
                </c:pt>
                <c:pt idx="651">
                  <c:v>4.5728767446806533E-2</c:v>
                </c:pt>
                <c:pt idx="652">
                  <c:v>4.5750299438449049E-2</c:v>
                </c:pt>
                <c:pt idx="653">
                  <c:v>4.5771846447715495E-2</c:v>
                </c:pt>
                <c:pt idx="654">
                  <c:v>4.5793410042291864E-2</c:v>
                </c:pt>
                <c:pt idx="655">
                  <c:v>4.5814991740841048E-2</c:v>
                </c:pt>
                <c:pt idx="656">
                  <c:v>4.5836593014969014E-2</c:v>
                </c:pt>
                <c:pt idx="657">
                  <c:v>4.58582152911194E-2</c:v>
                </c:pt>
                <c:pt idx="658">
                  <c:v>4.58798599524292E-2</c:v>
                </c:pt>
                <c:pt idx="659">
                  <c:v>4.5901528340527499E-2</c:v>
                </c:pt>
                <c:pt idx="660">
                  <c:v>4.5923221757291854E-2</c:v>
                </c:pt>
                <c:pt idx="661">
                  <c:v>4.5944941466545298E-2</c:v>
                </c:pt>
                <c:pt idx="662">
                  <c:v>4.5966688695717912E-2</c:v>
                </c:pt>
                <c:pt idx="663">
                  <c:v>4.5988464637442113E-2</c:v>
                </c:pt>
                <c:pt idx="664">
                  <c:v>4.6010270451109732E-2</c:v>
                </c:pt>
                <c:pt idx="665">
                  <c:v>4.6032107264380097E-2</c:v>
                </c:pt>
                <c:pt idx="666">
                  <c:v>4.60539761746354E-2</c:v>
                </c:pt>
                <c:pt idx="667">
                  <c:v>4.6075878250391965E-2</c:v>
                </c:pt>
                <c:pt idx="668">
                  <c:v>4.6097814532665198E-2</c:v>
                </c:pt>
                <c:pt idx="669">
                  <c:v>4.61197860362847E-2</c:v>
                </c:pt>
                <c:pt idx="670">
                  <c:v>4.6141793751169266E-2</c:v>
                </c:pt>
                <c:pt idx="671">
                  <c:v>4.6163838643553397E-2</c:v>
                </c:pt>
                <c:pt idx="672">
                  <c:v>4.6185921657171412E-2</c:v>
                </c:pt>
                <c:pt idx="673">
                  <c:v>4.6208043714398545E-2</c:v>
                </c:pt>
                <c:pt idx="674">
                  <c:v>5.4769522112258523E-2</c:v>
                </c:pt>
                <c:pt idx="675">
                  <c:v>5.6844633314953812E-2</c:v>
                </c:pt>
                <c:pt idx="676">
                  <c:v>5.7020613025692932E-2</c:v>
                </c:pt>
                <c:pt idx="677">
                  <c:v>5.7062261941533965E-2</c:v>
                </c:pt>
                <c:pt idx="678">
                  <c:v>5.7104488238757002E-2</c:v>
                </c:pt>
                <c:pt idx="679">
                  <c:v>5.7139803921810332E-2</c:v>
                </c:pt>
                <c:pt idx="680">
                  <c:v>5.7182977109574734E-2</c:v>
                </c:pt>
                <c:pt idx="681">
                  <c:v>5.7222286812740407E-2</c:v>
                </c:pt>
                <c:pt idx="682">
                  <c:v>5.7264996499542024E-2</c:v>
                </c:pt>
                <c:pt idx="683">
                  <c:v>5.7305155201543598E-2</c:v>
                </c:pt>
                <c:pt idx="684">
                  <c:v>5.7346846079608313E-2</c:v>
                </c:pt>
                <c:pt idx="685">
                  <c:v>5.7386890442504924E-2</c:v>
                </c:pt>
                <c:pt idx="686">
                  <c:v>5.7427475742552601E-2</c:v>
                </c:pt>
                <c:pt idx="687">
                  <c:v>5.7467076390021909E-2</c:v>
                </c:pt>
                <c:pt idx="688">
                  <c:v>5.7506760611057313E-2</c:v>
                </c:pt>
                <c:pt idx="689">
                  <c:v>5.7545807556736904E-2</c:v>
                </c:pt>
                <c:pt idx="690">
                  <c:v>5.7584736630627513E-2</c:v>
                </c:pt>
                <c:pt idx="691">
                  <c:v>5.7623209133707803E-2</c:v>
                </c:pt>
                <c:pt idx="692">
                  <c:v>5.7661480257892132E-2</c:v>
                </c:pt>
                <c:pt idx="693">
                  <c:v>5.7699392754188804E-2</c:v>
                </c:pt>
                <c:pt idx="694">
                  <c:v>5.7737074192555533E-2</c:v>
                </c:pt>
                <c:pt idx="695">
                  <c:v>5.7774453369509302E-2</c:v>
                </c:pt>
                <c:pt idx="696">
                  <c:v>5.78115957852589E-2</c:v>
                </c:pt>
                <c:pt idx="697">
                  <c:v>5.7848470833258933E-2</c:v>
                </c:pt>
                <c:pt idx="698">
                  <c:v>5.7885113509288995E-2</c:v>
                </c:pt>
                <c:pt idx="699">
                  <c:v>5.7921512144703001E-2</c:v>
                </c:pt>
                <c:pt idx="700">
                  <c:v>5.7957686499632934E-2</c:v>
                </c:pt>
                <c:pt idx="701">
                  <c:v>5.7993633539539909E-2</c:v>
                </c:pt>
                <c:pt idx="702">
                  <c:v>5.8029365222130556E-2</c:v>
                </c:pt>
                <c:pt idx="703">
                  <c:v>5.8064882268943713E-2</c:v>
                </c:pt>
                <c:pt idx="704">
                  <c:v>5.8100192488549786E-2</c:v>
                </c:pt>
                <c:pt idx="705">
                  <c:v>5.8135298072355297E-2</c:v>
                </c:pt>
                <c:pt idx="706">
                  <c:v>5.8170204501545322E-2</c:v>
                </c:pt>
                <c:pt idx="707">
                  <c:v>5.8204914386736833E-2</c:v>
                </c:pt>
                <c:pt idx="708">
                  <c:v>5.8239431810452012E-2</c:v>
                </c:pt>
                <c:pt idx="709">
                  <c:v>5.8273759337975295E-2</c:v>
                </c:pt>
                <c:pt idx="710">
                  <c:v>5.8307900142399033E-2</c:v>
                </c:pt>
                <c:pt idx="711">
                  <c:v>5.8341856554483297E-2</c:v>
                </c:pt>
                <c:pt idx="712">
                  <c:v>5.8375631107784001E-2</c:v>
                </c:pt>
                <c:pt idx="713">
                  <c:v>5.8409225836329813E-2</c:v>
                </c:pt>
                <c:pt idx="714">
                  <c:v>5.8442642792251601E-2</c:v>
                </c:pt>
                <c:pt idx="715">
                  <c:v>5.8475883707153065E-2</c:v>
                </c:pt>
                <c:pt idx="716">
                  <c:v>5.8508950251127713E-2</c:v>
                </c:pt>
                <c:pt idx="717">
                  <c:v>5.8541843871039667E-2</c:v>
                </c:pt>
                <c:pt idx="718">
                  <c:v>5.8574565922162286E-2</c:v>
                </c:pt>
                <c:pt idx="719">
                  <c:v>5.8607117592420897E-2</c:v>
                </c:pt>
                <c:pt idx="720">
                  <c:v>5.8639499970894099E-2</c:v>
                </c:pt>
                <c:pt idx="721">
                  <c:v>5.8671714013707098E-2</c:v>
                </c:pt>
                <c:pt idx="722">
                  <c:v>5.8703760580962099E-2</c:v>
                </c:pt>
                <c:pt idx="723">
                  <c:v>5.8735640422685101E-2</c:v>
                </c:pt>
                <c:pt idx="724">
                  <c:v>5.8767354199781824E-2</c:v>
                </c:pt>
                <c:pt idx="725">
                  <c:v>5.8798902479523733E-2</c:v>
                </c:pt>
                <c:pt idx="726">
                  <c:v>5.8830285748287497E-2</c:v>
                </c:pt>
                <c:pt idx="727">
                  <c:v>5.8861504411485112E-2</c:v>
                </c:pt>
                <c:pt idx="728">
                  <c:v>5.8892558801982013E-2</c:v>
                </c:pt>
                <c:pt idx="729">
                  <c:v>5.8923449182019798E-2</c:v>
                </c:pt>
                <c:pt idx="730">
                  <c:v>5.8954175749305476E-2</c:v>
                </c:pt>
                <c:pt idx="731">
                  <c:v>5.8984738639767796E-2</c:v>
                </c:pt>
                <c:pt idx="732">
                  <c:v>5.9015137932348284E-2</c:v>
                </c:pt>
                <c:pt idx="733">
                  <c:v>5.9045373652061896E-2</c:v>
                </c:pt>
                <c:pt idx="734">
                  <c:v>5.9075445774058766E-2</c:v>
                </c:pt>
                <c:pt idx="735">
                  <c:v>5.9105354226760498E-2</c:v>
                </c:pt>
                <c:pt idx="736">
                  <c:v>5.9135098895487334E-2</c:v>
                </c:pt>
                <c:pt idx="737">
                  <c:v>5.9164679625609104E-2</c:v>
                </c:pt>
                <c:pt idx="738">
                  <c:v>5.9194096225928083E-2</c:v>
                </c:pt>
                <c:pt idx="739">
                  <c:v>5.9223348471811876E-2</c:v>
                </c:pt>
                <c:pt idx="740">
                  <c:v>5.9252436108464014E-2</c:v>
                </c:pt>
                <c:pt idx="741">
                  <c:v>5.9281358854051412E-2</c:v>
                </c:pt>
                <c:pt idx="742">
                  <c:v>5.9310116402934029E-2</c:v>
                </c:pt>
                <c:pt idx="743">
                  <c:v>5.9338708428820913E-2</c:v>
                </c:pt>
                <c:pt idx="744">
                  <c:v>5.9367134588009934E-2</c:v>
                </c:pt>
                <c:pt idx="745">
                  <c:v>5.939539452260393E-2</c:v>
                </c:pt>
                <c:pt idx="746">
                  <c:v>5.9423487863788337E-2</c:v>
                </c:pt>
                <c:pt idx="747">
                  <c:v>5.9451414235138333E-2</c:v>
                </c:pt>
                <c:pt idx="748">
                  <c:v>5.9479173255969395E-2</c:v>
                </c:pt>
                <c:pt idx="749">
                  <c:v>5.9506764544741457E-2</c:v>
                </c:pt>
                <c:pt idx="750">
                  <c:v>5.9534187722498834E-2</c:v>
                </c:pt>
                <c:pt idx="751">
                  <c:v>5.9561442416389401E-2</c:v>
                </c:pt>
                <c:pt idx="752">
                  <c:v>5.95885282632111E-2</c:v>
                </c:pt>
                <c:pt idx="753">
                  <c:v>5.9616150232652598E-2</c:v>
                </c:pt>
                <c:pt idx="754">
                  <c:v>5.9644345156256967E-2</c:v>
                </c:pt>
                <c:pt idx="755">
                  <c:v>5.9673093575739002E-2</c:v>
                </c:pt>
                <c:pt idx="756">
                  <c:v>5.9702362878114132E-2</c:v>
                </c:pt>
                <c:pt idx="757">
                  <c:v>5.9732119245246365E-2</c:v>
                </c:pt>
                <c:pt idx="758">
                  <c:v>5.9762324628857423E-2</c:v>
                </c:pt>
                <c:pt idx="759">
                  <c:v>5.9792939981654275E-2</c:v>
                </c:pt>
                <c:pt idx="760">
                  <c:v>5.9823922983563524E-2</c:v>
                </c:pt>
                <c:pt idx="761">
                  <c:v>5.9855229703024503E-2</c:v>
                </c:pt>
                <c:pt idx="762">
                  <c:v>5.9886813378342833E-2</c:v>
                </c:pt>
                <c:pt idx="763">
                  <c:v>5.9918625296238419E-2</c:v>
                </c:pt>
                <c:pt idx="764">
                  <c:v>5.9950614141640504E-2</c:v>
                </c:pt>
                <c:pt idx="765">
                  <c:v>5.9982726464868734E-2</c:v>
                </c:pt>
                <c:pt idx="766">
                  <c:v>6.0014906335190833E-2</c:v>
                </c:pt>
                <c:pt idx="767">
                  <c:v>6.0047095592745403E-2</c:v>
                </c:pt>
                <c:pt idx="768">
                  <c:v>6.0079234749642024E-2</c:v>
                </c:pt>
                <c:pt idx="769">
                  <c:v>6.0111342014679846E-2</c:v>
                </c:pt>
                <c:pt idx="770">
                  <c:v>6.0143481093120114E-2</c:v>
                </c:pt>
                <c:pt idx="771">
                  <c:v>6.0175716631229399E-2</c:v>
                </c:pt>
                <c:pt idx="772">
                  <c:v>6.0208116316220396E-2</c:v>
                </c:pt>
                <c:pt idx="773">
                  <c:v>6.0240749880069666E-2</c:v>
                </c:pt>
                <c:pt idx="774">
                  <c:v>6.0273688926214514E-2</c:v>
                </c:pt>
                <c:pt idx="775">
                  <c:v>6.0307006817777134E-2</c:v>
                </c:pt>
                <c:pt idx="776">
                  <c:v>6.0340778484846404E-2</c:v>
                </c:pt>
                <c:pt idx="777">
                  <c:v>6.0375080296550497E-2</c:v>
                </c:pt>
                <c:pt idx="778">
                  <c:v>6.0409989876633124E-2</c:v>
                </c:pt>
                <c:pt idx="779">
                  <c:v>6.0445585957213423E-2</c:v>
                </c:pt>
                <c:pt idx="780">
                  <c:v>6.0481948199416803E-2</c:v>
                </c:pt>
                <c:pt idx="781">
                  <c:v>6.0519157036992302E-2</c:v>
                </c:pt>
                <c:pt idx="782">
                  <c:v>6.0557293501164899E-2</c:v>
                </c:pt>
                <c:pt idx="783">
                  <c:v>6.0596436711585842E-2</c:v>
                </c:pt>
                <c:pt idx="784">
                  <c:v>6.0635537191397713E-2</c:v>
                </c:pt>
                <c:pt idx="785">
                  <c:v>6.0674673510858299E-2</c:v>
                </c:pt>
                <c:pt idx="786">
                  <c:v>6.0713819485677098E-2</c:v>
                </c:pt>
                <c:pt idx="787">
                  <c:v>6.0752978151355913E-2</c:v>
                </c:pt>
                <c:pt idx="788">
                  <c:v>6.0792147053714982E-2</c:v>
                </c:pt>
                <c:pt idx="789">
                  <c:v>6.0831327250163533E-2</c:v>
                </c:pt>
                <c:pt idx="790">
                  <c:v>6.0870517543635434E-2</c:v>
                </c:pt>
                <c:pt idx="791">
                  <c:v>6.0909718612411096E-2</c:v>
                </c:pt>
                <c:pt idx="792">
                  <c:v>6.0948929857575523E-2</c:v>
                </c:pt>
                <c:pt idx="793">
                  <c:v>6.0988151817909099E-2</c:v>
                </c:pt>
                <c:pt idx="794">
                  <c:v>6.1027384309966223E-2</c:v>
                </c:pt>
                <c:pt idx="795">
                  <c:v>6.10666278574271E-2</c:v>
                </c:pt>
                <c:pt idx="796">
                  <c:v>6.1105882585571765E-2</c:v>
                </c:pt>
                <c:pt idx="797">
                  <c:v>6.1145149071278132E-2</c:v>
                </c:pt>
                <c:pt idx="798">
                  <c:v>6.1184427682072086E-2</c:v>
                </c:pt>
                <c:pt idx="799">
                  <c:v>6.1223719083587785E-2</c:v>
                </c:pt>
                <c:pt idx="800">
                  <c:v>6.1263023841977113E-2</c:v>
                </c:pt>
                <c:pt idx="801">
                  <c:v>6.1302342727821112E-2</c:v>
                </c:pt>
                <c:pt idx="802">
                  <c:v>6.1341676475286197E-2</c:v>
                </c:pt>
                <c:pt idx="803">
                  <c:v>6.1381025964473403E-2</c:v>
                </c:pt>
                <c:pt idx="804">
                  <c:v>6.1420392074324565E-2</c:v>
                </c:pt>
                <c:pt idx="805">
                  <c:v>6.1459775792021297E-2</c:v>
                </c:pt>
                <c:pt idx="806">
                  <c:v>6.1499178122235799E-2</c:v>
                </c:pt>
                <c:pt idx="807">
                  <c:v>6.1538600152544913E-2</c:v>
                </c:pt>
                <c:pt idx="808">
                  <c:v>6.1578042996716001E-2</c:v>
                </c:pt>
                <c:pt idx="809">
                  <c:v>6.1617507833494324E-2</c:v>
                </c:pt>
                <c:pt idx="810">
                  <c:v>6.1656995870558097E-2</c:v>
                </c:pt>
                <c:pt idx="811">
                  <c:v>6.1696507944044396E-2</c:v>
                </c:pt>
                <c:pt idx="812">
                  <c:v>6.1736046128444522E-2</c:v>
                </c:pt>
                <c:pt idx="813">
                  <c:v>6.1775611748568333E-2</c:v>
                </c:pt>
                <c:pt idx="814">
                  <c:v>6.1815206165196999E-2</c:v>
                </c:pt>
                <c:pt idx="815">
                  <c:v>6.1854830736301422E-2</c:v>
                </c:pt>
                <c:pt idx="816">
                  <c:v>6.1894486844558921E-2</c:v>
                </c:pt>
                <c:pt idx="817">
                  <c:v>6.1934175544539477E-2</c:v>
                </c:pt>
                <c:pt idx="818">
                  <c:v>6.1973898093191898E-2</c:v>
                </c:pt>
                <c:pt idx="819">
                  <c:v>6.2013656424867933E-2</c:v>
                </c:pt>
                <c:pt idx="820">
                  <c:v>6.2053451652354714E-2</c:v>
                </c:pt>
                <c:pt idx="821">
                  <c:v>6.2093285026986009E-2</c:v>
                </c:pt>
                <c:pt idx="822">
                  <c:v>6.21331582695481E-2</c:v>
                </c:pt>
                <c:pt idx="823">
                  <c:v>6.2173072889223913E-2</c:v>
                </c:pt>
                <c:pt idx="824">
                  <c:v>6.2213030412851533E-2</c:v>
                </c:pt>
                <c:pt idx="825">
                  <c:v>6.2253032360476197E-2</c:v>
                </c:pt>
                <c:pt idx="826">
                  <c:v>6.2293080249376333E-2</c:v>
                </c:pt>
                <c:pt idx="827">
                  <c:v>6.2333175591694601E-2</c:v>
                </c:pt>
                <c:pt idx="828">
                  <c:v>6.2373319892519034E-2</c:v>
                </c:pt>
                <c:pt idx="829">
                  <c:v>6.2413514648199934E-2</c:v>
                </c:pt>
                <c:pt idx="830">
                  <c:v>6.2453761344527167E-2</c:v>
                </c:pt>
                <c:pt idx="831">
                  <c:v>6.2494061455201304E-2</c:v>
                </c:pt>
                <c:pt idx="832">
                  <c:v>6.2534416416289901E-2</c:v>
                </c:pt>
                <c:pt idx="833">
                  <c:v>6.2574826988754495E-2</c:v>
                </c:pt>
                <c:pt idx="834">
                  <c:v>6.2615294768299107E-2</c:v>
                </c:pt>
                <c:pt idx="835">
                  <c:v>6.2655821198519701E-2</c:v>
                </c:pt>
                <c:pt idx="836">
                  <c:v>6.2696407718498534E-2</c:v>
                </c:pt>
                <c:pt idx="837">
                  <c:v>6.2737055740922004E-2</c:v>
                </c:pt>
                <c:pt idx="838">
                  <c:v>6.2777766657424919E-2</c:v>
                </c:pt>
                <c:pt idx="839">
                  <c:v>6.2818541834775934E-2</c:v>
                </c:pt>
                <c:pt idx="840">
                  <c:v>6.2859382616375498E-2</c:v>
                </c:pt>
                <c:pt idx="841">
                  <c:v>6.2900290319886934E-2</c:v>
                </c:pt>
                <c:pt idx="842">
                  <c:v>6.2941266238057E-2</c:v>
                </c:pt>
                <c:pt idx="843">
                  <c:v>6.2982311637129432E-2</c:v>
                </c:pt>
                <c:pt idx="844">
                  <c:v>6.3023427757328554E-2</c:v>
                </c:pt>
                <c:pt idx="845">
                  <c:v>6.3064615811814023E-2</c:v>
                </c:pt>
                <c:pt idx="846">
                  <c:v>6.310587698699989E-2</c:v>
                </c:pt>
                <c:pt idx="847">
                  <c:v>6.31472124419096E-2</c:v>
                </c:pt>
                <c:pt idx="848">
                  <c:v>6.3188623308421593E-2</c:v>
                </c:pt>
                <c:pt idx="849">
                  <c:v>6.3230110690927002E-2</c:v>
                </c:pt>
                <c:pt idx="850">
                  <c:v>6.3271675666577668E-2</c:v>
                </c:pt>
                <c:pt idx="851">
                  <c:v>6.3313319285171393E-2</c:v>
                </c:pt>
                <c:pt idx="852">
                  <c:v>6.3355042569437095E-2</c:v>
                </c:pt>
                <c:pt idx="853">
                  <c:v>6.3396846515104396E-2</c:v>
                </c:pt>
                <c:pt idx="854">
                  <c:v>6.3438732091245412E-2</c:v>
                </c:pt>
                <c:pt idx="855">
                  <c:v>6.3480700240493404E-2</c:v>
                </c:pt>
                <c:pt idx="856">
                  <c:v>6.3522751879450709E-2</c:v>
                </c:pt>
                <c:pt idx="857">
                  <c:v>6.3564887899032113E-2</c:v>
                </c:pt>
                <c:pt idx="858">
                  <c:v>6.3607109164939293E-2</c:v>
                </c:pt>
                <c:pt idx="859">
                  <c:v>6.3649416518107294E-2</c:v>
                </c:pt>
                <c:pt idx="860">
                  <c:v>6.3691810775245397E-2</c:v>
                </c:pt>
                <c:pt idx="861">
                  <c:v>6.373429272936891E-2</c:v>
                </c:pt>
                <c:pt idx="862">
                  <c:v>6.3776863150400404E-2</c:v>
                </c:pt>
                <c:pt idx="863">
                  <c:v>6.3819522785772201E-2</c:v>
                </c:pt>
                <c:pt idx="864">
                  <c:v>6.386227236108151E-2</c:v>
                </c:pt>
                <c:pt idx="865">
                  <c:v>6.3905112580750267E-2</c:v>
                </c:pt>
                <c:pt idx="866">
                  <c:v>6.3948044128725595E-2</c:v>
                </c:pt>
                <c:pt idx="867">
                  <c:v>6.3991067669185997E-2</c:v>
                </c:pt>
                <c:pt idx="868">
                  <c:v>6.4034183847277923E-2</c:v>
                </c:pt>
                <c:pt idx="869">
                  <c:v>6.4077393289856899E-2</c:v>
                </c:pt>
                <c:pt idx="870">
                  <c:v>6.4120696606253594E-2</c:v>
                </c:pt>
                <c:pt idx="871">
                  <c:v>6.4164094389039833E-2</c:v>
                </c:pt>
                <c:pt idx="872">
                  <c:v>6.4207587214812123E-2</c:v>
                </c:pt>
                <c:pt idx="873">
                  <c:v>6.425117564497429E-2</c:v>
                </c:pt>
                <c:pt idx="874">
                  <c:v>6.4294860226535994E-2</c:v>
                </c:pt>
                <c:pt idx="875">
                  <c:v>6.4338641492900514E-2</c:v>
                </c:pt>
                <c:pt idx="876">
                  <c:v>6.4382519964662502E-2</c:v>
                </c:pt>
                <c:pt idx="877">
                  <c:v>6.4426496150405285E-2</c:v>
                </c:pt>
                <c:pt idx="878">
                  <c:v>6.447057054748441E-2</c:v>
                </c:pt>
                <c:pt idx="879">
                  <c:v>6.4514743642828512E-2</c:v>
                </c:pt>
                <c:pt idx="880">
                  <c:v>6.4559015913708814E-2</c:v>
                </c:pt>
                <c:pt idx="881">
                  <c:v>6.4603387828521347E-2</c:v>
                </c:pt>
                <c:pt idx="882">
                  <c:v>6.4647859847545494E-2</c:v>
                </c:pt>
                <c:pt idx="883">
                  <c:v>6.4692432423714211E-2</c:v>
                </c:pt>
                <c:pt idx="884">
                  <c:v>6.4737106003341663E-2</c:v>
                </c:pt>
                <c:pt idx="885">
                  <c:v>6.4781881026869423E-2</c:v>
                </c:pt>
                <c:pt idx="886">
                  <c:v>6.4826757929584533E-2</c:v>
                </c:pt>
                <c:pt idx="887">
                  <c:v>6.4871737142319114E-2</c:v>
                </c:pt>
                <c:pt idx="888">
                  <c:v>6.4916819092146943E-2</c:v>
                </c:pt>
                <c:pt idx="889">
                  <c:v>6.4962004203057533E-2</c:v>
                </c:pt>
                <c:pt idx="890">
                  <c:v>6.5007292896617122E-2</c:v>
                </c:pt>
                <c:pt idx="891">
                  <c:v>6.5052685592607101E-2</c:v>
                </c:pt>
                <c:pt idx="892">
                  <c:v>6.5098182709650704E-2</c:v>
                </c:pt>
                <c:pt idx="893">
                  <c:v>6.5143784665819202E-2</c:v>
                </c:pt>
                <c:pt idx="894">
                  <c:v>6.5189491879220934E-2</c:v>
                </c:pt>
                <c:pt idx="895">
                  <c:v>6.5235304768568689E-2</c:v>
                </c:pt>
                <c:pt idx="896">
                  <c:v>7.3330283777032323E-2</c:v>
                </c:pt>
                <c:pt idx="897">
                  <c:v>7.5312299159404544E-2</c:v>
                </c:pt>
                <c:pt idx="898">
                  <c:v>7.5501949788956496E-2</c:v>
                </c:pt>
                <c:pt idx="899">
                  <c:v>7.5557588761376707E-2</c:v>
                </c:pt>
                <c:pt idx="900">
                  <c:v>7.5614667789126913E-2</c:v>
                </c:pt>
                <c:pt idx="901">
                  <c:v>7.5664384608584503E-2</c:v>
                </c:pt>
                <c:pt idx="902">
                  <c:v>7.5721842650573495E-2</c:v>
                </c:pt>
                <c:pt idx="903">
                  <c:v>7.5774573115684904E-2</c:v>
                </c:pt>
                <c:pt idx="904">
                  <c:v>7.5830788777689007E-2</c:v>
                </c:pt>
                <c:pt idx="905">
                  <c:v>7.5884110041780334E-2</c:v>
                </c:pt>
                <c:pt idx="906">
                  <c:v>7.5939079866414599E-2</c:v>
                </c:pt>
                <c:pt idx="907">
                  <c:v>7.5992310693939899E-2</c:v>
                </c:pt>
                <c:pt idx="908">
                  <c:v>7.6046299618793819E-2</c:v>
                </c:pt>
                <c:pt idx="909">
                  <c:v>7.6099223717491199E-2</c:v>
                </c:pt>
                <c:pt idx="910">
                  <c:v>7.6152457654073413E-2</c:v>
                </c:pt>
                <c:pt idx="911">
                  <c:v>7.6205017631882296E-2</c:v>
                </c:pt>
                <c:pt idx="912">
                  <c:v>7.6257663319872507E-2</c:v>
                </c:pt>
                <c:pt idx="913">
                  <c:v>7.6309864662761406E-2</c:v>
                </c:pt>
                <c:pt idx="914">
                  <c:v>7.6362043847934102E-2</c:v>
                </c:pt>
                <c:pt idx="915">
                  <c:v>7.6413916826857539E-2</c:v>
                </c:pt>
                <c:pt idx="916">
                  <c:v>7.6465720140008533E-2</c:v>
                </c:pt>
                <c:pt idx="917">
                  <c:v>7.6517303120024402E-2</c:v>
                </c:pt>
                <c:pt idx="918">
                  <c:v>7.6568799847473834E-2</c:v>
                </c:pt>
                <c:pt idx="919">
                  <c:v>7.6620131827927429E-2</c:v>
                </c:pt>
                <c:pt idx="920">
                  <c:v>7.66713763374966E-2</c:v>
                </c:pt>
                <c:pt idx="921">
                  <c:v>7.6722493768000818E-2</c:v>
                </c:pt>
                <c:pt idx="922">
                  <c:v>7.6773529702014606E-2</c:v>
                </c:pt>
                <c:pt idx="923">
                  <c:v>7.6824465326211094E-2</c:v>
                </c:pt>
                <c:pt idx="924">
                  <c:v>7.6875328379587687E-2</c:v>
                </c:pt>
                <c:pt idx="925">
                  <c:v>7.6926111029312919E-2</c:v>
                </c:pt>
                <c:pt idx="926">
                  <c:v>7.6976830838827184E-2</c:v>
                </c:pt>
                <c:pt idx="927">
                  <c:v>7.7027485650188424E-2</c:v>
                </c:pt>
                <c:pt idx="928">
                  <c:v>7.7078087119079097E-2</c:v>
                </c:pt>
                <c:pt idx="929">
                  <c:v>7.7128635910985913E-2</c:v>
                </c:pt>
                <c:pt idx="930">
                  <c:v>7.7179140166704047E-2</c:v>
                </c:pt>
                <c:pt idx="931">
                  <c:v>7.7229601857147653E-2</c:v>
                </c:pt>
                <c:pt idx="932">
                  <c:v>7.7280026963701523E-2</c:v>
                </c:pt>
                <c:pt idx="933">
                  <c:v>7.7330417967022502E-2</c:v>
                </c:pt>
                <c:pt idx="934">
                  <c:v>7.7380779467849214E-2</c:v>
                </c:pt>
                <c:pt idx="935">
                  <c:v>7.7431114050194733E-2</c:v>
                </c:pt>
                <c:pt idx="936">
                  <c:v>7.748142539019312E-2</c:v>
                </c:pt>
                <c:pt idx="937">
                  <c:v>7.7531715976957502E-2</c:v>
                </c:pt>
                <c:pt idx="938">
                  <c:v>7.7581988835804999E-2</c:v>
                </c:pt>
                <c:pt idx="939">
                  <c:v>7.7632246272540423E-2</c:v>
                </c:pt>
                <c:pt idx="940">
                  <c:v>7.7682490831242026E-2</c:v>
                </c:pt>
                <c:pt idx="941">
                  <c:v>7.77327246027434E-2</c:v>
                </c:pt>
                <c:pt idx="942">
                  <c:v>7.7782949758863434E-2</c:v>
                </c:pt>
                <c:pt idx="943">
                  <c:v>7.7833168172101702E-2</c:v>
                </c:pt>
                <c:pt idx="944">
                  <c:v>7.7883381714989902E-2</c:v>
                </c:pt>
                <c:pt idx="945">
                  <c:v>7.7933592051512124E-2</c:v>
                </c:pt>
                <c:pt idx="946">
                  <c:v>7.7983800805902434E-2</c:v>
                </c:pt>
                <c:pt idx="947">
                  <c:v>7.8034009448815722E-2</c:v>
                </c:pt>
                <c:pt idx="948">
                  <c:v>7.8084219393328033E-2</c:v>
                </c:pt>
                <c:pt idx="949">
                  <c:v>7.8134431933354134E-2</c:v>
                </c:pt>
                <c:pt idx="950">
                  <c:v>7.8184648298911419E-2</c:v>
                </c:pt>
                <c:pt idx="951">
                  <c:v>7.8234869623314496E-2</c:v>
                </c:pt>
                <c:pt idx="952">
                  <c:v>7.8285096975525909E-2</c:v>
                </c:pt>
                <c:pt idx="953">
                  <c:v>7.8335331343164519E-2</c:v>
                </c:pt>
                <c:pt idx="954">
                  <c:v>7.8385573651897203E-2</c:v>
                </c:pt>
                <c:pt idx="955">
                  <c:v>7.8435824757105518E-2</c:v>
                </c:pt>
                <c:pt idx="956">
                  <c:v>7.8486085455895804E-2</c:v>
                </c:pt>
                <c:pt idx="957">
                  <c:v>7.8536356483481007E-2</c:v>
                </c:pt>
                <c:pt idx="958">
                  <c:v>7.8586638520955501E-2</c:v>
                </c:pt>
                <c:pt idx="959">
                  <c:v>7.8636932194228584E-2</c:v>
                </c:pt>
                <c:pt idx="960">
                  <c:v>7.8687238079346994E-2</c:v>
                </c:pt>
                <c:pt idx="961">
                  <c:v>7.8737556702803899E-2</c:v>
                </c:pt>
                <c:pt idx="962">
                  <c:v>7.8787888545435003E-2</c:v>
                </c:pt>
                <c:pt idx="963">
                  <c:v>7.8838234043464933E-2</c:v>
                </c:pt>
                <c:pt idx="964">
                  <c:v>7.8888593591575601E-2</c:v>
                </c:pt>
                <c:pt idx="965">
                  <c:v>7.8939183240852404E-2</c:v>
                </c:pt>
                <c:pt idx="966">
                  <c:v>7.8990511915209227E-2</c:v>
                </c:pt>
                <c:pt idx="967">
                  <c:v>7.9042525542770734E-2</c:v>
                </c:pt>
                <c:pt idx="968">
                  <c:v>7.9095208690133714E-2</c:v>
                </c:pt>
                <c:pt idx="969">
                  <c:v>7.9148530112768803E-2</c:v>
                </c:pt>
                <c:pt idx="970">
                  <c:v>7.9202458003453324E-2</c:v>
                </c:pt>
                <c:pt idx="971">
                  <c:v>7.9256956633439998E-2</c:v>
                </c:pt>
                <c:pt idx="972">
                  <c:v>7.9311988486842594E-2</c:v>
                </c:pt>
                <c:pt idx="973">
                  <c:v>7.9367512762084619E-2</c:v>
                </c:pt>
                <c:pt idx="974">
                  <c:v>7.9423486479980404E-2</c:v>
                </c:pt>
                <c:pt idx="975">
                  <c:v>7.9479863632114595E-2</c:v>
                </c:pt>
                <c:pt idx="976">
                  <c:v>7.9536595804537147E-2</c:v>
                </c:pt>
                <c:pt idx="977">
                  <c:v>7.9593631688948646E-2</c:v>
                </c:pt>
                <c:pt idx="978">
                  <c:v>7.9650917434878524E-2</c:v>
                </c:pt>
                <c:pt idx="979">
                  <c:v>7.9708396369421924E-2</c:v>
                </c:pt>
                <c:pt idx="980">
                  <c:v>7.9766010600845594E-2</c:v>
                </c:pt>
                <c:pt idx="981">
                  <c:v>7.9823780376804321E-2</c:v>
                </c:pt>
                <c:pt idx="982">
                  <c:v>7.9881768512822596E-2</c:v>
                </c:pt>
                <c:pt idx="983">
                  <c:v>7.9940038781701903E-2</c:v>
                </c:pt>
                <c:pt idx="984">
                  <c:v>7.9998658231949904E-2</c:v>
                </c:pt>
                <c:pt idx="985">
                  <c:v>8.0057696170504566E-2</c:v>
                </c:pt>
                <c:pt idx="986">
                  <c:v>8.0117224045458194E-2</c:v>
                </c:pt>
                <c:pt idx="987">
                  <c:v>8.0177315285090728E-2</c:v>
                </c:pt>
                <c:pt idx="988">
                  <c:v>8.0238045132475747E-2</c:v>
                </c:pt>
                <c:pt idx="989">
                  <c:v>8.0299490483331584E-2</c:v>
                </c:pt>
                <c:pt idx="990">
                  <c:v>8.0361729711662028E-2</c:v>
                </c:pt>
                <c:pt idx="991">
                  <c:v>8.042484249724835E-2</c:v>
                </c:pt>
                <c:pt idx="992">
                  <c:v>8.0488909645444903E-2</c:v>
                </c:pt>
                <c:pt idx="993">
                  <c:v>8.0554012908404776E-2</c:v>
                </c:pt>
                <c:pt idx="994">
                  <c:v>8.0620234802161683E-2</c:v>
                </c:pt>
                <c:pt idx="995">
                  <c:v>8.0686866505500068E-2</c:v>
                </c:pt>
                <c:pt idx="996">
                  <c:v>8.0753683627499226E-2</c:v>
                </c:pt>
                <c:pt idx="997">
                  <c:v>8.0820690407115883E-2</c:v>
                </c:pt>
                <c:pt idx="998">
                  <c:v>8.0887880437241502E-2</c:v>
                </c:pt>
                <c:pt idx="999">
                  <c:v>8.0955251272995202E-2</c:v>
                </c:pt>
                <c:pt idx="1000">
                  <c:v>8.1022801403569197E-2</c:v>
                </c:pt>
                <c:pt idx="1001">
                  <c:v>8.1090528601835785E-2</c:v>
                </c:pt>
                <c:pt idx="1002">
                  <c:v>8.1158431347700802E-2</c:v>
                </c:pt>
                <c:pt idx="1003">
                  <c:v>8.1226507657841396E-2</c:v>
                </c:pt>
                <c:pt idx="1004">
                  <c:v>8.1294756003780694E-2</c:v>
                </c:pt>
                <c:pt idx="1005">
                  <c:v>8.1363174599662524E-2</c:v>
                </c:pt>
                <c:pt idx="1006">
                  <c:v>8.1431761962595633E-2</c:v>
                </c:pt>
                <c:pt idx="1007">
                  <c:v>8.1500516479687896E-2</c:v>
                </c:pt>
                <c:pt idx="1008">
                  <c:v>8.1569436750956723E-2</c:v>
                </c:pt>
                <c:pt idx="1009">
                  <c:v>8.1638521325615998E-2</c:v>
                </c:pt>
                <c:pt idx="1010">
                  <c:v>8.1707768912847228E-2</c:v>
                </c:pt>
                <c:pt idx="1011">
                  <c:v>8.1777178220922703E-2</c:v>
                </c:pt>
                <c:pt idx="1012">
                  <c:v>8.1846748087360505E-2</c:v>
                </c:pt>
                <c:pt idx="1013">
                  <c:v>8.1916477380667208E-2</c:v>
                </c:pt>
                <c:pt idx="1014">
                  <c:v>8.1986365081083493E-2</c:v>
                </c:pt>
                <c:pt idx="1015">
                  <c:v>8.2056410220499768E-2</c:v>
                </c:pt>
                <c:pt idx="1016">
                  <c:v>8.2126611932770197E-2</c:v>
                </c:pt>
                <c:pt idx="1017">
                  <c:v>8.2196969416893764E-2</c:v>
                </c:pt>
                <c:pt idx="1018">
                  <c:v>8.2267481968422804E-2</c:v>
                </c:pt>
                <c:pt idx="1019">
                  <c:v>8.2338148956823065E-2</c:v>
                </c:pt>
                <c:pt idx="1020">
                  <c:v>8.2408969845039898E-2</c:v>
                </c:pt>
                <c:pt idx="1021">
                  <c:v>8.247994404746449E-2</c:v>
                </c:pt>
                <c:pt idx="1022">
                  <c:v>8.2551071037697266E-2</c:v>
                </c:pt>
                <c:pt idx="1023">
                  <c:v>8.2622351189383728E-2</c:v>
                </c:pt>
                <c:pt idx="1024">
                  <c:v>8.26937841539723E-2</c:v>
                </c:pt>
                <c:pt idx="1025">
                  <c:v>8.2765368061043773E-2</c:v>
                </c:pt>
                <c:pt idx="1026">
                  <c:v>8.2837104558820526E-2</c:v>
                </c:pt>
                <c:pt idx="1027">
                  <c:v>8.2908993830380903E-2</c:v>
                </c:pt>
                <c:pt idx="1028">
                  <c:v>8.2981036051900589E-2</c:v>
                </c:pt>
                <c:pt idx="1029">
                  <c:v>8.3053230539470266E-2</c:v>
                </c:pt>
                <c:pt idx="1030">
                  <c:v>8.3125578044679543E-2</c:v>
                </c:pt>
                <c:pt idx="1031">
                  <c:v>8.3198078950039236E-2</c:v>
                </c:pt>
                <c:pt idx="1032">
                  <c:v>8.3270733769367902E-2</c:v>
                </c:pt>
                <c:pt idx="1033">
                  <c:v>8.3343543070393045E-2</c:v>
                </c:pt>
                <c:pt idx="1034">
                  <c:v>8.3416507500625903E-2</c:v>
                </c:pt>
                <c:pt idx="1035">
                  <c:v>8.3489627772380406E-2</c:v>
                </c:pt>
                <c:pt idx="1036">
                  <c:v>8.3562904670017243E-2</c:v>
                </c:pt>
                <c:pt idx="1037">
                  <c:v>8.3636339040384242E-2</c:v>
                </c:pt>
                <c:pt idx="1038">
                  <c:v>8.3709931796104947E-2</c:v>
                </c:pt>
                <c:pt idx="1039">
                  <c:v>8.378368300860628E-2</c:v>
                </c:pt>
                <c:pt idx="1040">
                  <c:v>8.3857593841923248E-2</c:v>
                </c:pt>
                <c:pt idx="1041">
                  <c:v>8.3931665435953567E-2</c:v>
                </c:pt>
                <c:pt idx="1042">
                  <c:v>8.4005898992482259E-2</c:v>
                </c:pt>
                <c:pt idx="1043">
                  <c:v>8.4080295754860548E-2</c:v>
                </c:pt>
                <c:pt idx="1044">
                  <c:v>8.4154857013488765E-2</c:v>
                </c:pt>
                <c:pt idx="1045">
                  <c:v>8.4229584097860008E-2</c:v>
                </c:pt>
                <c:pt idx="1046">
                  <c:v>8.4304478377778061E-2</c:v>
                </c:pt>
                <c:pt idx="1047">
                  <c:v>8.43795412573798E-2</c:v>
                </c:pt>
                <c:pt idx="1048">
                  <c:v>8.4454774174867589E-2</c:v>
                </c:pt>
                <c:pt idx="1049">
                  <c:v>8.4530178597718247E-2</c:v>
                </c:pt>
                <c:pt idx="1050">
                  <c:v>8.4605756021552847E-2</c:v>
                </c:pt>
                <c:pt idx="1051">
                  <c:v>8.4681507966188105E-2</c:v>
                </c:pt>
                <c:pt idx="1052">
                  <c:v>8.4757435974008657E-2</c:v>
                </c:pt>
                <c:pt idx="1053">
                  <c:v>8.4833541606607513E-2</c:v>
                </c:pt>
                <c:pt idx="1054">
                  <c:v>8.4909826442960065E-2</c:v>
                </c:pt>
                <c:pt idx="1055">
                  <c:v>8.4986292076502504E-2</c:v>
                </c:pt>
                <c:pt idx="1056">
                  <c:v>8.5062940113240768E-2</c:v>
                </c:pt>
                <c:pt idx="1057">
                  <c:v>8.5139772169220265E-2</c:v>
                </c:pt>
                <c:pt idx="1058">
                  <c:v>8.5216789868674495E-2</c:v>
                </c:pt>
                <c:pt idx="1059">
                  <c:v>8.529399484182569E-2</c:v>
                </c:pt>
                <c:pt idx="1060">
                  <c:v>8.5371388723150907E-2</c:v>
                </c:pt>
                <c:pt idx="1061">
                  <c:v>8.5448973149477525E-2</c:v>
                </c:pt>
                <c:pt idx="1062">
                  <c:v>8.5526749758419188E-2</c:v>
                </c:pt>
                <c:pt idx="1063">
                  <c:v>8.5604720186735567E-2</c:v>
                </c:pt>
                <c:pt idx="1064">
                  <c:v>8.5682886068972897E-2</c:v>
                </c:pt>
                <c:pt idx="1065">
                  <c:v>8.5761249036075501E-2</c:v>
                </c:pt>
                <c:pt idx="1066">
                  <c:v>8.5839810714220505E-2</c:v>
                </c:pt>
                <c:pt idx="1067">
                  <c:v>8.5918572723686748E-2</c:v>
                </c:pt>
                <c:pt idx="1068">
                  <c:v>8.5997536677886566E-2</c:v>
                </c:pt>
                <c:pt idx="1069">
                  <c:v>8.607670418246878E-2</c:v>
                </c:pt>
                <c:pt idx="1070">
                  <c:v>8.6156076834551606E-2</c:v>
                </c:pt>
                <c:pt idx="1071">
                  <c:v>8.6235656222034301E-2</c:v>
                </c:pt>
                <c:pt idx="1072">
                  <c:v>8.6315443923028007E-2</c:v>
                </c:pt>
                <c:pt idx="1073">
                  <c:v>8.6395441505363546E-2</c:v>
                </c:pt>
                <c:pt idx="1074">
                  <c:v>8.6475650526201403E-2</c:v>
                </c:pt>
                <c:pt idx="1075">
                  <c:v>8.6556072531722303E-2</c:v>
                </c:pt>
                <c:pt idx="1076">
                  <c:v>8.6636709056894065E-2</c:v>
                </c:pt>
                <c:pt idx="1077">
                  <c:v>8.6717561625337516E-2</c:v>
                </c:pt>
                <c:pt idx="1078">
                  <c:v>8.6798631749236702E-2</c:v>
                </c:pt>
                <c:pt idx="1079">
                  <c:v>8.6879920929337898E-2</c:v>
                </c:pt>
                <c:pt idx="1080">
                  <c:v>8.6961430655007194E-2</c:v>
                </c:pt>
                <c:pt idx="1081">
                  <c:v>8.7043162404346383E-2</c:v>
                </c:pt>
                <c:pt idx="1082">
                  <c:v>8.7125117644366881E-2</c:v>
                </c:pt>
                <c:pt idx="1083">
                  <c:v>8.7207297831212699E-2</c:v>
                </c:pt>
                <c:pt idx="1084">
                  <c:v>8.7289704410429339E-2</c:v>
                </c:pt>
                <c:pt idx="1085">
                  <c:v>8.7372338817284498E-2</c:v>
                </c:pt>
                <c:pt idx="1086">
                  <c:v>8.7455202477104602E-2</c:v>
                </c:pt>
                <c:pt idx="1087">
                  <c:v>8.7538296805674695E-2</c:v>
                </c:pt>
                <c:pt idx="1088">
                  <c:v>8.7621623209648447E-2</c:v>
                </c:pt>
                <c:pt idx="1089">
                  <c:v>8.77051830869916E-2</c:v>
                </c:pt>
                <c:pt idx="1090">
                  <c:v>8.7788977827449696E-2</c:v>
                </c:pt>
                <c:pt idx="1091">
                  <c:v>8.7873008813033282E-2</c:v>
                </c:pt>
                <c:pt idx="1092">
                  <c:v>8.7957277418521482E-2</c:v>
                </c:pt>
                <c:pt idx="1093">
                  <c:v>8.8041785011978402E-2</c:v>
                </c:pt>
                <c:pt idx="1094">
                  <c:v>8.8126532955282208E-2</c:v>
                </c:pt>
                <c:pt idx="1095">
                  <c:v>8.8211522604649567E-2</c:v>
                </c:pt>
                <c:pt idx="1096">
                  <c:v>8.8296755311196767E-2</c:v>
                </c:pt>
                <c:pt idx="1097">
                  <c:v>8.8382232421461759E-2</c:v>
                </c:pt>
                <c:pt idx="1098">
                  <c:v>8.8467955277959268E-2</c:v>
                </c:pt>
                <c:pt idx="1099">
                  <c:v>8.8553925219718263E-2</c:v>
                </c:pt>
                <c:pt idx="1100">
                  <c:v>8.8640143582821768E-2</c:v>
                </c:pt>
                <c:pt idx="1101">
                  <c:v>8.8726611700941801E-2</c:v>
                </c:pt>
                <c:pt idx="1102">
                  <c:v>8.8813330905863547E-2</c:v>
                </c:pt>
                <c:pt idx="1103">
                  <c:v>8.8900302528004987E-2</c:v>
                </c:pt>
                <c:pt idx="1104">
                  <c:v>8.8987527896916094E-2</c:v>
                </c:pt>
                <c:pt idx="1105">
                  <c:v>9.6814929218735427E-2</c:v>
                </c:pt>
                <c:pt idx="1106">
                  <c:v>9.8765136321323568E-2</c:v>
                </c:pt>
                <c:pt idx="1107">
                  <c:v>9.8997120305605035E-2</c:v>
                </c:pt>
                <c:pt idx="1108">
                  <c:v>9.9093553856014427E-2</c:v>
                </c:pt>
                <c:pt idx="1109">
                  <c:v>9.919280163611828E-2</c:v>
                </c:pt>
                <c:pt idx="1110">
                  <c:v>9.9286516721140194E-2</c:v>
                </c:pt>
                <c:pt idx="1111">
                  <c:v>9.9386869723501803E-2</c:v>
                </c:pt>
                <c:pt idx="1112">
                  <c:v>9.9483430638507619E-2</c:v>
                </c:pt>
                <c:pt idx="1113">
                  <c:v>9.9582873512906206E-2</c:v>
                </c:pt>
                <c:pt idx="1114">
                  <c:v>9.9679977151071728E-2</c:v>
                </c:pt>
                <c:pt idx="1115">
                  <c:v>9.9778431816071281E-2</c:v>
                </c:pt>
                <c:pt idx="1116">
                  <c:v>9.9875511818511481E-2</c:v>
                </c:pt>
                <c:pt idx="1117">
                  <c:v>9.9973228171384723E-2</c:v>
                </c:pt>
                <c:pt idx="1118">
                  <c:v>0.10007014275892714</c:v>
                </c:pt>
                <c:pt idx="1119">
                  <c:v>0.10016735012674501</c:v>
                </c:pt>
                <c:pt idx="1120">
                  <c:v>0.10026409247277512</c:v>
                </c:pt>
                <c:pt idx="1121">
                  <c:v>0.10036096757876595</c:v>
                </c:pt>
                <c:pt idx="1122">
                  <c:v>0.1004575790257468</c:v>
                </c:pt>
                <c:pt idx="1123">
                  <c:v>0.10055425562991202</c:v>
                </c:pt>
                <c:pt idx="1124">
                  <c:v>0.10065079284826002</c:v>
                </c:pt>
                <c:pt idx="1125">
                  <c:v>0.10074737369851898</c:v>
                </c:pt>
                <c:pt idx="1126">
                  <c:v>0.10084389514484134</c:v>
                </c:pt>
                <c:pt idx="1127">
                  <c:v>0.100940460924069</c:v>
                </c:pt>
                <c:pt idx="1128">
                  <c:v>0.10103702134198519</c:v>
                </c:pt>
                <c:pt idx="1129">
                  <c:v>0.1011336367820862</c:v>
                </c:pt>
                <c:pt idx="1130">
                  <c:v>0.10123028527605576</c:v>
                </c:pt>
                <c:pt idx="1131">
                  <c:v>0.10132700328342302</c:v>
                </c:pt>
                <c:pt idx="1132">
                  <c:v>0.10142378299170512</c:v>
                </c:pt>
                <c:pt idx="1133">
                  <c:v>0.10152064747173392</c:v>
                </c:pt>
                <c:pt idx="1134">
                  <c:v>0.101617595921438</c:v>
                </c:pt>
                <c:pt idx="1135">
                  <c:v>0.10171464376205727</c:v>
                </c:pt>
                <c:pt idx="1136">
                  <c:v>0.101811793474095</c:v>
                </c:pt>
                <c:pt idx="1137">
                  <c:v>0.10190905597886002</c:v>
                </c:pt>
                <c:pt idx="1138">
                  <c:v>0.10200643512236585</c:v>
                </c:pt>
                <c:pt idx="1139">
                  <c:v>0.10210393907418799</c:v>
                </c:pt>
                <c:pt idx="1140">
                  <c:v>0.10220157208264233</c:v>
                </c:pt>
                <c:pt idx="1141">
                  <c:v>0.10229934055199336</c:v>
                </c:pt>
                <c:pt idx="1142">
                  <c:v>0.102397248667784</c:v>
                </c:pt>
                <c:pt idx="1143">
                  <c:v>0.102495301638442</c:v>
                </c:pt>
                <c:pt idx="1144">
                  <c:v>0.10259350337837179</c:v>
                </c:pt>
                <c:pt idx="1145">
                  <c:v>0.10269185823896602</c:v>
                </c:pt>
                <c:pt idx="1146">
                  <c:v>0.10279036978460512</c:v>
                </c:pt>
                <c:pt idx="1147">
                  <c:v>0.102889041718872</c:v>
                </c:pt>
                <c:pt idx="1148">
                  <c:v>0.102987877240208</c:v>
                </c:pt>
                <c:pt idx="1149">
                  <c:v>0.103086879539177</c:v>
                </c:pt>
                <c:pt idx="1150">
                  <c:v>0.10318605146102636</c:v>
                </c:pt>
                <c:pt idx="1151">
                  <c:v>0.10328539577406902</c:v>
                </c:pt>
                <c:pt idx="1152">
                  <c:v>0.10338491499438585</c:v>
                </c:pt>
                <c:pt idx="1153">
                  <c:v>0.103484611531826</c:v>
                </c:pt>
                <c:pt idx="1154">
                  <c:v>0.103584487600086</c:v>
                </c:pt>
                <c:pt idx="1155">
                  <c:v>0.10368454529708802</c:v>
                </c:pt>
                <c:pt idx="1156">
                  <c:v>0.10378478655979922</c:v>
                </c:pt>
                <c:pt idx="1157">
                  <c:v>0.103885213209243</c:v>
                </c:pt>
                <c:pt idx="1158">
                  <c:v>0.10398582692860622</c:v>
                </c:pt>
                <c:pt idx="1159">
                  <c:v>0.10408662928905812</c:v>
                </c:pt>
                <c:pt idx="1160">
                  <c:v>0.104187621739861</c:v>
                </c:pt>
                <c:pt idx="1161">
                  <c:v>0.104288805623671</c:v>
                </c:pt>
                <c:pt idx="1162">
                  <c:v>0.104390182172742</c:v>
                </c:pt>
                <c:pt idx="1163">
                  <c:v>0.1044917525184062</c:v>
                </c:pt>
                <c:pt idx="1164">
                  <c:v>0.10459369733357222</c:v>
                </c:pt>
                <c:pt idx="1165">
                  <c:v>0.10469651821415622</c:v>
                </c:pt>
                <c:pt idx="1166">
                  <c:v>0.10480016158421022</c:v>
                </c:pt>
                <c:pt idx="1167">
                  <c:v>0.104904615835737</c:v>
                </c:pt>
                <c:pt idx="1168">
                  <c:v>0.10500985288166199</c:v>
                </c:pt>
                <c:pt idx="1169">
                  <c:v>0.10511584367804012</c:v>
                </c:pt>
                <c:pt idx="1170">
                  <c:v>0.10522255446689047</c:v>
                </c:pt>
                <c:pt idx="1171">
                  <c:v>0.10532994910111802</c:v>
                </c:pt>
                <c:pt idx="1172">
                  <c:v>0.10543798742197602</c:v>
                </c:pt>
                <c:pt idx="1173">
                  <c:v>0.10554662639255702</c:v>
                </c:pt>
                <c:pt idx="1174">
                  <c:v>0.105655819227084</c:v>
                </c:pt>
                <c:pt idx="1175">
                  <c:v>0.10576551597558402</c:v>
                </c:pt>
                <c:pt idx="1176">
                  <c:v>0.10587566304892312</c:v>
                </c:pt>
                <c:pt idx="1177">
                  <c:v>0.10598620351563817</c:v>
                </c:pt>
                <c:pt idx="1178">
                  <c:v>0.10609707699114122</c:v>
                </c:pt>
                <c:pt idx="1179">
                  <c:v>0.10620829342005079</c:v>
                </c:pt>
                <c:pt idx="1180">
                  <c:v>0.10631991944543601</c:v>
                </c:pt>
                <c:pt idx="1181">
                  <c:v>0.1064320217798832</c:v>
                </c:pt>
                <c:pt idx="1182">
                  <c:v>0.10654467145462952</c:v>
                </c:pt>
                <c:pt idx="1183">
                  <c:v>0.106657942505752</c:v>
                </c:pt>
                <c:pt idx="1184">
                  <c:v>0.10677191189302</c:v>
                </c:pt>
                <c:pt idx="1185">
                  <c:v>0.10688665932692212</c:v>
                </c:pt>
                <c:pt idx="1186">
                  <c:v>0.10700226710348212</c:v>
                </c:pt>
                <c:pt idx="1187">
                  <c:v>0.10711881992909195</c:v>
                </c:pt>
                <c:pt idx="1188">
                  <c:v>0.10723640473686714</c:v>
                </c:pt>
                <c:pt idx="1189">
                  <c:v>0.107355110495596</c:v>
                </c:pt>
                <c:pt idx="1190">
                  <c:v>0.10747502801212699</c:v>
                </c:pt>
                <c:pt idx="1191">
                  <c:v>0.10759624972839867</c:v>
                </c:pt>
                <c:pt idx="1192">
                  <c:v>0.10771804445696233</c:v>
                </c:pt>
                <c:pt idx="1193">
                  <c:v>0.107840219641492</c:v>
                </c:pt>
                <c:pt idx="1194">
                  <c:v>0.10796277892789075</c:v>
                </c:pt>
                <c:pt idx="1195">
                  <c:v>0.10808571599761219</c:v>
                </c:pt>
                <c:pt idx="1196">
                  <c:v>0.10820902738251822</c:v>
                </c:pt>
                <c:pt idx="1197">
                  <c:v>0.108332710807788</c:v>
                </c:pt>
                <c:pt idx="1198">
                  <c:v>0.108456763108457</c:v>
                </c:pt>
                <c:pt idx="1199">
                  <c:v>0.108581181895264</c:v>
                </c:pt>
                <c:pt idx="1200">
                  <c:v>0.10870596428393776</c:v>
                </c:pt>
                <c:pt idx="1201">
                  <c:v>0.10883110784562119</c:v>
                </c:pt>
                <c:pt idx="1202">
                  <c:v>0.1089566099180862</c:v>
                </c:pt>
                <c:pt idx="1203">
                  <c:v>0.10908246812699</c:v>
                </c:pt>
                <c:pt idx="1204">
                  <c:v>0.10920868001467122</c:v>
                </c:pt>
                <c:pt idx="1205">
                  <c:v>0.10933524332771805</c:v>
                </c:pt>
                <c:pt idx="1206">
                  <c:v>0.10946215581824729</c:v>
                </c:pt>
                <c:pt idx="1207">
                  <c:v>0.10958941540426198</c:v>
                </c:pt>
                <c:pt idx="1208">
                  <c:v>0.10971702006462609</c:v>
                </c:pt>
                <c:pt idx="1209">
                  <c:v>0.109844967929907</c:v>
                </c:pt>
                <c:pt idx="1210">
                  <c:v>0.10997325722814238</c:v>
                </c:pt>
                <c:pt idx="1211">
                  <c:v>0.11010188633745498</c:v>
                </c:pt>
                <c:pt idx="1212">
                  <c:v>0.110230853759175</c:v>
                </c:pt>
                <c:pt idx="1213">
                  <c:v>0.11036015814917198</c:v>
                </c:pt>
                <c:pt idx="1214">
                  <c:v>0.1104897983054689</c:v>
                </c:pt>
                <c:pt idx="1215">
                  <c:v>0.110619773187486</c:v>
                </c:pt>
                <c:pt idx="1216">
                  <c:v>0.11075008191105212</c:v>
                </c:pt>
                <c:pt idx="1217">
                  <c:v>0.11088072376050102</c:v>
                </c:pt>
                <c:pt idx="1218">
                  <c:v>0.11101169818719395</c:v>
                </c:pt>
                <c:pt idx="1219">
                  <c:v>0.11114300481711099</c:v>
                </c:pt>
                <c:pt idx="1220">
                  <c:v>0.11127464345072074</c:v>
                </c:pt>
                <c:pt idx="1221">
                  <c:v>0.111406614024732</c:v>
                </c:pt>
                <c:pt idx="1222">
                  <c:v>0.111538916176085</c:v>
                </c:pt>
                <c:pt idx="1223">
                  <c:v>0.11167154975767205</c:v>
                </c:pt>
                <c:pt idx="1224">
                  <c:v>0.11180451285988198</c:v>
                </c:pt>
                <c:pt idx="1225">
                  <c:v>0.11193781013791786</c:v>
                </c:pt>
                <c:pt idx="1226">
                  <c:v>0.11207144236820812</c:v>
                </c:pt>
                <c:pt idx="1227">
                  <c:v>0.112205410499692</c:v>
                </c:pt>
                <c:pt idx="1228">
                  <c:v>0.112339714854685</c:v>
                </c:pt>
                <c:pt idx="1229">
                  <c:v>0.112474357274399</c:v>
                </c:pt>
                <c:pt idx="1230">
                  <c:v>0.11260933934570486</c:v>
                </c:pt>
                <c:pt idx="1231">
                  <c:v>0.11274466288071799</c:v>
                </c:pt>
                <c:pt idx="1232">
                  <c:v>0.11288032982693398</c:v>
                </c:pt>
                <c:pt idx="1233">
                  <c:v>0.113016341219336</c:v>
                </c:pt>
                <c:pt idx="1234">
                  <c:v>0.11315269920516798</c:v>
                </c:pt>
                <c:pt idx="1235">
                  <c:v>0.11328940630209385</c:v>
                </c:pt>
                <c:pt idx="1236">
                  <c:v>0.113426465139319</c:v>
                </c:pt>
                <c:pt idx="1237">
                  <c:v>0.11356387847959799</c:v>
                </c:pt>
                <c:pt idx="1238">
                  <c:v>0.11370164920949502</c:v>
                </c:pt>
                <c:pt idx="1239">
                  <c:v>0.11383978033433999</c:v>
                </c:pt>
                <c:pt idx="1240">
                  <c:v>0.11397827497177022</c:v>
                </c:pt>
                <c:pt idx="1241">
                  <c:v>0.11411713634552698</c:v>
                </c:pt>
                <c:pt idx="1242">
                  <c:v>0.114256367778867</c:v>
                </c:pt>
                <c:pt idx="1243">
                  <c:v>0.11439597268809602</c:v>
                </c:pt>
                <c:pt idx="1244">
                  <c:v>0.11453595457592412</c:v>
                </c:pt>
                <c:pt idx="1245">
                  <c:v>0.11467631702494301</c:v>
                </c:pt>
                <c:pt idx="1246">
                  <c:v>0.11481706369105531</c:v>
                </c:pt>
                <c:pt idx="1247">
                  <c:v>0.11495819829704608</c:v>
                </c:pt>
                <c:pt idx="1248">
                  <c:v>0.11509972462619319</c:v>
                </c:pt>
                <c:pt idx="1249">
                  <c:v>0.11524164651604712</c:v>
                </c:pt>
                <c:pt idx="1250">
                  <c:v>0.11538396785234356</c:v>
                </c:pt>
                <c:pt idx="1251">
                  <c:v>0.11552669256310236</c:v>
                </c:pt>
                <c:pt idx="1252">
                  <c:v>0.115669824612881</c:v>
                </c:pt>
                <c:pt idx="1253">
                  <c:v>0.11581336799729385</c:v>
                </c:pt>
                <c:pt idx="1254">
                  <c:v>0.11595732673769785</c:v>
                </c:pt>
                <c:pt idx="1255">
                  <c:v>0.11610170487614822</c:v>
                </c:pt>
                <c:pt idx="1256">
                  <c:v>0.11624650647058189</c:v>
                </c:pt>
                <c:pt idx="1257">
                  <c:v>0.116391735590246</c:v>
                </c:pt>
                <c:pt idx="1258">
                  <c:v>0.11653739631141601</c:v>
                </c:pt>
                <c:pt idx="1259">
                  <c:v>0.116683492713322</c:v>
                </c:pt>
                <c:pt idx="1260">
                  <c:v>0.116830028874382</c:v>
                </c:pt>
                <c:pt idx="1261">
                  <c:v>0.116977008868675</c:v>
                </c:pt>
                <c:pt idx="1262">
                  <c:v>0.11712443676268076</c:v>
                </c:pt>
                <c:pt idx="1263">
                  <c:v>0.11727231661226598</c:v>
                </c:pt>
                <c:pt idx="1264">
                  <c:v>0.11742065245995822</c:v>
                </c:pt>
                <c:pt idx="1265">
                  <c:v>0.11756944833241922</c:v>
                </c:pt>
                <c:pt idx="1266">
                  <c:v>0.11771870823820307</c:v>
                </c:pt>
                <c:pt idx="1267">
                  <c:v>0.11786843616572493</c:v>
                </c:pt>
                <c:pt idx="1268">
                  <c:v>0.11801863608147919</c:v>
                </c:pt>
                <c:pt idx="1269">
                  <c:v>0.11816931192844909</c:v>
                </c:pt>
                <c:pt idx="1270">
                  <c:v>0.11832046762475683</c:v>
                </c:pt>
                <c:pt idx="1271">
                  <c:v>0.11847210706250109</c:v>
                </c:pt>
                <c:pt idx="1272">
                  <c:v>0.11862423410677712</c:v>
                </c:pt>
                <c:pt idx="1273">
                  <c:v>0.118776852594905</c:v>
                </c:pt>
                <c:pt idx="1274">
                  <c:v>0.11892996633581</c:v>
                </c:pt>
                <c:pt idx="1275">
                  <c:v>0.119083579109569</c:v>
                </c:pt>
                <c:pt idx="1276">
                  <c:v>0.11923769466711702</c:v>
                </c:pt>
                <c:pt idx="1277">
                  <c:v>0.119392316730087</c:v>
                </c:pt>
                <c:pt idx="1278">
                  <c:v>0.11954744899078898</c:v>
                </c:pt>
                <c:pt idx="1279">
                  <c:v>0.119703095112312</c:v>
                </c:pt>
                <c:pt idx="1280">
                  <c:v>0.119859258728731</c:v>
                </c:pt>
                <c:pt idx="1281">
                  <c:v>0.12001594344543433</c:v>
                </c:pt>
                <c:pt idx="1282">
                  <c:v>0.12017315283952212</c:v>
                </c:pt>
                <c:pt idx="1283">
                  <c:v>0.120330890460323</c:v>
                </c:pt>
                <c:pt idx="1284">
                  <c:v>0.120489159829959</c:v>
                </c:pt>
                <c:pt idx="1285">
                  <c:v>0.120647964443996</c:v>
                </c:pt>
                <c:pt idx="1286">
                  <c:v>0.120807307772155</c:v>
                </c:pt>
                <c:pt idx="1287">
                  <c:v>0.120967193259078</c:v>
                </c:pt>
                <c:pt idx="1288">
                  <c:v>0.12112762432513829</c:v>
                </c:pt>
                <c:pt idx="1289">
                  <c:v>0.12128860436729499</c:v>
                </c:pt>
                <c:pt idx="1290">
                  <c:v>0.12145013675998922</c:v>
                </c:pt>
                <c:pt idx="1291">
                  <c:v>0.12161222485605357</c:v>
                </c:pt>
                <c:pt idx="1292">
                  <c:v>0.12177487198766176</c:v>
                </c:pt>
                <c:pt idx="1293">
                  <c:v>0.12193808146728879</c:v>
                </c:pt>
                <c:pt idx="1294">
                  <c:v>0.1221018565886922</c:v>
                </c:pt>
                <c:pt idx="1295">
                  <c:v>0.12226620062788761</c:v>
                </c:pt>
                <c:pt idx="1296">
                  <c:v>0.12243111684414898</c:v>
                </c:pt>
                <c:pt idx="1297">
                  <c:v>0.12259660848100712</c:v>
                </c:pt>
                <c:pt idx="1298">
                  <c:v>0.12276267876722048</c:v>
                </c:pt>
                <c:pt idx="1299">
                  <c:v>0.122929330917784</c:v>
                </c:pt>
                <c:pt idx="1300">
                  <c:v>0.130636858785069</c:v>
                </c:pt>
                <c:pt idx="1301">
                  <c:v>0.13261999081250481</c:v>
                </c:pt>
                <c:pt idx="1302">
                  <c:v>0.13293740353710481</c:v>
                </c:pt>
                <c:pt idx="1303">
                  <c:v>0.13311365822935667</c:v>
                </c:pt>
                <c:pt idx="1304">
                  <c:v>0.13329554799787799</c:v>
                </c:pt>
                <c:pt idx="1305">
                  <c:v>0.13347433322903199</c:v>
                </c:pt>
                <c:pt idx="1306">
                  <c:v>0.13365813434455787</c:v>
                </c:pt>
                <c:pt idx="1307">
                  <c:v>0.13383993383800241</c:v>
                </c:pt>
                <c:pt idx="1308">
                  <c:v>0.13402348927507701</c:v>
                </c:pt>
                <c:pt idx="1309">
                  <c:v>0.13420595147646808</c:v>
                </c:pt>
                <c:pt idx="1310">
                  <c:v>0.13438914599201801</c:v>
                </c:pt>
                <c:pt idx="1311">
                  <c:v>0.134571837199046</c:v>
                </c:pt>
                <c:pt idx="1312">
                  <c:v>0.13475489738215199</c:v>
                </c:pt>
                <c:pt idx="1313">
                  <c:v>0.13493778961861697</c:v>
                </c:pt>
                <c:pt idx="1314">
                  <c:v>0.13512093449144999</c:v>
                </c:pt>
                <c:pt idx="1315">
                  <c:v>0.13530410617371397</c:v>
                </c:pt>
                <c:pt idx="1316">
                  <c:v>0.135487513148071</c:v>
                </c:pt>
                <c:pt idx="1317">
                  <c:v>0.13567106784938188</c:v>
                </c:pt>
                <c:pt idx="1318">
                  <c:v>0.13585487880956487</c:v>
                </c:pt>
                <c:pt idx="1319">
                  <c:v>0.13603891891236741</c:v>
                </c:pt>
                <c:pt idx="1320">
                  <c:v>0.13622324892631099</c:v>
                </c:pt>
                <c:pt idx="1321">
                  <c:v>0.136407867249387</c:v>
                </c:pt>
                <c:pt idx="1322">
                  <c:v>0.13659281119539732</c:v>
                </c:pt>
                <c:pt idx="1323">
                  <c:v>0.13677808915360801</c:v>
                </c:pt>
                <c:pt idx="1324">
                  <c:v>0.13696372638942281</c:v>
                </c:pt>
                <c:pt idx="1325">
                  <c:v>0.13714973452283208</c:v>
                </c:pt>
                <c:pt idx="1326">
                  <c:v>0.13733613220881888</c:v>
                </c:pt>
                <c:pt idx="1327">
                  <c:v>0.137522931463852</c:v>
                </c:pt>
                <c:pt idx="1328">
                  <c:v>0.13771014699954001</c:v>
                </c:pt>
                <c:pt idx="1329">
                  <c:v>0.13789779013083103</c:v>
                </c:pt>
                <c:pt idx="1330">
                  <c:v>0.13808587299415587</c:v>
                </c:pt>
                <c:pt idx="1331">
                  <c:v>0.13827440585502432</c:v>
                </c:pt>
                <c:pt idx="1332">
                  <c:v>0.13846339902271154</c:v>
                </c:pt>
                <c:pt idx="1333">
                  <c:v>0.138652861675296</c:v>
                </c:pt>
                <c:pt idx="1334">
                  <c:v>0.13884280273724395</c:v>
                </c:pt>
                <c:pt idx="1335">
                  <c:v>0.13903323037775203</c:v>
                </c:pt>
                <c:pt idx="1336">
                  <c:v>0.13922415242045899</c:v>
                </c:pt>
                <c:pt idx="1337">
                  <c:v>0.13941557613797703</c:v>
                </c:pt>
                <c:pt idx="1338">
                  <c:v>0.139607508449305</c:v>
                </c:pt>
                <c:pt idx="1339">
                  <c:v>0.13979995584278834</c:v>
                </c:pt>
                <c:pt idx="1340">
                  <c:v>0.13999292447609477</c:v>
                </c:pt>
                <c:pt idx="1341">
                  <c:v>0.14018642015341001</c:v>
                </c:pt>
                <c:pt idx="1342">
                  <c:v>0.14038044837973701</c:v>
                </c:pt>
                <c:pt idx="1343">
                  <c:v>0.14057501435984687</c:v>
                </c:pt>
                <c:pt idx="1344">
                  <c:v>0.14077012303032799</c:v>
                </c:pt>
                <c:pt idx="1345">
                  <c:v>0.14096577906636337</c:v>
                </c:pt>
                <c:pt idx="1346">
                  <c:v>0.14116198690228299</c:v>
                </c:pt>
                <c:pt idx="1347">
                  <c:v>0.14135875074033999</c:v>
                </c:pt>
                <c:pt idx="1348">
                  <c:v>0.14155607456487801</c:v>
                </c:pt>
                <c:pt idx="1349">
                  <c:v>0.14175457426064267</c:v>
                </c:pt>
                <c:pt idx="1350">
                  <c:v>0.14195422538772803</c:v>
                </c:pt>
                <c:pt idx="1351">
                  <c:v>0.14215502457975387</c:v>
                </c:pt>
                <c:pt idx="1352">
                  <c:v>0.14235695097206699</c:v>
                </c:pt>
                <c:pt idx="1353">
                  <c:v>0.14255998224822841</c:v>
                </c:pt>
                <c:pt idx="1354">
                  <c:v>0.14276408983446881</c:v>
                </c:pt>
                <c:pt idx="1355">
                  <c:v>0.14296924207413741</c:v>
                </c:pt>
                <c:pt idx="1356">
                  <c:v>0.14317540211384697</c:v>
                </c:pt>
                <c:pt idx="1357">
                  <c:v>0.14338252921100667</c:v>
                </c:pt>
                <c:pt idx="1358">
                  <c:v>0.14359057776878287</c:v>
                </c:pt>
                <c:pt idx="1359">
                  <c:v>0.14379949786495608</c:v>
                </c:pt>
                <c:pt idx="1360">
                  <c:v>0.14400923479242381</c:v>
                </c:pt>
                <c:pt idx="1361">
                  <c:v>0.14421972924886101</c:v>
                </c:pt>
                <c:pt idx="1362">
                  <c:v>0.14443095951905599</c:v>
                </c:pt>
                <c:pt idx="1363">
                  <c:v>0.14464299735781799</c:v>
                </c:pt>
                <c:pt idx="1364">
                  <c:v>0.14485591485750021</c:v>
                </c:pt>
                <c:pt idx="1365">
                  <c:v>0.14506979030759337</c:v>
                </c:pt>
                <c:pt idx="1366">
                  <c:v>0.145284706099512</c:v>
                </c:pt>
                <c:pt idx="1367">
                  <c:v>0.14550074898665688</c:v>
                </c:pt>
                <c:pt idx="1368">
                  <c:v>0.14571800970144608</c:v>
                </c:pt>
                <c:pt idx="1369">
                  <c:v>0.14593658295263803</c:v>
                </c:pt>
                <c:pt idx="1370">
                  <c:v>0.14615656715697301</c:v>
                </c:pt>
                <c:pt idx="1371">
                  <c:v>0.14637806432234901</c:v>
                </c:pt>
                <c:pt idx="1372">
                  <c:v>0.14660117980734699</c:v>
                </c:pt>
                <c:pt idx="1373">
                  <c:v>0.14682602214077001</c:v>
                </c:pt>
                <c:pt idx="1374">
                  <c:v>0.14705190393869788</c:v>
                </c:pt>
                <c:pt idx="1375">
                  <c:v>0.14727859589753489</c:v>
                </c:pt>
                <c:pt idx="1376">
                  <c:v>0.14750611150017803</c:v>
                </c:pt>
                <c:pt idx="1377">
                  <c:v>0.14773444411400777</c:v>
                </c:pt>
                <c:pt idx="1378">
                  <c:v>0.14796359121226377</c:v>
                </c:pt>
                <c:pt idx="1379">
                  <c:v>0.14819355086057401</c:v>
                </c:pt>
                <c:pt idx="1380">
                  <c:v>0.14842432058745914</c:v>
                </c:pt>
                <c:pt idx="1381">
                  <c:v>0.14865589831870188</c:v>
                </c:pt>
                <c:pt idx="1382">
                  <c:v>0.14888828172962537</c:v>
                </c:pt>
                <c:pt idx="1383">
                  <c:v>0.14912115248623203</c:v>
                </c:pt>
                <c:pt idx="1384">
                  <c:v>0.14935390141547181</c:v>
                </c:pt>
                <c:pt idx="1385">
                  <c:v>0.14958649510093242</c:v>
                </c:pt>
                <c:pt idx="1386">
                  <c:v>0.14981877629636794</c:v>
                </c:pt>
                <c:pt idx="1387">
                  <c:v>0.15005074460092099</c:v>
                </c:pt>
                <c:pt idx="1388">
                  <c:v>0.15028238064801624</c:v>
                </c:pt>
                <c:pt idx="1389">
                  <c:v>0.15051368533290863</c:v>
                </c:pt>
                <c:pt idx="1390">
                  <c:v>0.15074465636482903</c:v>
                </c:pt>
                <c:pt idx="1391">
                  <c:v>0.15097529506916677</c:v>
                </c:pt>
                <c:pt idx="1392">
                  <c:v>0.15120560213167841</c:v>
                </c:pt>
                <c:pt idx="1393">
                  <c:v>0.15143557961986601</c:v>
                </c:pt>
                <c:pt idx="1394">
                  <c:v>0.151665229675256</c:v>
                </c:pt>
                <c:pt idx="1395">
                  <c:v>0.15189455531248044</c:v>
                </c:pt>
                <c:pt idx="1396">
                  <c:v>0.15212355989716941</c:v>
                </c:pt>
                <c:pt idx="1397">
                  <c:v>0.15235224748131337</c:v>
                </c:pt>
                <c:pt idx="1398">
                  <c:v>0.152580622578109</c:v>
                </c:pt>
                <c:pt idx="1399">
                  <c:v>0.15280869030015901</c:v>
                </c:pt>
                <c:pt idx="1400">
                  <c:v>0.15303645625669374</c:v>
                </c:pt>
                <c:pt idx="1401">
                  <c:v>0.15326392660518501</c:v>
                </c:pt>
                <c:pt idx="1402">
                  <c:v>0.15349110799880294</c:v>
                </c:pt>
                <c:pt idx="1403">
                  <c:v>0.15371800759891299</c:v>
                </c:pt>
                <c:pt idx="1404">
                  <c:v>0.15394463304215342</c:v>
                </c:pt>
                <c:pt idx="1405">
                  <c:v>0.15417099243450888</c:v>
                </c:pt>
                <c:pt idx="1406">
                  <c:v>0.1543970943252263</c:v>
                </c:pt>
                <c:pt idx="1407">
                  <c:v>0.15462294749856501</c:v>
                </c:pt>
                <c:pt idx="1408">
                  <c:v>0.15484855863596481</c:v>
                </c:pt>
                <c:pt idx="1409">
                  <c:v>0.15507393027178401</c:v>
                </c:pt>
                <c:pt idx="1410">
                  <c:v>0.15529908300011508</c:v>
                </c:pt>
                <c:pt idx="1411">
                  <c:v>0.155524027331258</c:v>
                </c:pt>
                <c:pt idx="1412">
                  <c:v>0.15574877435281129</c:v>
                </c:pt>
                <c:pt idx="1413">
                  <c:v>0.15597333374121047</c:v>
                </c:pt>
                <c:pt idx="1414">
                  <c:v>0.15619771573090499</c:v>
                </c:pt>
                <c:pt idx="1415">
                  <c:v>0.15642193176203764</c:v>
                </c:pt>
                <c:pt idx="1416">
                  <c:v>0.15664599384793981</c:v>
                </c:pt>
                <c:pt idx="1417">
                  <c:v>0.15686991411186477</c:v>
                </c:pt>
                <c:pt idx="1418">
                  <c:v>0.15709370484444643</c:v>
                </c:pt>
                <c:pt idx="1419">
                  <c:v>0.15731737844683694</c:v>
                </c:pt>
                <c:pt idx="1420">
                  <c:v>0.15754094742602681</c:v>
                </c:pt>
                <c:pt idx="1421">
                  <c:v>0.15776442436004506</c:v>
                </c:pt>
                <c:pt idx="1422">
                  <c:v>0.15798782188264357</c:v>
                </c:pt>
                <c:pt idx="1423">
                  <c:v>0.15821115265636981</c:v>
                </c:pt>
                <c:pt idx="1424">
                  <c:v>0.15843442935433602</c:v>
                </c:pt>
                <c:pt idx="1425">
                  <c:v>0.15865766463768788</c:v>
                </c:pt>
                <c:pt idx="1426">
                  <c:v>0.15888087113730237</c:v>
                </c:pt>
                <c:pt idx="1427">
                  <c:v>0.15910406143423381</c:v>
                </c:pt>
                <c:pt idx="1428">
                  <c:v>0.15932724804259576</c:v>
                </c:pt>
                <c:pt idx="1429">
                  <c:v>0.15955044339250149</c:v>
                </c:pt>
                <c:pt idx="1430">
                  <c:v>0.15977365981463801</c:v>
                </c:pt>
                <c:pt idx="1431">
                  <c:v>0.15999690952552212</c:v>
                </c:pt>
                <c:pt idx="1432">
                  <c:v>0.160220204613994</c:v>
                </c:pt>
                <c:pt idx="1433">
                  <c:v>0.16044355702868188</c:v>
                </c:pt>
                <c:pt idx="1434">
                  <c:v>0.160666978566533</c:v>
                </c:pt>
                <c:pt idx="1435">
                  <c:v>0.16089048086235708</c:v>
                </c:pt>
                <c:pt idx="1436">
                  <c:v>0.16111407537938488</c:v>
                </c:pt>
                <c:pt idx="1437">
                  <c:v>0.16133777340083788</c:v>
                </c:pt>
                <c:pt idx="1438">
                  <c:v>0.16156158602241399</c:v>
                </c:pt>
                <c:pt idx="1439">
                  <c:v>0.16178552414573588</c:v>
                </c:pt>
                <c:pt idx="1440">
                  <c:v>0.16200959847269641</c:v>
                </c:pt>
                <c:pt idx="1441">
                  <c:v>0.16223381950065288</c:v>
                </c:pt>
                <c:pt idx="1442">
                  <c:v>0.16245819751846494</c:v>
                </c:pt>
                <c:pt idx="1443">
                  <c:v>0.16268274260329488</c:v>
                </c:pt>
                <c:pt idx="1444">
                  <c:v>0.16290746461820599</c:v>
                </c:pt>
                <c:pt idx="1445">
                  <c:v>0.163132373210403</c:v>
                </c:pt>
                <c:pt idx="1446">
                  <c:v>0.16335747781019044</c:v>
                </c:pt>
                <c:pt idx="1447">
                  <c:v>0.16358278763053297</c:v>
                </c:pt>
                <c:pt idx="1448">
                  <c:v>0.16380831166721399</c:v>
                </c:pt>
                <c:pt idx="1449">
                  <c:v>0.16403405869952301</c:v>
                </c:pt>
                <c:pt idx="1450">
                  <c:v>0.16426003729146477</c:v>
                </c:pt>
                <c:pt idx="1451">
                  <c:v>0.16448625579340981</c:v>
                </c:pt>
                <c:pt idx="1452">
                  <c:v>0.164712722344206</c:v>
                </c:pt>
                <c:pt idx="1453">
                  <c:v>0.16493944487365381</c:v>
                </c:pt>
                <c:pt idx="1454">
                  <c:v>0.16516643110533308</c:v>
                </c:pt>
                <c:pt idx="1455">
                  <c:v>0.16539368855976044</c:v>
                </c:pt>
                <c:pt idx="1456">
                  <c:v>0.165621224557849</c:v>
                </c:pt>
                <c:pt idx="1457">
                  <c:v>0.165849046224576</c:v>
                </c:pt>
                <c:pt idx="1458">
                  <c:v>0.16607716049291699</c:v>
                </c:pt>
                <c:pt idx="1459">
                  <c:v>0.16630557410794997</c:v>
                </c:pt>
                <c:pt idx="1460">
                  <c:v>0.16653429363114344</c:v>
                </c:pt>
                <c:pt idx="1461">
                  <c:v>0.16676332544476899</c:v>
                </c:pt>
                <c:pt idx="1462">
                  <c:v>0.16699267575644799</c:v>
                </c:pt>
                <c:pt idx="1463">
                  <c:v>0.16722235060377597</c:v>
                </c:pt>
                <c:pt idx="1464">
                  <c:v>0.16745235585903703</c:v>
                </c:pt>
                <c:pt idx="1465">
                  <c:v>0.16768269723394977</c:v>
                </c:pt>
                <c:pt idx="1466">
                  <c:v>0.16791338028449265</c:v>
                </c:pt>
                <c:pt idx="1467">
                  <c:v>0.16814441041566441</c:v>
                </c:pt>
                <c:pt idx="1468">
                  <c:v>0.16837579288635701</c:v>
                </c:pt>
                <c:pt idx="1469">
                  <c:v>0.16860753281412241</c:v>
                </c:pt>
                <c:pt idx="1470">
                  <c:v>0.16883963517995801</c:v>
                </c:pt>
                <c:pt idx="1471">
                  <c:v>0.16907210483305687</c:v>
                </c:pt>
                <c:pt idx="1472">
                  <c:v>0.16930494649550001</c:v>
                </c:pt>
                <c:pt idx="1473">
                  <c:v>0.16953816476687941</c:v>
                </c:pt>
                <c:pt idx="1474">
                  <c:v>0.169771764128896</c:v>
                </c:pt>
                <c:pt idx="1475">
                  <c:v>0.170005748949837</c:v>
                </c:pt>
                <c:pt idx="1476">
                  <c:v>0.17024012348900641</c:v>
                </c:pt>
                <c:pt idx="1477">
                  <c:v>0.170474891901048</c:v>
                </c:pt>
                <c:pt idx="1478">
                  <c:v>0.17071005824019841</c:v>
                </c:pt>
                <c:pt idx="1479">
                  <c:v>0.17094562646442832</c:v>
                </c:pt>
                <c:pt idx="1480">
                  <c:v>0.17859413810320451</c:v>
                </c:pt>
                <c:pt idx="1481">
                  <c:v>0.18061579002568101</c:v>
                </c:pt>
                <c:pt idx="1482">
                  <c:v>0.18100834208823877</c:v>
                </c:pt>
                <c:pt idx="1483">
                  <c:v>0.18125118707733195</c:v>
                </c:pt>
                <c:pt idx="1484">
                  <c:v>0.18150452633804887</c:v>
                </c:pt>
                <c:pt idx="1485">
                  <c:v>0.18175639644730701</c:v>
                </c:pt>
                <c:pt idx="1486">
                  <c:v>0.18201138909915632</c:v>
                </c:pt>
                <c:pt idx="1487">
                  <c:v>0.18226534900668503</c:v>
                </c:pt>
                <c:pt idx="1488">
                  <c:v>0.18251958486163625</c:v>
                </c:pt>
                <c:pt idx="1489">
                  <c:v>0.18277306785412503</c:v>
                </c:pt>
                <c:pt idx="1490">
                  <c:v>0.18302632411812644</c:v>
                </c:pt>
                <c:pt idx="1491">
                  <c:v>0.18327906806156899</c:v>
                </c:pt>
                <c:pt idx="1492">
                  <c:v>0.18353152842929199</c:v>
                </c:pt>
                <c:pt idx="1493">
                  <c:v>0.18378364111940243</c:v>
                </c:pt>
                <c:pt idx="1494">
                  <c:v>0.18403551914824701</c:v>
                </c:pt>
                <c:pt idx="1495">
                  <c:v>0.18428716808291132</c:v>
                </c:pt>
                <c:pt idx="1496">
                  <c:v>0.18453865380778103</c:v>
                </c:pt>
                <c:pt idx="1497">
                  <c:v>0.18479000171087703</c:v>
                </c:pt>
                <c:pt idx="1498">
                  <c:v>0.18504125660232981</c:v>
                </c:pt>
                <c:pt idx="1499">
                  <c:v>0.18529244713821308</c:v>
                </c:pt>
                <c:pt idx="1500">
                  <c:v>0.18554360725292632</c:v>
                </c:pt>
                <c:pt idx="1501">
                  <c:v>0.18579476372698103</c:v>
                </c:pt>
                <c:pt idx="1502">
                  <c:v>0.18604594390860801</c:v>
                </c:pt>
                <c:pt idx="1503">
                  <c:v>0.18629717145626581</c:v>
                </c:pt>
                <c:pt idx="1504">
                  <c:v>0.18654846917685342</c:v>
                </c:pt>
                <c:pt idx="1505">
                  <c:v>0.18679985763330503</c:v>
                </c:pt>
                <c:pt idx="1506">
                  <c:v>0.18705135623680899</c:v>
                </c:pt>
                <c:pt idx="1507">
                  <c:v>0.18730298284417643</c:v>
                </c:pt>
                <c:pt idx="1508">
                  <c:v>0.18755475421782541</c:v>
                </c:pt>
                <c:pt idx="1509">
                  <c:v>0.18780668595495001</c:v>
                </c:pt>
                <c:pt idx="1510">
                  <c:v>0.18805879271141177</c:v>
                </c:pt>
                <c:pt idx="1511">
                  <c:v>0.18831108823430326</c:v>
                </c:pt>
                <c:pt idx="1512">
                  <c:v>0.18856358549188057</c:v>
                </c:pt>
                <c:pt idx="1513">
                  <c:v>0.18881629673202935</c:v>
                </c:pt>
                <c:pt idx="1514">
                  <c:v>0.18906923357026914</c:v>
                </c:pt>
                <c:pt idx="1515">
                  <c:v>0.18932240704911699</c:v>
                </c:pt>
                <c:pt idx="1516">
                  <c:v>0.18957582770425888</c:v>
                </c:pt>
                <c:pt idx="1517">
                  <c:v>0.189829505617677</c:v>
                </c:pt>
                <c:pt idx="1518">
                  <c:v>0.19008345047043332</c:v>
                </c:pt>
                <c:pt idx="1519">
                  <c:v>0.190337819687947</c:v>
                </c:pt>
                <c:pt idx="1520">
                  <c:v>0.19059304501155797</c:v>
                </c:pt>
                <c:pt idx="1521">
                  <c:v>0.19084909122684601</c:v>
                </c:pt>
                <c:pt idx="1522">
                  <c:v>0.19110596293769888</c:v>
                </c:pt>
                <c:pt idx="1523">
                  <c:v>0.19136364834479</c:v>
                </c:pt>
                <c:pt idx="1524">
                  <c:v>0.19162213290462887</c:v>
                </c:pt>
                <c:pt idx="1525">
                  <c:v>0.19188139571637344</c:v>
                </c:pt>
                <c:pt idx="1526">
                  <c:v>0.19214141139917101</c:v>
                </c:pt>
                <c:pt idx="1527">
                  <c:v>0.19240214890523599</c:v>
                </c:pt>
                <c:pt idx="1528">
                  <c:v>0.19266357191224487</c:v>
                </c:pt>
                <c:pt idx="1529">
                  <c:v>0.19292563268211699</c:v>
                </c:pt>
                <c:pt idx="1530">
                  <c:v>0.19318827543164288</c:v>
                </c:pt>
                <c:pt idx="1531">
                  <c:v>0.19345143675499477</c:v>
                </c:pt>
                <c:pt idx="1532">
                  <c:v>0.19371509019571981</c:v>
                </c:pt>
                <c:pt idx="1533">
                  <c:v>0.19397930289569537</c:v>
                </c:pt>
                <c:pt idx="1534">
                  <c:v>0.19424414218159908</c:v>
                </c:pt>
                <c:pt idx="1535">
                  <c:v>0.194509682373569</c:v>
                </c:pt>
                <c:pt idx="1536">
                  <c:v>0.19477600276673199</c:v>
                </c:pt>
                <c:pt idx="1537">
                  <c:v>0.19504318796116477</c:v>
                </c:pt>
                <c:pt idx="1538">
                  <c:v>0.19531132754215341</c:v>
                </c:pt>
                <c:pt idx="1539">
                  <c:v>0.195580516102309</c:v>
                </c:pt>
                <c:pt idx="1540">
                  <c:v>0.195850853035447</c:v>
                </c:pt>
                <c:pt idx="1541">
                  <c:v>0.19612244243674001</c:v>
                </c:pt>
                <c:pt idx="1542">
                  <c:v>0.19639539291033403</c:v>
                </c:pt>
                <c:pt idx="1543">
                  <c:v>0.19666919022087301</c:v>
                </c:pt>
                <c:pt idx="1544">
                  <c:v>0.19694343817943855</c:v>
                </c:pt>
                <c:pt idx="1545">
                  <c:v>0.19721816257471644</c:v>
                </c:pt>
                <c:pt idx="1546">
                  <c:v>0.19749334079097242</c:v>
                </c:pt>
                <c:pt idx="1547">
                  <c:v>0.19776895949743481</c:v>
                </c:pt>
                <c:pt idx="1548">
                  <c:v>0.19804500374282408</c:v>
                </c:pt>
                <c:pt idx="1549">
                  <c:v>0.198321458803838</c:v>
                </c:pt>
                <c:pt idx="1550">
                  <c:v>0.19859830939708012</c:v>
                </c:pt>
                <c:pt idx="1551">
                  <c:v>0.19887554015366488</c:v>
                </c:pt>
                <c:pt idx="1552">
                  <c:v>0.199153135389744</c:v>
                </c:pt>
                <c:pt idx="1553">
                  <c:v>0.19943107930720499</c:v>
                </c:pt>
                <c:pt idx="1554">
                  <c:v>0.19970935594238803</c:v>
                </c:pt>
                <c:pt idx="1555">
                  <c:v>0.199987949268913</c:v>
                </c:pt>
                <c:pt idx="1556">
                  <c:v>0.20026684321376301</c:v>
                </c:pt>
                <c:pt idx="1557">
                  <c:v>0.20054602172822741</c:v>
                </c:pt>
                <c:pt idx="1558">
                  <c:v>0.20082546883001001</c:v>
                </c:pt>
                <c:pt idx="1559">
                  <c:v>0.20110516866518488</c:v>
                </c:pt>
                <c:pt idx="1560">
                  <c:v>0.20138510556086681</c:v>
                </c:pt>
                <c:pt idx="1561">
                  <c:v>0.20166526408509441</c:v>
                </c:pt>
                <c:pt idx="1562">
                  <c:v>0.201945629103637</c:v>
                </c:pt>
                <c:pt idx="1563">
                  <c:v>0.20222618583904944</c:v>
                </c:pt>
                <c:pt idx="1564">
                  <c:v>0.20250691992814987</c:v>
                </c:pt>
                <c:pt idx="1565">
                  <c:v>0.20278781747946881</c:v>
                </c:pt>
                <c:pt idx="1566">
                  <c:v>0.20306886512898301</c:v>
                </c:pt>
                <c:pt idx="1567">
                  <c:v>0.20335005009443799</c:v>
                </c:pt>
                <c:pt idx="1568">
                  <c:v>0.20363136022731401</c:v>
                </c:pt>
                <c:pt idx="1569">
                  <c:v>0.20391278406233035</c:v>
                </c:pt>
                <c:pt idx="1570">
                  <c:v>0.20419431086385101</c:v>
                </c:pt>
                <c:pt idx="1571">
                  <c:v>0.20447593066901901</c:v>
                </c:pt>
                <c:pt idx="1572">
                  <c:v>0.20475763432706418</c:v>
                </c:pt>
                <c:pt idx="1573">
                  <c:v>0.20503941353465899</c:v>
                </c:pt>
                <c:pt idx="1574">
                  <c:v>0.20532126086699903</c:v>
                </c:pt>
                <c:pt idx="1575">
                  <c:v>0.205603169804351</c:v>
                </c:pt>
                <c:pt idx="1576">
                  <c:v>0.20588513475403081</c:v>
                </c:pt>
                <c:pt idx="1577">
                  <c:v>0.20616715106756681</c:v>
                </c:pt>
                <c:pt idx="1578">
                  <c:v>0.20644921397968699</c:v>
                </c:pt>
                <c:pt idx="1579">
                  <c:v>0.20673129569109419</c:v>
                </c:pt>
                <c:pt idx="1580">
                  <c:v>0.20701341762022832</c:v>
                </c:pt>
                <c:pt idx="1581">
                  <c:v>0.20729558099873499</c:v>
                </c:pt>
                <c:pt idx="1582">
                  <c:v>0.20757778932006499</c:v>
                </c:pt>
                <c:pt idx="1583">
                  <c:v>0.20786004037373401</c:v>
                </c:pt>
                <c:pt idx="1584">
                  <c:v>0.20814233496635037</c:v>
                </c:pt>
                <c:pt idx="1585">
                  <c:v>0.20842467651360988</c:v>
                </c:pt>
                <c:pt idx="1586">
                  <c:v>0.20870706918009949</c:v>
                </c:pt>
                <c:pt idx="1587">
                  <c:v>0.20898951792985687</c:v>
                </c:pt>
                <c:pt idx="1588">
                  <c:v>0.20927202857156099</c:v>
                </c:pt>
                <c:pt idx="1589">
                  <c:v>0.20955460768726641</c:v>
                </c:pt>
                <c:pt idx="1590">
                  <c:v>0.20983726262853</c:v>
                </c:pt>
                <c:pt idx="1591">
                  <c:v>0.21012000146658397</c:v>
                </c:pt>
                <c:pt idx="1592">
                  <c:v>0.21040283296495901</c:v>
                </c:pt>
                <c:pt idx="1593">
                  <c:v>0.21068576653656301</c:v>
                </c:pt>
                <c:pt idx="1594">
                  <c:v>0.21096881220790303</c:v>
                </c:pt>
                <c:pt idx="1595">
                  <c:v>0.21125198057789535</c:v>
                </c:pt>
                <c:pt idx="1596">
                  <c:v>0.21153528277907008</c:v>
                </c:pt>
                <c:pt idx="1597">
                  <c:v>0.21181873043708377</c:v>
                </c:pt>
                <c:pt idx="1598">
                  <c:v>0.21210233563131844</c:v>
                </c:pt>
                <c:pt idx="1599">
                  <c:v>0.21238611085536477</c:v>
                </c:pt>
                <c:pt idx="1600">
                  <c:v>0.21267006897840088</c:v>
                </c:pt>
                <c:pt idx="1601">
                  <c:v>0.21295422320725901</c:v>
                </c:pt>
                <c:pt idx="1602">
                  <c:v>0.21323858704951201</c:v>
                </c:pt>
                <c:pt idx="1603">
                  <c:v>0.21352317427767201</c:v>
                </c:pt>
                <c:pt idx="1604">
                  <c:v>0.21380799889466903</c:v>
                </c:pt>
                <c:pt idx="1605">
                  <c:v>0.21409307510065001</c:v>
                </c:pt>
                <c:pt idx="1606">
                  <c:v>0.21437841726128701</c:v>
                </c:pt>
                <c:pt idx="1607">
                  <c:v>0.21466403987753957</c:v>
                </c:pt>
                <c:pt idx="1608">
                  <c:v>0.21494995755701901</c:v>
                </c:pt>
                <c:pt idx="1609">
                  <c:v>0.21523618498695277</c:v>
                </c:pt>
                <c:pt idx="1610">
                  <c:v>0.215522736908769</c:v>
                </c:pt>
                <c:pt idx="1611">
                  <c:v>0.21580962809430501</c:v>
                </c:pt>
                <c:pt idx="1612">
                  <c:v>0.216096873323633</c:v>
                </c:pt>
                <c:pt idx="1613">
                  <c:v>0.21638448736450044</c:v>
                </c:pt>
                <c:pt idx="1614">
                  <c:v>0.21667248495334501</c:v>
                </c:pt>
                <c:pt idx="1615">
                  <c:v>0.21696088077786635</c:v>
                </c:pt>
                <c:pt idx="1616">
                  <c:v>0.21724968946105994</c:v>
                </c:pt>
                <c:pt idx="1617">
                  <c:v>0.21753892554676577</c:v>
                </c:pt>
                <c:pt idx="1618">
                  <c:v>0.217828603486559</c:v>
                </c:pt>
                <c:pt idx="1619">
                  <c:v>0.21811873762803141</c:v>
                </c:pt>
                <c:pt idx="1620">
                  <c:v>0.21840934220431832</c:v>
                </c:pt>
                <c:pt idx="1621">
                  <c:v>0.21870043132487677</c:v>
                </c:pt>
                <c:pt idx="1622">
                  <c:v>0.21899201896741108</c:v>
                </c:pt>
                <c:pt idx="1623">
                  <c:v>0.21928411897089303</c:v>
                </c:pt>
                <c:pt idx="1624">
                  <c:v>0.219576745029612</c:v>
                </c:pt>
                <c:pt idx="1625">
                  <c:v>0.21986991068819781</c:v>
                </c:pt>
                <c:pt idx="1626">
                  <c:v>0.22016362933751094</c:v>
                </c:pt>
                <c:pt idx="1627">
                  <c:v>0.22045791421144301</c:v>
                </c:pt>
                <c:pt idx="1628">
                  <c:v>0.22075277838439997</c:v>
                </c:pt>
                <c:pt idx="1629">
                  <c:v>0.22104823476959237</c:v>
                </c:pt>
                <c:pt idx="1630">
                  <c:v>0.22134429611792725</c:v>
                </c:pt>
                <c:pt idx="1631">
                  <c:v>0.22164097501753097</c:v>
                </c:pt>
                <c:pt idx="1632">
                  <c:v>0.22193828389383877</c:v>
                </c:pt>
                <c:pt idx="1633">
                  <c:v>0.22223623501013237</c:v>
                </c:pt>
                <c:pt idx="1634">
                  <c:v>0.222534840468602</c:v>
                </c:pt>
                <c:pt idx="1635">
                  <c:v>0.22283411221177588</c:v>
                </c:pt>
                <c:pt idx="1636">
                  <c:v>0.22313406202431688</c:v>
                </c:pt>
                <c:pt idx="1637">
                  <c:v>0.22343470153515901</c:v>
                </c:pt>
                <c:pt idx="1638">
                  <c:v>0.22373604221992599</c:v>
                </c:pt>
                <c:pt idx="1639">
                  <c:v>0.224038095403603</c:v>
                </c:pt>
                <c:pt idx="1640">
                  <c:v>0.224340872263427</c:v>
                </c:pt>
                <c:pt idx="1641">
                  <c:v>0.22464438383197008</c:v>
                </c:pt>
                <c:pt idx="1642">
                  <c:v>0.22494864100036968</c:v>
                </c:pt>
                <c:pt idx="1643">
                  <c:v>0.22525365452172041</c:v>
                </c:pt>
                <c:pt idx="1644">
                  <c:v>0.225559435014555</c:v>
                </c:pt>
                <c:pt idx="1645">
                  <c:v>0.23319399604177499</c:v>
                </c:pt>
                <c:pt idx="1646">
                  <c:v>0.23526629255698941</c:v>
                </c:pt>
                <c:pt idx="1647">
                  <c:v>0.235732001054059</c:v>
                </c:pt>
                <c:pt idx="1648">
                  <c:v>0.23604222811347941</c:v>
                </c:pt>
                <c:pt idx="1649">
                  <c:v>0.23636928832061499</c:v>
                </c:pt>
                <c:pt idx="1650">
                  <c:v>0.23669671671394588</c:v>
                </c:pt>
                <c:pt idx="1651">
                  <c:v>0.237026854103802</c:v>
                </c:pt>
                <c:pt idx="1652">
                  <c:v>0.23735710040521299</c:v>
                </c:pt>
                <c:pt idx="1653">
                  <c:v>0.23768737901515488</c:v>
                </c:pt>
                <c:pt idx="1654">
                  <c:v>0.23801753437474901</c:v>
                </c:pt>
                <c:pt idx="1655">
                  <c:v>0.23834754246400999</c:v>
                </c:pt>
                <c:pt idx="1656">
                  <c:v>0.23867746944561197</c:v>
                </c:pt>
                <c:pt idx="1657">
                  <c:v>0.23900735036145432</c:v>
                </c:pt>
                <c:pt idx="1658">
                  <c:v>0.23933725508392203</c:v>
                </c:pt>
                <c:pt idx="1659">
                  <c:v>0.23966723375489732</c:v>
                </c:pt>
                <c:pt idx="1660">
                  <c:v>0.2399973445128171</c:v>
                </c:pt>
                <c:pt idx="1661">
                  <c:v>0.24032763580414701</c:v>
                </c:pt>
                <c:pt idx="1662">
                  <c:v>0.24065815563222603</c:v>
                </c:pt>
                <c:pt idx="1663">
                  <c:v>0.24098894642233301</c:v>
                </c:pt>
                <c:pt idx="1664">
                  <c:v>0.24132004806507601</c:v>
                </c:pt>
                <c:pt idx="1665">
                  <c:v>0.24165149660842999</c:v>
                </c:pt>
                <c:pt idx="1666">
                  <c:v>0.24198332536210737</c:v>
                </c:pt>
                <c:pt idx="1667">
                  <c:v>0.242315564694287</c:v>
                </c:pt>
                <c:pt idx="1668">
                  <c:v>0.24264824252164396</c:v>
                </c:pt>
                <c:pt idx="1669">
                  <c:v>0.24298138439800637</c:v>
                </c:pt>
                <c:pt idx="1670">
                  <c:v>0.24331501379123482</c:v>
                </c:pt>
                <c:pt idx="1671">
                  <c:v>0.24364915222848599</c:v>
                </c:pt>
                <c:pt idx="1672">
                  <c:v>0.24398381948389344</c:v>
                </c:pt>
                <c:pt idx="1673">
                  <c:v>0.2443190337163787</c:v>
                </c:pt>
                <c:pt idx="1674">
                  <c:v>0.24465481160960087</c:v>
                </c:pt>
                <c:pt idx="1675">
                  <c:v>0.24499116848824237</c:v>
                </c:pt>
                <c:pt idx="1676">
                  <c:v>0.245328118426654</c:v>
                </c:pt>
                <c:pt idx="1677">
                  <c:v>0.24566567434339201</c:v>
                </c:pt>
                <c:pt idx="1678">
                  <c:v>0.24600436615732285</c:v>
                </c:pt>
                <c:pt idx="1679">
                  <c:v>0.24634416915299223</c:v>
                </c:pt>
                <c:pt idx="1680">
                  <c:v>0.24668509819975801</c:v>
                </c:pt>
                <c:pt idx="1681">
                  <c:v>0.24702714829304201</c:v>
                </c:pt>
                <c:pt idx="1682">
                  <c:v>0.24737031157570599</c:v>
                </c:pt>
                <c:pt idx="1683">
                  <c:v>0.24771457185816209</c:v>
                </c:pt>
                <c:pt idx="1684">
                  <c:v>0.24805990753754104</c:v>
                </c:pt>
                <c:pt idx="1685">
                  <c:v>0.24840628980787005</c:v>
                </c:pt>
                <c:pt idx="1686">
                  <c:v>0.24875368346883203</c:v>
                </c:pt>
                <c:pt idx="1687">
                  <c:v>0.24910204626992399</c:v>
                </c:pt>
                <c:pt idx="1688">
                  <c:v>0.24945132904071099</c:v>
                </c:pt>
                <c:pt idx="1689">
                  <c:v>0.24980147543998299</c:v>
                </c:pt>
                <c:pt idx="1690">
                  <c:v>0.25015249956327601</c:v>
                </c:pt>
                <c:pt idx="1691">
                  <c:v>0.25050447948146198</c:v>
                </c:pt>
                <c:pt idx="1692">
                  <c:v>0.25085749473608993</c:v>
                </c:pt>
                <c:pt idx="1693">
                  <c:v>0.25121163277467201</c:v>
                </c:pt>
                <c:pt idx="1694">
                  <c:v>0.25156698757395984</c:v>
                </c:pt>
                <c:pt idx="1695">
                  <c:v>0.25192365987212401</c:v>
                </c:pt>
                <c:pt idx="1696">
                  <c:v>0.25228175704309003</c:v>
                </c:pt>
                <c:pt idx="1697">
                  <c:v>0.25264139311053679</c:v>
                </c:pt>
                <c:pt idx="1698">
                  <c:v>0.25300268864584841</c:v>
                </c:pt>
                <c:pt idx="1699">
                  <c:v>0.25336577069134408</c:v>
                </c:pt>
                <c:pt idx="1700">
                  <c:v>0.25372962265052879</c:v>
                </c:pt>
                <c:pt idx="1701">
                  <c:v>0.25409316738298132</c:v>
                </c:pt>
                <c:pt idx="1702">
                  <c:v>0.25445635075029299</c:v>
                </c:pt>
                <c:pt idx="1703">
                  <c:v>0.25481896346347227</c:v>
                </c:pt>
                <c:pt idx="1704">
                  <c:v>0.25518099505330932</c:v>
                </c:pt>
                <c:pt idx="1705">
                  <c:v>0.255542410943983</c:v>
                </c:pt>
                <c:pt idx="1706">
                  <c:v>0.25590320601809174</c:v>
                </c:pt>
                <c:pt idx="1707">
                  <c:v>0.25626337049383574</c:v>
                </c:pt>
                <c:pt idx="1708">
                  <c:v>0.25662289928214604</c:v>
                </c:pt>
                <c:pt idx="1709">
                  <c:v>0.25698178644296232</c:v>
                </c:pt>
                <c:pt idx="1710">
                  <c:v>0.25734002723000532</c:v>
                </c:pt>
                <c:pt idx="1711">
                  <c:v>0.25769761702347299</c:v>
                </c:pt>
                <c:pt idx="1712">
                  <c:v>0.25805455190193599</c:v>
                </c:pt>
                <c:pt idx="1713">
                  <c:v>0.25841082842992502</c:v>
                </c:pt>
                <c:pt idx="1714">
                  <c:v>0.25876644386376302</c:v>
                </c:pt>
                <c:pt idx="1715">
                  <c:v>0.25912139614044832</c:v>
                </c:pt>
                <c:pt idx="1716">
                  <c:v>0.25947568398045462</c:v>
                </c:pt>
                <c:pt idx="1717">
                  <c:v>0.25982930692737038</c:v>
                </c:pt>
                <c:pt idx="1718">
                  <c:v>0.26018226541772138</c:v>
                </c:pt>
                <c:pt idx="1719">
                  <c:v>0.26053456083028897</c:v>
                </c:pt>
                <c:pt idx="1720">
                  <c:v>0.26088619554129039</c:v>
                </c:pt>
                <c:pt idx="1721">
                  <c:v>0.26123717297062199</c:v>
                </c:pt>
                <c:pt idx="1722">
                  <c:v>0.261587497626389</c:v>
                </c:pt>
                <c:pt idx="1723">
                  <c:v>0.26193717514314602</c:v>
                </c:pt>
                <c:pt idx="1724">
                  <c:v>0.26228621231572202</c:v>
                </c:pt>
                <c:pt idx="1725">
                  <c:v>0.26263461712706698</c:v>
                </c:pt>
                <c:pt idx="1726">
                  <c:v>0.26298239877046503</c:v>
                </c:pt>
                <c:pt idx="1727">
                  <c:v>0.26332956766550303</c:v>
                </c:pt>
                <c:pt idx="1728">
                  <c:v>0.26367613546785784</c:v>
                </c:pt>
                <c:pt idx="1729">
                  <c:v>0.26402211507259732</c:v>
                </c:pt>
                <c:pt idx="1730">
                  <c:v>0.264367520611063</c:v>
                </c:pt>
                <c:pt idx="1731">
                  <c:v>0.26471236744127602</c:v>
                </c:pt>
                <c:pt idx="1732">
                  <c:v>0.26505667213201578</c:v>
                </c:pt>
                <c:pt idx="1733">
                  <c:v>0.26540045244065202</c:v>
                </c:pt>
                <c:pt idx="1734">
                  <c:v>0.26574372728506301</c:v>
                </c:pt>
                <c:pt idx="1735">
                  <c:v>0.26608651670976341</c:v>
                </c:pt>
                <c:pt idx="1736">
                  <c:v>0.26642883824413732</c:v>
                </c:pt>
                <c:pt idx="1737">
                  <c:v>0.26677067038319602</c:v>
                </c:pt>
                <c:pt idx="1738">
                  <c:v>0.26711208133243597</c:v>
                </c:pt>
                <c:pt idx="1739">
                  <c:v>0.267453093831032</c:v>
                </c:pt>
                <c:pt idx="1740">
                  <c:v>0.26779374059918359</c:v>
                </c:pt>
                <c:pt idx="1741">
                  <c:v>0.26813404181642275</c:v>
                </c:pt>
                <c:pt idx="1742">
                  <c:v>0.26847402389388403</c:v>
                </c:pt>
                <c:pt idx="1743">
                  <c:v>0.26881371448608993</c:v>
                </c:pt>
                <c:pt idx="1744">
                  <c:v>0.26915314204567675</c:v>
                </c:pt>
                <c:pt idx="1745">
                  <c:v>0.26949233535117501</c:v>
                </c:pt>
                <c:pt idx="1746">
                  <c:v>0.26983132373691793</c:v>
                </c:pt>
                <c:pt idx="1747">
                  <c:v>0.27017013690165498</c:v>
                </c:pt>
                <c:pt idx="1748">
                  <c:v>0.27050880491376988</c:v>
                </c:pt>
                <c:pt idx="1749">
                  <c:v>0.27084735811487198</c:v>
                </c:pt>
                <c:pt idx="1750">
                  <c:v>0.27118582707402339</c:v>
                </c:pt>
                <c:pt idx="1751">
                  <c:v>0.27152424251789298</c:v>
                </c:pt>
                <c:pt idx="1752">
                  <c:v>0.27186263527613802</c:v>
                </c:pt>
                <c:pt idx="1753">
                  <c:v>0.272201036222258</c:v>
                </c:pt>
                <c:pt idx="1754">
                  <c:v>0.27253947622068808</c:v>
                </c:pt>
                <c:pt idx="1755">
                  <c:v>0.27287798607487068</c:v>
                </c:pt>
                <c:pt idx="1756">
                  <c:v>0.2732165964792449</c:v>
                </c:pt>
                <c:pt idx="1757">
                  <c:v>0.27355533797395698</c:v>
                </c:pt>
                <c:pt idx="1758">
                  <c:v>0.27389424090293701</c:v>
                </c:pt>
                <c:pt idx="1759">
                  <c:v>0.27423333537513461</c:v>
                </c:pt>
                <c:pt idx="1760">
                  <c:v>0.27457265122913832</c:v>
                </c:pt>
                <c:pt idx="1761">
                  <c:v>0.27491221800096632</c:v>
                </c:pt>
                <c:pt idx="1762">
                  <c:v>0.275252064895189</c:v>
                </c:pt>
                <c:pt idx="1763">
                  <c:v>0.27559222075918</c:v>
                </c:pt>
                <c:pt idx="1764">
                  <c:v>0.27593271406050501</c:v>
                </c:pt>
                <c:pt idx="1765">
                  <c:v>0.27627357286732701</c:v>
                </c:pt>
                <c:pt idx="1766">
                  <c:v>0.27661482483173799</c:v>
                </c:pt>
                <c:pt idx="1767">
                  <c:v>0.27695649717589127</c:v>
                </c:pt>
                <c:pt idx="1768">
                  <c:v>0.27729861668077699</c:v>
                </c:pt>
                <c:pt idx="1769">
                  <c:v>0.27764120967763001</c:v>
                </c:pt>
                <c:pt idx="1770">
                  <c:v>0.27798430204162639</c:v>
                </c:pt>
                <c:pt idx="1771">
                  <c:v>0.27832791918791377</c:v>
                </c:pt>
                <c:pt idx="1772">
                  <c:v>0.27867208606973998</c:v>
                </c:pt>
                <c:pt idx="1773">
                  <c:v>0.27901682717859339</c:v>
                </c:pt>
                <c:pt idx="1774">
                  <c:v>0.27936216654607432</c:v>
                </c:pt>
                <c:pt idx="1775">
                  <c:v>0.27970812774757908</c:v>
                </c:pt>
                <c:pt idx="1776">
                  <c:v>0.2800547289886634</c:v>
                </c:pt>
                <c:pt idx="1777">
                  <c:v>0.28040197921162147</c:v>
                </c:pt>
                <c:pt idx="1778">
                  <c:v>0.28074988640216375</c:v>
                </c:pt>
                <c:pt idx="1779">
                  <c:v>0.281098455036152</c:v>
                </c:pt>
                <c:pt idx="1780">
                  <c:v>0.28144768928561348</c:v>
                </c:pt>
                <c:pt idx="1781">
                  <c:v>0.28179759252313374</c:v>
                </c:pt>
                <c:pt idx="1782">
                  <c:v>0.28214816786088487</c:v>
                </c:pt>
                <c:pt idx="1783">
                  <c:v>0.28249941806673673</c:v>
                </c:pt>
                <c:pt idx="1784">
                  <c:v>0.28285134564917402</c:v>
                </c:pt>
                <c:pt idx="1785">
                  <c:v>0.28320395284532779</c:v>
                </c:pt>
                <c:pt idx="1786">
                  <c:v>0.28355724163934798</c:v>
                </c:pt>
                <c:pt idx="1787">
                  <c:v>0.28391121376472939</c:v>
                </c:pt>
                <c:pt idx="1788">
                  <c:v>0.28426587071335802</c:v>
                </c:pt>
                <c:pt idx="1789">
                  <c:v>0.28462121374173099</c:v>
                </c:pt>
                <c:pt idx="1790">
                  <c:v>0.28497724387902484</c:v>
                </c:pt>
                <c:pt idx="1791">
                  <c:v>0.28533396193479416</c:v>
                </c:pt>
                <c:pt idx="1792">
                  <c:v>0.285691368507345</c:v>
                </c:pt>
                <c:pt idx="1793">
                  <c:v>0.28604946399221592</c:v>
                </c:pt>
                <c:pt idx="1794">
                  <c:v>0.28640824859085684</c:v>
                </c:pt>
                <c:pt idx="1795">
                  <c:v>0.28676772231956532</c:v>
                </c:pt>
                <c:pt idx="1796">
                  <c:v>0.28712788501847886</c:v>
                </c:pt>
                <c:pt idx="1797">
                  <c:v>0.28748873636063715</c:v>
                </c:pt>
                <c:pt idx="1798">
                  <c:v>0.28785027586115686</c:v>
                </c:pt>
                <c:pt idx="1799">
                  <c:v>0.29548077755297003</c:v>
                </c:pt>
                <c:pt idx="1800">
                  <c:v>0.29759413884767238</c:v>
                </c:pt>
                <c:pt idx="1801">
                  <c:v>0.29811356495833102</c:v>
                </c:pt>
                <c:pt idx="1802">
                  <c:v>0.2984703843856521</c:v>
                </c:pt>
                <c:pt idx="1803">
                  <c:v>0.29885182515296416</c:v>
                </c:pt>
                <c:pt idx="1804">
                  <c:v>0.29923354847565076</c:v>
                </c:pt>
                <c:pt idx="1805">
                  <c:v>0.29961804447530199</c:v>
                </c:pt>
                <c:pt idx="1806">
                  <c:v>0.30000265529704861</c:v>
                </c:pt>
                <c:pt idx="1807">
                  <c:v>0.30038688089868976</c:v>
                </c:pt>
                <c:pt idx="1808">
                  <c:v>0.30077078373401983</c:v>
                </c:pt>
                <c:pt idx="1809">
                  <c:v>0.30115416968156739</c:v>
                </c:pt>
                <c:pt idx="1810">
                  <c:v>0.30153718914551808</c:v>
                </c:pt>
                <c:pt idx="1811">
                  <c:v>0.30191982537611756</c:v>
                </c:pt>
                <c:pt idx="1812">
                  <c:v>0.30230216933850768</c:v>
                </c:pt>
                <c:pt idx="1813">
                  <c:v>0.30268425359038598</c:v>
                </c:pt>
                <c:pt idx="1814">
                  <c:v>0.30306613646235198</c:v>
                </c:pt>
                <c:pt idx="1815">
                  <c:v>0.30344785609791802</c:v>
                </c:pt>
                <c:pt idx="1816">
                  <c:v>0.30382945369309688</c:v>
                </c:pt>
                <c:pt idx="1817">
                  <c:v>0.30421096171570033</c:v>
                </c:pt>
                <c:pt idx="1818">
                  <c:v>0.30459241026156708</c:v>
                </c:pt>
                <c:pt idx="1819">
                  <c:v>0.30497382430361103</c:v>
                </c:pt>
                <c:pt idx="1820">
                  <c:v>0.30535522557410438</c:v>
                </c:pt>
                <c:pt idx="1821">
                  <c:v>0.30573663209656299</c:v>
                </c:pt>
                <c:pt idx="1822">
                  <c:v>0.30611805887310201</c:v>
                </c:pt>
                <c:pt idx="1823">
                  <c:v>0.30649951795391939</c:v>
                </c:pt>
                <c:pt idx="1824">
                  <c:v>0.30688101877945956</c:v>
                </c:pt>
                <c:pt idx="1825">
                  <c:v>0.30726256834825455</c:v>
                </c:pt>
                <c:pt idx="1826">
                  <c:v>0.30764424665252399</c:v>
                </c:pt>
                <c:pt idx="1827">
                  <c:v>0.30802645342126184</c:v>
                </c:pt>
                <c:pt idx="1828">
                  <c:v>0.30840916038089305</c:v>
                </c:pt>
                <c:pt idx="1829">
                  <c:v>0.30879237353924915</c:v>
                </c:pt>
                <c:pt idx="1830">
                  <c:v>0.30917608046989076</c:v>
                </c:pt>
                <c:pt idx="1831">
                  <c:v>0.30956026388402963</c:v>
                </c:pt>
                <c:pt idx="1832">
                  <c:v>0.30994489746696841</c:v>
                </c:pt>
                <c:pt idx="1833">
                  <c:v>0.31032994794292268</c:v>
                </c:pt>
                <c:pt idx="1834">
                  <c:v>0.31071537379365816</c:v>
                </c:pt>
                <c:pt idx="1835">
                  <c:v>0.31110112573425752</c:v>
                </c:pt>
                <c:pt idx="1836">
                  <c:v>0.31148714622284596</c:v>
                </c:pt>
                <c:pt idx="1837">
                  <c:v>0.31187336944724076</c:v>
                </c:pt>
                <c:pt idx="1838">
                  <c:v>0.31225974340303603</c:v>
                </c:pt>
                <c:pt idx="1839">
                  <c:v>0.31264631778555141</c:v>
                </c:pt>
                <c:pt idx="1840">
                  <c:v>0.31303315275187499</c:v>
                </c:pt>
                <c:pt idx="1841">
                  <c:v>0.31342031668758541</c:v>
                </c:pt>
                <c:pt idx="1842">
                  <c:v>0.31380788522511815</c:v>
                </c:pt>
                <c:pt idx="1843">
                  <c:v>0.31419594169796938</c:v>
                </c:pt>
                <c:pt idx="1844">
                  <c:v>0.31458457696704351</c:v>
                </c:pt>
                <c:pt idx="1845">
                  <c:v>0.31497388963275669</c:v>
                </c:pt>
                <c:pt idx="1846">
                  <c:v>0.31536398599637744</c:v>
                </c:pt>
                <c:pt idx="1847">
                  <c:v>0.31575498011253839</c:v>
                </c:pt>
                <c:pt idx="1848">
                  <c:v>0.31614652870328308</c:v>
                </c:pt>
                <c:pt idx="1849">
                  <c:v>0.31653811419059602</c:v>
                </c:pt>
                <c:pt idx="1850">
                  <c:v>0.31692976989191868</c:v>
                </c:pt>
                <c:pt idx="1851">
                  <c:v>0.31732146107670262</c:v>
                </c:pt>
                <c:pt idx="1852">
                  <c:v>0.31771316668518601</c:v>
                </c:pt>
                <c:pt idx="1853">
                  <c:v>0.31810486223290169</c:v>
                </c:pt>
                <c:pt idx="1854">
                  <c:v>0.31849652455707084</c:v>
                </c:pt>
                <c:pt idx="1855">
                  <c:v>0.31888812956693341</c:v>
                </c:pt>
                <c:pt idx="1856">
                  <c:v>0.31927965356586441</c:v>
                </c:pt>
                <c:pt idx="1857">
                  <c:v>0.3196710726628284</c:v>
                </c:pt>
                <c:pt idx="1858">
                  <c:v>0.32006236321318804</c:v>
                </c:pt>
                <c:pt idx="1859">
                  <c:v>0.32045350172556963</c:v>
                </c:pt>
                <c:pt idx="1860">
                  <c:v>0.32084446505164843</c:v>
                </c:pt>
                <c:pt idx="1861">
                  <c:v>0.32123523043800761</c:v>
                </c:pt>
                <c:pt idx="1862">
                  <c:v>0.32162577565430361</c:v>
                </c:pt>
                <c:pt idx="1863">
                  <c:v>0.32201607908831903</c:v>
                </c:pt>
                <c:pt idx="1864">
                  <c:v>0.32240611986251555</c:v>
                </c:pt>
                <c:pt idx="1865">
                  <c:v>0.32279587794338932</c:v>
                </c:pt>
                <c:pt idx="1866">
                  <c:v>0.32318533425697432</c:v>
                </c:pt>
                <c:pt idx="1867">
                  <c:v>0.32357447080245016</c:v>
                </c:pt>
                <c:pt idx="1868">
                  <c:v>0.32396327076646303</c:v>
                </c:pt>
                <c:pt idx="1869">
                  <c:v>0.32435171863547541</c:v>
                </c:pt>
                <c:pt idx="1870">
                  <c:v>0.32473980030570132</c:v>
                </c:pt>
                <c:pt idx="1871">
                  <c:v>0.32512750318935768</c:v>
                </c:pt>
                <c:pt idx="1872">
                  <c:v>0.32551481631612172</c:v>
                </c:pt>
                <c:pt idx="1873">
                  <c:v>0.32590173042882298</c:v>
                </c:pt>
                <c:pt idx="1874">
                  <c:v>0.32628823807212198</c:v>
                </c:pt>
                <c:pt idx="1875">
                  <c:v>0.32667433367331339</c:v>
                </c:pt>
                <c:pt idx="1876">
                  <c:v>0.32706001361427461</c:v>
                </c:pt>
                <c:pt idx="1877">
                  <c:v>0.32744527629371184</c:v>
                </c:pt>
                <c:pt idx="1878">
                  <c:v>0.32783012217903684</c:v>
                </c:pt>
                <c:pt idx="1879">
                  <c:v>0.32821455384714904</c:v>
                </c:pt>
                <c:pt idx="1880">
                  <c:v>0.32859857601379139</c:v>
                </c:pt>
                <c:pt idx="1881">
                  <c:v>0.32898219555110803</c:v>
                </c:pt>
                <c:pt idx="1882">
                  <c:v>0.32936542149318498</c:v>
                </c:pt>
                <c:pt idx="1883">
                  <c:v>0.32974826502968568</c:v>
                </c:pt>
                <c:pt idx="1884">
                  <c:v>0.33013073948751998</c:v>
                </c:pt>
                <c:pt idx="1885">
                  <c:v>0.33051282878577692</c:v>
                </c:pt>
                <c:pt idx="1886">
                  <c:v>0.33089452002784048</c:v>
                </c:pt>
                <c:pt idx="1887">
                  <c:v>0.33127589329731816</c:v>
                </c:pt>
                <c:pt idx="1888">
                  <c:v>0.3316569674048821</c:v>
                </c:pt>
                <c:pt idx="1889">
                  <c:v>0.33203777532042505</c:v>
                </c:pt>
                <c:pt idx="1890">
                  <c:v>0.33241833470071203</c:v>
                </c:pt>
                <c:pt idx="1891">
                  <c:v>0.33279867482471903</c:v>
                </c:pt>
                <c:pt idx="1892">
                  <c:v>0.33317882425094336</c:v>
                </c:pt>
                <c:pt idx="1893">
                  <c:v>0.33355881370339141</c:v>
                </c:pt>
                <c:pt idx="1894">
                  <c:v>0.33393867489099055</c:v>
                </c:pt>
                <c:pt idx="1895">
                  <c:v>0.33431844093807622</c:v>
                </c:pt>
                <c:pt idx="1896">
                  <c:v>0.33469814607477638</c:v>
                </c:pt>
                <c:pt idx="1897">
                  <c:v>0.33507782563433591</c:v>
                </c:pt>
                <c:pt idx="1898">
                  <c:v>0.33545751589737155</c:v>
                </c:pt>
                <c:pt idx="1899">
                  <c:v>0.33583725400537101</c:v>
                </c:pt>
                <c:pt idx="1900">
                  <c:v>0.33621707784096183</c:v>
                </c:pt>
                <c:pt idx="1901">
                  <c:v>0.33659702592632501</c:v>
                </c:pt>
                <c:pt idx="1902">
                  <c:v>0.33697713731625262</c:v>
                </c:pt>
                <c:pt idx="1903">
                  <c:v>0.33735745149812502</c:v>
                </c:pt>
                <c:pt idx="1904">
                  <c:v>0.33773800829382067</c:v>
                </c:pt>
                <c:pt idx="1905">
                  <c:v>0.33811884776648016</c:v>
                </c:pt>
                <c:pt idx="1906">
                  <c:v>0.3385000101313545</c:v>
                </c:pt>
                <c:pt idx="1907">
                  <c:v>0.33888153567156404</c:v>
                </c:pt>
                <c:pt idx="1908">
                  <c:v>0.33926346465860741</c:v>
                </c:pt>
                <c:pt idx="1909">
                  <c:v>0.33964583727803632</c:v>
                </c:pt>
                <c:pt idx="1910">
                  <c:v>0.34002869356021453</c:v>
                </c:pt>
                <c:pt idx="1911">
                  <c:v>0.34041207331621665</c:v>
                </c:pt>
                <c:pt idx="1912">
                  <c:v>0.340796016078946</c:v>
                </c:pt>
                <c:pt idx="1913">
                  <c:v>0.34118056104931516</c:v>
                </c:pt>
                <c:pt idx="1914">
                  <c:v>0.34156574704735798</c:v>
                </c:pt>
                <c:pt idx="1915">
                  <c:v>0.34195161246835776</c:v>
                </c:pt>
                <c:pt idx="1916">
                  <c:v>0.34233819524353698</c:v>
                </c:pt>
                <c:pt idx="1917">
                  <c:v>0.34272553280539475</c:v>
                </c:pt>
                <c:pt idx="1918">
                  <c:v>0.34311366205735438</c:v>
                </c:pt>
                <c:pt idx="1919">
                  <c:v>0.34350261934754989</c:v>
                </c:pt>
                <c:pt idx="1920">
                  <c:v>0.34389244044653439</c:v>
                </c:pt>
                <c:pt idx="1921">
                  <c:v>0.34428316052875801</c:v>
                </c:pt>
                <c:pt idx="1922">
                  <c:v>0.34467481415737539</c:v>
                </c:pt>
                <c:pt idx="1923">
                  <c:v>0.34506743527243139</c:v>
                </c:pt>
                <c:pt idx="1924">
                  <c:v>0.34546105718200598</c:v>
                </c:pt>
                <c:pt idx="1925">
                  <c:v>0.34585571255615899</c:v>
                </c:pt>
                <c:pt idx="1926">
                  <c:v>0.34625143342342679</c:v>
                </c:pt>
                <c:pt idx="1927">
                  <c:v>0.34664825116969938</c:v>
                </c:pt>
                <c:pt idx="1928">
                  <c:v>0.34704619653923102</c:v>
                </c:pt>
                <c:pt idx="1929">
                  <c:v>0.34744529963761184</c:v>
                </c:pt>
                <c:pt idx="1930">
                  <c:v>0.34784558993647341</c:v>
                </c:pt>
                <c:pt idx="1931">
                  <c:v>0.34824709627980432</c:v>
                </c:pt>
                <c:pt idx="1932">
                  <c:v>0.34864984689166101</c:v>
                </c:pt>
                <c:pt idx="1933">
                  <c:v>0.34905351684670799</c:v>
                </c:pt>
                <c:pt idx="1934">
                  <c:v>0.34945712719895056</c:v>
                </c:pt>
                <c:pt idx="1935">
                  <c:v>0.34986078546577404</c:v>
                </c:pt>
                <c:pt idx="1936">
                  <c:v>0.35026415996676802</c:v>
                </c:pt>
                <c:pt idx="1937">
                  <c:v>0.35066731410903801</c:v>
                </c:pt>
                <c:pt idx="1938">
                  <c:v>0.35107021949375339</c:v>
                </c:pt>
                <c:pt idx="1939">
                  <c:v>0.35147291348043941</c:v>
                </c:pt>
                <c:pt idx="1940">
                  <c:v>0.35187541646971698</c:v>
                </c:pt>
                <c:pt idx="1941">
                  <c:v>0.35227775839810199</c:v>
                </c:pt>
                <c:pt idx="1942">
                  <c:v>0.35267996529863138</c:v>
                </c:pt>
                <c:pt idx="1943">
                  <c:v>0.35308206412851872</c:v>
                </c:pt>
                <c:pt idx="1944">
                  <c:v>0.35348408038213586</c:v>
                </c:pt>
                <c:pt idx="1945">
                  <c:v>0.36110959233568041</c:v>
                </c:pt>
                <c:pt idx="1946">
                  <c:v>0.36325086414204916</c:v>
                </c:pt>
                <c:pt idx="1947">
                  <c:v>0.36380671580819535</c:v>
                </c:pt>
                <c:pt idx="1948">
                  <c:v>0.36419429800327802</c:v>
                </c:pt>
                <c:pt idx="1949">
                  <c:v>0.36461456635274658</c:v>
                </c:pt>
                <c:pt idx="1950">
                  <c:v>0.36503455194990903</c:v>
                </c:pt>
                <c:pt idx="1951">
                  <c:v>0.36545696619643103</c:v>
                </c:pt>
                <c:pt idx="1952">
                  <c:v>0.36587884642927204</c:v>
                </c:pt>
                <c:pt idx="1953">
                  <c:v>0.36629934941822923</c:v>
                </c:pt>
                <c:pt idx="1954">
                  <c:v>0.36671869501505577</c:v>
                </c:pt>
                <c:pt idx="1955">
                  <c:v>0.36713658936526777</c:v>
                </c:pt>
                <c:pt idx="1956">
                  <c:v>0.36755326799860716</c:v>
                </c:pt>
                <c:pt idx="1957">
                  <c:v>0.3679687133906121</c:v>
                </c:pt>
                <c:pt idx="1958">
                  <c:v>0.3683830617506611</c:v>
                </c:pt>
                <c:pt idx="1959">
                  <c:v>0.36879636925306697</c:v>
                </c:pt>
                <c:pt idx="1960">
                  <c:v>0.36920872692552897</c:v>
                </c:pt>
                <c:pt idx="1961">
                  <c:v>0.36962020054521288</c:v>
                </c:pt>
                <c:pt idx="1962">
                  <c:v>0.37003086006697788</c:v>
                </c:pt>
                <c:pt idx="1963">
                  <c:v>0.37044076536413562</c:v>
                </c:pt>
                <c:pt idx="1964">
                  <c:v>0.37084997370126044</c:v>
                </c:pt>
                <c:pt idx="1965">
                  <c:v>0.37125853670034797</c:v>
                </c:pt>
                <c:pt idx="1966">
                  <c:v>0.37166650242649502</c:v>
                </c:pt>
                <c:pt idx="1967">
                  <c:v>0.37207391497070547</c:v>
                </c:pt>
                <c:pt idx="1968">
                  <c:v>0.37248085698883404</c:v>
                </c:pt>
                <c:pt idx="1969">
                  <c:v>0.37288775489389037</c:v>
                </c:pt>
                <c:pt idx="1970">
                  <c:v>0.37329462229733601</c:v>
                </c:pt>
                <c:pt idx="1971">
                  <c:v>0.37370150379882439</c:v>
                </c:pt>
                <c:pt idx="1972">
                  <c:v>0.37410842465842298</c:v>
                </c:pt>
                <c:pt idx="1973">
                  <c:v>0.37451540463028132</c:v>
                </c:pt>
                <c:pt idx="1974">
                  <c:v>0.37492245347744968</c:v>
                </c:pt>
                <c:pt idx="1975">
                  <c:v>0.37532957329316469</c:v>
                </c:pt>
                <c:pt idx="1976">
                  <c:v>0.37573675716325838</c:v>
                </c:pt>
                <c:pt idx="1977">
                  <c:v>0.37614398971045016</c:v>
                </c:pt>
                <c:pt idx="1978">
                  <c:v>0.37655124661873779</c:v>
                </c:pt>
                <c:pt idx="1979">
                  <c:v>0.37695849463597897</c:v>
                </c:pt>
                <c:pt idx="1980">
                  <c:v>0.37736573132521656</c:v>
                </c:pt>
                <c:pt idx="1981">
                  <c:v>0.37777304573492398</c:v>
                </c:pt>
                <c:pt idx="1982">
                  <c:v>0.37818053095344933</c:v>
                </c:pt>
                <c:pt idx="1983">
                  <c:v>0.37858829011145956</c:v>
                </c:pt>
                <c:pt idx="1984">
                  <c:v>0.37899643472867084</c:v>
                </c:pt>
                <c:pt idx="1985">
                  <c:v>0.37940508542217632</c:v>
                </c:pt>
                <c:pt idx="1986">
                  <c:v>0.37981437182269417</c:v>
                </c:pt>
                <c:pt idx="1987">
                  <c:v>0.38022443287559032</c:v>
                </c:pt>
                <c:pt idx="1988">
                  <c:v>0.38063541688661201</c:v>
                </c:pt>
                <c:pt idx="1989">
                  <c:v>0.38104748164671598</c:v>
                </c:pt>
                <c:pt idx="1990">
                  <c:v>0.38145976070507204</c:v>
                </c:pt>
                <c:pt idx="1991">
                  <c:v>0.38187234447747714</c:v>
                </c:pt>
                <c:pt idx="1992">
                  <c:v>0.38228522653118474</c:v>
                </c:pt>
                <c:pt idx="1993">
                  <c:v>0.38269842513382907</c:v>
                </c:pt>
                <c:pt idx="1994">
                  <c:v>0.38311195162409184</c:v>
                </c:pt>
                <c:pt idx="1995">
                  <c:v>0.38352582135612884</c:v>
                </c:pt>
                <c:pt idx="1996">
                  <c:v>0.38394004812358001</c:v>
                </c:pt>
                <c:pt idx="1997">
                  <c:v>0.38435464718494189</c:v>
                </c:pt>
                <c:pt idx="1998">
                  <c:v>0.38476963381403684</c:v>
                </c:pt>
                <c:pt idx="1999">
                  <c:v>0.38518502414745487</c:v>
                </c:pt>
              </c:numCache>
            </c:numRef>
          </c:val>
        </c:ser>
        <c:ser>
          <c:idx val="4"/>
          <c:order val="4"/>
          <c:marker>
            <c:symbol val="none"/>
          </c:marker>
          <c:val>
            <c:numRef>
              <c:f>population!$AP$1:$AP$2000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2.0320566483899141E-2</c:v>
                </c:pt>
                <c:pt idx="2">
                  <c:v>1.9519373651044402E-2</c:v>
                </c:pt>
                <c:pt idx="3">
                  <c:v>1.9710235740212034E-2</c:v>
                </c:pt>
                <c:pt idx="4">
                  <c:v>1.9638733836139701E-2</c:v>
                </c:pt>
                <c:pt idx="5">
                  <c:v>1.9595359926116405E-2</c:v>
                </c:pt>
                <c:pt idx="6">
                  <c:v>1.9551589125911269E-2</c:v>
                </c:pt>
                <c:pt idx="7">
                  <c:v>1.9509485679359371E-2</c:v>
                </c:pt>
                <c:pt idx="8">
                  <c:v>1.9467895152784701E-2</c:v>
                </c:pt>
                <c:pt idx="9">
                  <c:v>1.9426506320436028E-2</c:v>
                </c:pt>
                <c:pt idx="10">
                  <c:v>1.9385133919311161E-2</c:v>
                </c:pt>
                <c:pt idx="11">
                  <c:v>1.9343680822830601E-2</c:v>
                </c:pt>
                <c:pt idx="12">
                  <c:v>1.9302090894981017E-2</c:v>
                </c:pt>
                <c:pt idx="13">
                  <c:v>1.9260330855322801E-2</c:v>
                </c:pt>
                <c:pt idx="14">
                  <c:v>1.9218380686751402E-2</c:v>
                </c:pt>
                <c:pt idx="15">
                  <c:v>1.9176228493470303E-2</c:v>
                </c:pt>
                <c:pt idx="16">
                  <c:v>1.9133867542780163E-2</c:v>
                </c:pt>
                <c:pt idx="17">
                  <c:v>1.9091294485246098E-2</c:v>
                </c:pt>
                <c:pt idx="18">
                  <c:v>1.9048508240683507E-2</c:v>
                </c:pt>
                <c:pt idx="19">
                  <c:v>1.9005509277830585E-2</c:v>
                </c:pt>
                <c:pt idx="20">
                  <c:v>1.8962299135579702E-2</c:v>
                </c:pt>
                <c:pt idx="21">
                  <c:v>1.8918880097238747E-2</c:v>
                </c:pt>
                <c:pt idx="22">
                  <c:v>1.8875254964456502E-2</c:v>
                </c:pt>
                <c:pt idx="23">
                  <c:v>1.8831426897657363E-2</c:v>
                </c:pt>
                <c:pt idx="24">
                  <c:v>1.8787399301794901E-2</c:v>
                </c:pt>
                <c:pt idx="25">
                  <c:v>1.8743175743596175E-2</c:v>
                </c:pt>
                <c:pt idx="26">
                  <c:v>1.8698759891032635E-2</c:v>
                </c:pt>
                <c:pt idx="27">
                  <c:v>1.8654155468741201E-2</c:v>
                </c:pt>
                <c:pt idx="28">
                  <c:v>1.86093662250248E-2</c:v>
                </c:pt>
                <c:pt idx="29">
                  <c:v>1.85643959073746E-2</c:v>
                </c:pt>
                <c:pt idx="30">
                  <c:v>1.85192482443307E-2</c:v>
                </c:pt>
                <c:pt idx="31">
                  <c:v>1.8473926932101599E-2</c:v>
                </c:pt>
                <c:pt idx="32">
                  <c:v>1.8428435624793307E-2</c:v>
                </c:pt>
                <c:pt idx="33">
                  <c:v>1.8382777927398501E-2</c:v>
                </c:pt>
                <c:pt idx="34">
                  <c:v>1.8336957390913101E-2</c:v>
                </c:pt>
                <c:pt idx="35">
                  <c:v>1.8290977509107201E-2</c:v>
                </c:pt>
                <c:pt idx="36">
                  <c:v>1.8244841716590125E-2</c:v>
                </c:pt>
                <c:pt idx="37">
                  <c:v>1.8198553387896502E-2</c:v>
                </c:pt>
                <c:pt idx="38">
                  <c:v>1.8152115837388363E-2</c:v>
                </c:pt>
                <c:pt idx="39">
                  <c:v>1.8105532319804343E-2</c:v>
                </c:pt>
                <c:pt idx="40">
                  <c:v>1.8058806031340399E-2</c:v>
                </c:pt>
                <c:pt idx="41">
                  <c:v>1.8011940111160502E-2</c:v>
                </c:pt>
                <c:pt idx="42">
                  <c:v>1.7964937643263221E-2</c:v>
                </c:pt>
                <c:pt idx="43">
                  <c:v>1.7917801658645423E-2</c:v>
                </c:pt>
                <c:pt idx="44">
                  <c:v>1.7870535137720307E-2</c:v>
                </c:pt>
                <c:pt idx="45">
                  <c:v>1.78231410129467E-2</c:v>
                </c:pt>
                <c:pt idx="46">
                  <c:v>1.7775622171647399E-2</c:v>
                </c:pt>
                <c:pt idx="47">
                  <c:v>1.7728511922322401E-2</c:v>
                </c:pt>
                <c:pt idx="48">
                  <c:v>1.7682399728454201E-2</c:v>
                </c:pt>
                <c:pt idx="49">
                  <c:v>1.7637260553259794E-2</c:v>
                </c:pt>
                <c:pt idx="50">
                  <c:v>1.7593071091683024E-2</c:v>
                </c:pt>
                <c:pt idx="51">
                  <c:v>1.7549791489130603E-2</c:v>
                </c:pt>
                <c:pt idx="52">
                  <c:v>1.7507374911127405E-2</c:v>
                </c:pt>
                <c:pt idx="53">
                  <c:v>1.7465767290241699E-2</c:v>
                </c:pt>
                <c:pt idx="54">
                  <c:v>1.7424907433418003E-2</c:v>
                </c:pt>
                <c:pt idx="55">
                  <c:v>1.7384727004343601E-2</c:v>
                </c:pt>
                <c:pt idx="56">
                  <c:v>1.7345150508073E-2</c:v>
                </c:pt>
                <c:pt idx="57">
                  <c:v>1.7306095273180801E-2</c:v>
                </c:pt>
                <c:pt idx="58">
                  <c:v>1.7267471434780243E-2</c:v>
                </c:pt>
                <c:pt idx="59">
                  <c:v>1.72291819202538E-2</c:v>
                </c:pt>
                <c:pt idx="60">
                  <c:v>1.7191122439803801E-2</c:v>
                </c:pt>
                <c:pt idx="61">
                  <c:v>1.7153223236760603E-2</c:v>
                </c:pt>
                <c:pt idx="62">
                  <c:v>1.7115582767628403E-2</c:v>
                </c:pt>
                <c:pt idx="63">
                  <c:v>1.7078322762918801E-2</c:v>
                </c:pt>
                <c:pt idx="64">
                  <c:v>1.7041574126039301E-2</c:v>
                </c:pt>
                <c:pt idx="65">
                  <c:v>1.7005474632207786E-2</c:v>
                </c:pt>
                <c:pt idx="66">
                  <c:v>1.6970168422460803E-2</c:v>
                </c:pt>
                <c:pt idx="67">
                  <c:v>1.6935805672820863E-2</c:v>
                </c:pt>
                <c:pt idx="68">
                  <c:v>1.6902542262245621E-2</c:v>
                </c:pt>
                <c:pt idx="69">
                  <c:v>1.6870539421289361E-2</c:v>
                </c:pt>
                <c:pt idx="70">
                  <c:v>1.6839963360977702E-2</c:v>
                </c:pt>
                <c:pt idx="71">
                  <c:v>1.6810984883449499E-2</c:v>
                </c:pt>
                <c:pt idx="72">
                  <c:v>1.6783778976272801E-2</c:v>
                </c:pt>
                <c:pt idx="73">
                  <c:v>1.6758524392493517E-2</c:v>
                </c:pt>
                <c:pt idx="74">
                  <c:v>1.6734001520180102E-2</c:v>
                </c:pt>
                <c:pt idx="75">
                  <c:v>1.6709813479752509E-2</c:v>
                </c:pt>
                <c:pt idx="76">
                  <c:v>1.6685943279968321E-2</c:v>
                </c:pt>
                <c:pt idx="77">
                  <c:v>1.666238181403722E-2</c:v>
                </c:pt>
                <c:pt idx="78">
                  <c:v>1.6639126091803409E-2</c:v>
                </c:pt>
                <c:pt idx="79">
                  <c:v>1.6616173219900734E-2</c:v>
                </c:pt>
                <c:pt idx="80">
                  <c:v>1.6593520389961772E-2</c:v>
                </c:pt>
                <c:pt idx="81">
                  <c:v>1.6571164799614249E-2</c:v>
                </c:pt>
                <c:pt idx="82">
                  <c:v>1.6549103648556301E-2</c:v>
                </c:pt>
                <c:pt idx="83">
                  <c:v>1.6527334133762225E-2</c:v>
                </c:pt>
                <c:pt idx="84">
                  <c:v>1.6505853445840941E-2</c:v>
                </c:pt>
                <c:pt idx="85">
                  <c:v>1.648465876561556E-2</c:v>
                </c:pt>
                <c:pt idx="86">
                  <c:v>1.6463747260967627E-2</c:v>
                </c:pt>
                <c:pt idx="87">
                  <c:v>1.6443116083958601E-2</c:v>
                </c:pt>
                <c:pt idx="88">
                  <c:v>1.6422762368239061E-2</c:v>
                </c:pt>
                <c:pt idx="89">
                  <c:v>1.6402683226759123E-2</c:v>
                </c:pt>
                <c:pt idx="90">
                  <c:v>1.6382875749800466E-2</c:v>
                </c:pt>
                <c:pt idx="91">
                  <c:v>1.6363337003328201E-2</c:v>
                </c:pt>
                <c:pt idx="92">
                  <c:v>1.6344064027685241E-2</c:v>
                </c:pt>
                <c:pt idx="93">
                  <c:v>1.6325053836616126E-2</c:v>
                </c:pt>
                <c:pt idx="94">
                  <c:v>1.6306303416637649E-2</c:v>
                </c:pt>
                <c:pt idx="95">
                  <c:v>1.6287809726749303E-2</c:v>
                </c:pt>
                <c:pt idx="96">
                  <c:v>1.6269569698479678E-2</c:v>
                </c:pt>
                <c:pt idx="97">
                  <c:v>1.6251580236261044E-2</c:v>
                </c:pt>
                <c:pt idx="98">
                  <c:v>1.6233838218129334E-2</c:v>
                </c:pt>
                <c:pt idx="99">
                  <c:v>1.6216340496729799E-2</c:v>
                </c:pt>
                <c:pt idx="100">
                  <c:v>1.61990839006191E-2</c:v>
                </c:pt>
                <c:pt idx="101">
                  <c:v>1.6182065235843843E-2</c:v>
                </c:pt>
                <c:pt idx="102">
                  <c:v>1.6165281287779061E-2</c:v>
                </c:pt>
                <c:pt idx="103">
                  <c:v>1.6148728823204801E-2</c:v>
                </c:pt>
                <c:pt idx="104">
                  <c:v>1.6132404592598501E-2</c:v>
                </c:pt>
                <c:pt idx="105">
                  <c:v>1.6116305332619603E-2</c:v>
                </c:pt>
                <c:pt idx="106">
                  <c:v>1.6100427768762506E-2</c:v>
                </c:pt>
                <c:pt idx="107">
                  <c:v>1.6084768618149423E-2</c:v>
                </c:pt>
                <c:pt idx="108">
                  <c:v>1.6069324592447601E-2</c:v>
                </c:pt>
                <c:pt idx="109">
                  <c:v>1.6054092400868601E-2</c:v>
                </c:pt>
                <c:pt idx="110">
                  <c:v>1.6039068753241799E-2</c:v>
                </c:pt>
                <c:pt idx="111">
                  <c:v>1.6024250363126501E-2</c:v>
                </c:pt>
                <c:pt idx="112">
                  <c:v>1.60096339072223E-2</c:v>
                </c:pt>
                <c:pt idx="113">
                  <c:v>1.59952160669397E-2</c:v>
                </c:pt>
                <c:pt idx="114">
                  <c:v>1.5980993680149901E-2</c:v>
                </c:pt>
                <c:pt idx="115">
                  <c:v>1.5966963500081598E-2</c:v>
                </c:pt>
                <c:pt idx="116">
                  <c:v>1.5953122300061903E-2</c:v>
                </c:pt>
                <c:pt idx="117">
                  <c:v>1.5939466874839697E-2</c:v>
                </c:pt>
                <c:pt idx="118">
                  <c:v>1.5925994044705103E-2</c:v>
                </c:pt>
                <c:pt idx="119">
                  <c:v>1.5912700658134403E-2</c:v>
                </c:pt>
                <c:pt idx="120">
                  <c:v>1.5899583594350203E-2</c:v>
                </c:pt>
                <c:pt idx="121">
                  <c:v>1.58866397657293E-2</c:v>
                </c:pt>
                <c:pt idx="122">
                  <c:v>1.5873866120070797E-2</c:v>
                </c:pt>
                <c:pt idx="123">
                  <c:v>1.5861259642715592E-2</c:v>
                </c:pt>
                <c:pt idx="124">
                  <c:v>1.5848817358510601E-2</c:v>
                </c:pt>
                <c:pt idx="125">
                  <c:v>1.5836536333622402E-2</c:v>
                </c:pt>
                <c:pt idx="126">
                  <c:v>1.5824413677185407E-2</c:v>
                </c:pt>
                <c:pt idx="127">
                  <c:v>1.5812446542796E-2</c:v>
                </c:pt>
                <c:pt idx="128">
                  <c:v>1.5800632129846899E-2</c:v>
                </c:pt>
                <c:pt idx="129">
                  <c:v>1.5788967684705602E-2</c:v>
                </c:pt>
                <c:pt idx="130">
                  <c:v>1.5777450501738101E-2</c:v>
                </c:pt>
                <c:pt idx="131">
                  <c:v>1.5766077924184101E-2</c:v>
                </c:pt>
                <c:pt idx="132">
                  <c:v>1.5754847344886001E-2</c:v>
                </c:pt>
                <c:pt idx="133">
                  <c:v>1.5743756206877246E-2</c:v>
                </c:pt>
                <c:pt idx="134">
                  <c:v>1.5732802003835703E-2</c:v>
                </c:pt>
                <c:pt idx="135">
                  <c:v>1.5721982280410701E-2</c:v>
                </c:pt>
                <c:pt idx="136">
                  <c:v>1.5711294632423999E-2</c:v>
                </c:pt>
                <c:pt idx="137">
                  <c:v>1.5700736706958401E-2</c:v>
                </c:pt>
                <c:pt idx="138">
                  <c:v>1.5690306202336402E-2</c:v>
                </c:pt>
                <c:pt idx="139">
                  <c:v>1.568000086799742E-2</c:v>
                </c:pt>
                <c:pt idx="140">
                  <c:v>1.5669818504279901E-2</c:v>
                </c:pt>
                <c:pt idx="141">
                  <c:v>1.56597569621179E-2</c:v>
                </c:pt>
                <c:pt idx="142">
                  <c:v>1.56498141426538E-2</c:v>
                </c:pt>
                <c:pt idx="143">
                  <c:v>1.5639987996779198E-2</c:v>
                </c:pt>
                <c:pt idx="144">
                  <c:v>1.56302765246084E-2</c:v>
                </c:pt>
                <c:pt idx="145">
                  <c:v>1.5620677774890001E-2</c:v>
                </c:pt>
                <c:pt idx="146">
                  <c:v>1.5611189844365322E-2</c:v>
                </c:pt>
                <c:pt idx="147">
                  <c:v>1.56018108770756E-2</c:v>
                </c:pt>
                <c:pt idx="148">
                  <c:v>1.5592539063630815E-2</c:v>
                </c:pt>
                <c:pt idx="149">
                  <c:v>1.5583372640434285E-2</c:v>
                </c:pt>
                <c:pt idx="150">
                  <c:v>1.5574309888880701E-2</c:v>
                </c:pt>
                <c:pt idx="151">
                  <c:v>1.55653491345242E-2</c:v>
                </c:pt>
                <c:pt idx="152">
                  <c:v>1.5556488746221503E-2</c:v>
                </c:pt>
                <c:pt idx="153">
                  <c:v>1.5547727135259501E-2</c:v>
                </c:pt>
                <c:pt idx="154">
                  <c:v>1.55390627544652E-2</c:v>
                </c:pt>
                <c:pt idx="155">
                  <c:v>1.5530494097306101E-2</c:v>
                </c:pt>
                <c:pt idx="156">
                  <c:v>1.5522019696981543E-2</c:v>
                </c:pt>
                <c:pt idx="157">
                  <c:v>1.5513638125509099E-2</c:v>
                </c:pt>
                <c:pt idx="158">
                  <c:v>1.5505347992811299E-2</c:v>
                </c:pt>
                <c:pt idx="159">
                  <c:v>1.5497147945799098E-2</c:v>
                </c:pt>
                <c:pt idx="160">
                  <c:v>1.5489036667462217E-2</c:v>
                </c:pt>
                <c:pt idx="161">
                  <c:v>1.5481012875961099E-2</c:v>
                </c:pt>
                <c:pt idx="162">
                  <c:v>1.5473075323730391E-2</c:v>
                </c:pt>
                <c:pt idx="163">
                  <c:v>1.5465222796585456E-2</c:v>
                </c:pt>
                <c:pt idx="164">
                  <c:v>1.5457454112844798E-2</c:v>
                </c:pt>
                <c:pt idx="165">
                  <c:v>1.54497681224606E-2</c:v>
                </c:pt>
                <c:pt idx="166">
                  <c:v>1.5442163706163395E-2</c:v>
                </c:pt>
                <c:pt idx="167">
                  <c:v>1.54346397746194E-2</c:v>
                </c:pt>
                <c:pt idx="168">
                  <c:v>1.5427195267605776E-2</c:v>
                </c:pt>
                <c:pt idx="169">
                  <c:v>1.5419829153196099E-2</c:v>
                </c:pt>
                <c:pt idx="170">
                  <c:v>1.5412540426968501E-2</c:v>
                </c:pt>
                <c:pt idx="171">
                  <c:v>1.5405328111223901E-2</c:v>
                </c:pt>
                <c:pt idx="172">
                  <c:v>1.5398191254225901E-2</c:v>
                </c:pt>
                <c:pt idx="173">
                  <c:v>1.5391128929455707E-2</c:v>
                </c:pt>
                <c:pt idx="174">
                  <c:v>1.5384140234886016E-2</c:v>
                </c:pt>
                <c:pt idx="175">
                  <c:v>1.5377224292270501E-2</c:v>
                </c:pt>
                <c:pt idx="176">
                  <c:v>1.5370380246454703E-2</c:v>
                </c:pt>
                <c:pt idx="177">
                  <c:v>1.5363607264700384E-2</c:v>
                </c:pt>
                <c:pt idx="178">
                  <c:v>1.5356904536029798E-2</c:v>
                </c:pt>
                <c:pt idx="179">
                  <c:v>1.5350271270589405E-2</c:v>
                </c:pt>
                <c:pt idx="180">
                  <c:v>1.5343706699027257E-2</c:v>
                </c:pt>
                <c:pt idx="181">
                  <c:v>1.5337210071889516E-2</c:v>
                </c:pt>
                <c:pt idx="182">
                  <c:v>1.5330780659036721E-2</c:v>
                </c:pt>
                <c:pt idx="183">
                  <c:v>1.5324417749070923E-2</c:v>
                </c:pt>
                <c:pt idx="184">
                  <c:v>1.5318120648785695E-2</c:v>
                </c:pt>
                <c:pt idx="185">
                  <c:v>1.5311888682627223E-2</c:v>
                </c:pt>
                <c:pt idx="186">
                  <c:v>1.5305721192176165E-2</c:v>
                </c:pt>
                <c:pt idx="187">
                  <c:v>1.5299617535640726E-2</c:v>
                </c:pt>
                <c:pt idx="188">
                  <c:v>1.5293577087369479E-2</c:v>
                </c:pt>
                <c:pt idx="189">
                  <c:v>1.5287599237373044E-2</c:v>
                </c:pt>
                <c:pt idx="190">
                  <c:v>1.5281683390867554E-2</c:v>
                </c:pt>
                <c:pt idx="191">
                  <c:v>2.6543003463841412E-2</c:v>
                </c:pt>
                <c:pt idx="192">
                  <c:v>2.9240712197480912E-2</c:v>
                </c:pt>
                <c:pt idx="193">
                  <c:v>2.9386849239790989E-2</c:v>
                </c:pt>
                <c:pt idx="194">
                  <c:v>2.9402004506210402E-2</c:v>
                </c:pt>
                <c:pt idx="195">
                  <c:v>2.9389823005954406E-2</c:v>
                </c:pt>
                <c:pt idx="196">
                  <c:v>2.9379052675301012E-2</c:v>
                </c:pt>
                <c:pt idx="197">
                  <c:v>2.9370404856271598E-2</c:v>
                </c:pt>
                <c:pt idx="198">
                  <c:v>2.9362606990661178E-2</c:v>
                </c:pt>
                <c:pt idx="199">
                  <c:v>2.9355188483953618E-2</c:v>
                </c:pt>
                <c:pt idx="200">
                  <c:v>2.934784372342468E-2</c:v>
                </c:pt>
                <c:pt idx="201">
                  <c:v>2.93404382773222E-2</c:v>
                </c:pt>
                <c:pt idx="202">
                  <c:v>2.9332896681877052E-2</c:v>
                </c:pt>
                <c:pt idx="203">
                  <c:v>2.9325180078703952E-2</c:v>
                </c:pt>
                <c:pt idx="204">
                  <c:v>2.9317267594405012E-2</c:v>
                </c:pt>
                <c:pt idx="205">
                  <c:v>2.9309149023534441E-2</c:v>
                </c:pt>
                <c:pt idx="206">
                  <c:v>2.93008202776571E-2</c:v>
                </c:pt>
                <c:pt idx="207">
                  <c:v>2.9292280978976001E-2</c:v>
                </c:pt>
                <c:pt idx="208">
                  <c:v>2.9283532994502499E-2</c:v>
                </c:pt>
                <c:pt idx="209">
                  <c:v>2.9274579558495811E-2</c:v>
                </c:pt>
                <c:pt idx="210">
                  <c:v>2.9265424721328599E-2</c:v>
                </c:pt>
                <c:pt idx="211">
                  <c:v>2.9256073000489911E-2</c:v>
                </c:pt>
                <c:pt idx="212">
                  <c:v>2.9246529155607388E-2</c:v>
                </c:pt>
                <c:pt idx="213">
                  <c:v>2.9236798042692001E-2</c:v>
                </c:pt>
                <c:pt idx="214">
                  <c:v>2.9226884519547278E-2</c:v>
                </c:pt>
                <c:pt idx="215">
                  <c:v>2.9216793384856499E-2</c:v>
                </c:pt>
                <c:pt idx="216">
                  <c:v>2.9206529339666228E-2</c:v>
                </c:pt>
                <c:pt idx="217">
                  <c:v>2.9196096963902227E-2</c:v>
                </c:pt>
                <c:pt idx="218">
                  <c:v>2.9185500703020499E-2</c:v>
                </c:pt>
                <c:pt idx="219">
                  <c:v>2.9174744861501501E-2</c:v>
                </c:pt>
                <c:pt idx="220">
                  <c:v>2.9163833600947799E-2</c:v>
                </c:pt>
                <c:pt idx="221">
                  <c:v>2.9152770941245278E-2</c:v>
                </c:pt>
                <c:pt idx="222">
                  <c:v>2.9141560763729212E-2</c:v>
                </c:pt>
                <c:pt idx="223">
                  <c:v>2.9130206815616611E-2</c:v>
                </c:pt>
                <c:pt idx="224">
                  <c:v>2.91187127151964E-2</c:v>
                </c:pt>
                <c:pt idx="225">
                  <c:v>2.9107081957419501E-2</c:v>
                </c:pt>
                <c:pt idx="226">
                  <c:v>2.9095317919647583E-2</c:v>
                </c:pt>
                <c:pt idx="227">
                  <c:v>2.9083423867388301E-2</c:v>
                </c:pt>
                <c:pt idx="228">
                  <c:v>2.9071402959916177E-2</c:v>
                </c:pt>
                <c:pt idx="229">
                  <c:v>2.9059258255685901E-2</c:v>
                </c:pt>
                <c:pt idx="230">
                  <c:v>2.9046992717518452E-2</c:v>
                </c:pt>
                <c:pt idx="231">
                  <c:v>2.9034609217508198E-2</c:v>
                </c:pt>
                <c:pt idx="232">
                  <c:v>2.9022110541659811E-2</c:v>
                </c:pt>
                <c:pt idx="233">
                  <c:v>2.9009499394238723E-2</c:v>
                </c:pt>
                <c:pt idx="234">
                  <c:v>2.89967784018479E-2</c:v>
                </c:pt>
                <c:pt idx="235">
                  <c:v>2.8983950117232399E-2</c:v>
                </c:pt>
                <c:pt idx="236">
                  <c:v>2.8971017022831027E-2</c:v>
                </c:pt>
                <c:pt idx="237">
                  <c:v>2.8957981534079802E-2</c:v>
                </c:pt>
                <c:pt idx="238">
                  <c:v>2.8944846002492999E-2</c:v>
                </c:pt>
                <c:pt idx="239">
                  <c:v>2.8931612718522608E-2</c:v>
                </c:pt>
                <c:pt idx="240">
                  <c:v>2.89182839142203E-2</c:v>
                </c:pt>
                <c:pt idx="241">
                  <c:v>2.8904861765720199E-2</c:v>
                </c:pt>
                <c:pt idx="242">
                  <c:v>2.8891348395540601E-2</c:v>
                </c:pt>
                <c:pt idx="243">
                  <c:v>2.8877745874736419E-2</c:v>
                </c:pt>
                <c:pt idx="244">
                  <c:v>2.8864056224900878E-2</c:v>
                </c:pt>
                <c:pt idx="245">
                  <c:v>2.8850281420041899E-2</c:v>
                </c:pt>
                <c:pt idx="246">
                  <c:v>2.88364233883289E-2</c:v>
                </c:pt>
                <c:pt idx="247">
                  <c:v>2.8822484013735168E-2</c:v>
                </c:pt>
                <c:pt idx="248">
                  <c:v>2.8808465137578988E-2</c:v>
                </c:pt>
                <c:pt idx="249">
                  <c:v>2.8794368559971712E-2</c:v>
                </c:pt>
                <c:pt idx="250">
                  <c:v>2.8780196041187377E-2</c:v>
                </c:pt>
                <c:pt idx="251">
                  <c:v>2.8765949302956999E-2</c:v>
                </c:pt>
                <c:pt idx="252">
                  <c:v>2.8751630029697002E-2</c:v>
                </c:pt>
                <c:pt idx="253">
                  <c:v>2.8737239869680201E-2</c:v>
                </c:pt>
                <c:pt idx="254">
                  <c:v>2.8722780436155268E-2</c:v>
                </c:pt>
                <c:pt idx="255">
                  <c:v>2.87082533084204E-2</c:v>
                </c:pt>
                <c:pt idx="256">
                  <c:v>2.8693660032858701E-2</c:v>
                </c:pt>
                <c:pt idx="257">
                  <c:v>2.8679002123940804E-2</c:v>
                </c:pt>
                <c:pt idx="258">
                  <c:v>2.86642810651963E-2</c:v>
                </c:pt>
                <c:pt idx="259">
                  <c:v>2.8649498310169601E-2</c:v>
                </c:pt>
                <c:pt idx="260">
                  <c:v>2.8634655283349401E-2</c:v>
                </c:pt>
                <c:pt idx="261">
                  <c:v>2.8619753381089599E-2</c:v>
                </c:pt>
                <c:pt idx="262">
                  <c:v>2.8604793972521806E-2</c:v>
                </c:pt>
                <c:pt idx="263">
                  <c:v>2.8589778400459852E-2</c:v>
                </c:pt>
                <c:pt idx="264">
                  <c:v>2.8574707982306002E-2</c:v>
                </c:pt>
                <c:pt idx="265">
                  <c:v>2.8559584010959198E-2</c:v>
                </c:pt>
                <c:pt idx="266">
                  <c:v>2.8544407755730198E-2</c:v>
                </c:pt>
                <c:pt idx="267">
                  <c:v>2.8529180463266201E-2</c:v>
                </c:pt>
                <c:pt idx="268">
                  <c:v>2.85139033584897E-2</c:v>
                </c:pt>
                <c:pt idx="269">
                  <c:v>2.8498577645553802E-2</c:v>
                </c:pt>
                <c:pt idx="270">
                  <c:v>2.848320450881649E-2</c:v>
                </c:pt>
                <c:pt idx="271">
                  <c:v>2.8467785113837678E-2</c:v>
                </c:pt>
                <c:pt idx="272">
                  <c:v>2.8452444068551599E-2</c:v>
                </c:pt>
                <c:pt idx="273">
                  <c:v>2.8438155753527112E-2</c:v>
                </c:pt>
                <c:pt idx="274">
                  <c:v>2.84248473928016E-2</c:v>
                </c:pt>
                <c:pt idx="275">
                  <c:v>2.8412493054424701E-2</c:v>
                </c:pt>
                <c:pt idx="276">
                  <c:v>2.8401040377040016E-2</c:v>
                </c:pt>
                <c:pt idx="277">
                  <c:v>2.8390434178955988E-2</c:v>
                </c:pt>
                <c:pt idx="278">
                  <c:v>2.8380614320922599E-2</c:v>
                </c:pt>
                <c:pt idx="279">
                  <c:v>2.8371516260394511E-2</c:v>
                </c:pt>
                <c:pt idx="280">
                  <c:v>2.83630707636916E-2</c:v>
                </c:pt>
                <c:pt idx="281">
                  <c:v>2.8355203844919952E-2</c:v>
                </c:pt>
                <c:pt idx="282">
                  <c:v>2.8347836617989952E-2</c:v>
                </c:pt>
                <c:pt idx="283">
                  <c:v>2.83408851817019E-2</c:v>
                </c:pt>
                <c:pt idx="284">
                  <c:v>2.8334260492022711E-2</c:v>
                </c:pt>
                <c:pt idx="285">
                  <c:v>2.8327868241537768E-2</c:v>
                </c:pt>
                <c:pt idx="286">
                  <c:v>2.8321608750982868E-2</c:v>
                </c:pt>
                <c:pt idx="287">
                  <c:v>2.8315487294943788E-2</c:v>
                </c:pt>
                <c:pt idx="288">
                  <c:v>2.8309613343556288E-2</c:v>
                </c:pt>
                <c:pt idx="289">
                  <c:v>2.8304100472997799E-2</c:v>
                </c:pt>
                <c:pt idx="290">
                  <c:v>2.8299069807928099E-2</c:v>
                </c:pt>
                <c:pt idx="291">
                  <c:v>2.8294647837499898E-2</c:v>
                </c:pt>
                <c:pt idx="292">
                  <c:v>2.8290966454925157E-2</c:v>
                </c:pt>
                <c:pt idx="293">
                  <c:v>2.82881628616512E-2</c:v>
                </c:pt>
                <c:pt idx="294">
                  <c:v>2.8286379519215584E-2</c:v>
                </c:pt>
                <c:pt idx="295">
                  <c:v>2.8285764083513517E-2</c:v>
                </c:pt>
                <c:pt idx="296">
                  <c:v>2.8286469338611769E-2</c:v>
                </c:pt>
                <c:pt idx="297">
                  <c:v>2.82886531216619E-2</c:v>
                </c:pt>
                <c:pt idx="298">
                  <c:v>2.8292478242769901E-2</c:v>
                </c:pt>
                <c:pt idx="299">
                  <c:v>2.8297405369637593E-2</c:v>
                </c:pt>
                <c:pt idx="300">
                  <c:v>2.8302514446787868E-2</c:v>
                </c:pt>
                <c:pt idx="301">
                  <c:v>2.8307828970911601E-2</c:v>
                </c:pt>
                <c:pt idx="302">
                  <c:v>2.8313327937617198E-2</c:v>
                </c:pt>
                <c:pt idx="303">
                  <c:v>2.8319011095735678E-2</c:v>
                </c:pt>
                <c:pt idx="304">
                  <c:v>2.8324877192035868E-2</c:v>
                </c:pt>
                <c:pt idx="305">
                  <c:v>2.8330925402855606E-2</c:v>
                </c:pt>
                <c:pt idx="306">
                  <c:v>2.8337154825193112E-2</c:v>
                </c:pt>
                <c:pt idx="307">
                  <c:v>2.83435645737832E-2</c:v>
                </c:pt>
                <c:pt idx="308">
                  <c:v>2.8350153733167027E-2</c:v>
                </c:pt>
                <c:pt idx="309">
                  <c:v>2.8356921375626797E-2</c:v>
                </c:pt>
                <c:pt idx="310">
                  <c:v>2.8363866548223801E-2</c:v>
                </c:pt>
                <c:pt idx="311">
                  <c:v>2.8370988275368499E-2</c:v>
                </c:pt>
                <c:pt idx="312">
                  <c:v>2.8378285553502702E-2</c:v>
                </c:pt>
                <c:pt idx="313">
                  <c:v>2.8385757349899111E-2</c:v>
                </c:pt>
                <c:pt idx="314">
                  <c:v>2.8393402599432797E-2</c:v>
                </c:pt>
                <c:pt idx="315">
                  <c:v>2.840122020253151E-2</c:v>
                </c:pt>
                <c:pt idx="316">
                  <c:v>2.8409209022659816E-2</c:v>
                </c:pt>
                <c:pt idx="317">
                  <c:v>2.8417367884214281E-2</c:v>
                </c:pt>
                <c:pt idx="318">
                  <c:v>2.84256955703928E-2</c:v>
                </c:pt>
                <c:pt idx="319">
                  <c:v>2.8434190821288102E-2</c:v>
                </c:pt>
                <c:pt idx="320">
                  <c:v>2.8442852332082467E-2</c:v>
                </c:pt>
                <c:pt idx="321">
                  <c:v>2.8451678751437001E-2</c:v>
                </c:pt>
                <c:pt idx="322">
                  <c:v>2.846066868004031E-2</c:v>
                </c:pt>
                <c:pt idx="323">
                  <c:v>2.8469820669350498E-2</c:v>
                </c:pt>
                <c:pt idx="324">
                  <c:v>2.847913322053041E-2</c:v>
                </c:pt>
                <c:pt idx="325">
                  <c:v>2.84886047835913E-2</c:v>
                </c:pt>
                <c:pt idx="326">
                  <c:v>2.8498233756752599E-2</c:v>
                </c:pt>
                <c:pt idx="327">
                  <c:v>2.8508018486026441E-2</c:v>
                </c:pt>
                <c:pt idx="328">
                  <c:v>2.8517957265033311E-2</c:v>
                </c:pt>
                <c:pt idx="329">
                  <c:v>2.8528048335063998E-2</c:v>
                </c:pt>
                <c:pt idx="330">
                  <c:v>2.8538289885379996E-2</c:v>
                </c:pt>
                <c:pt idx="331">
                  <c:v>2.8548680053771598E-2</c:v>
                </c:pt>
                <c:pt idx="332">
                  <c:v>2.8559216927369412E-2</c:v>
                </c:pt>
                <c:pt idx="333">
                  <c:v>2.8569898543715506E-2</c:v>
                </c:pt>
                <c:pt idx="334">
                  <c:v>2.85807228920953E-2</c:v>
                </c:pt>
                <c:pt idx="335">
                  <c:v>2.8591687915129806E-2</c:v>
                </c:pt>
                <c:pt idx="336">
                  <c:v>2.8602791510628601E-2</c:v>
                </c:pt>
                <c:pt idx="337">
                  <c:v>2.86140315337001E-2</c:v>
                </c:pt>
                <c:pt idx="338">
                  <c:v>2.8625405799114406E-2</c:v>
                </c:pt>
                <c:pt idx="339">
                  <c:v>2.8636912083915219E-2</c:v>
                </c:pt>
                <c:pt idx="340">
                  <c:v>2.8648548130266998E-2</c:v>
                </c:pt>
                <c:pt idx="341">
                  <c:v>2.8660311648544112E-2</c:v>
                </c:pt>
                <c:pt idx="342">
                  <c:v>2.8672200320625181E-2</c:v>
                </c:pt>
                <c:pt idx="343">
                  <c:v>2.8684211803404202E-2</c:v>
                </c:pt>
                <c:pt idx="344">
                  <c:v>2.869634373249531E-2</c:v>
                </c:pt>
                <c:pt idx="345">
                  <c:v>2.87085937261073E-2</c:v>
                </c:pt>
                <c:pt idx="346">
                  <c:v>2.87209593890831E-2</c:v>
                </c:pt>
                <c:pt idx="347">
                  <c:v>2.8733438317077E-2</c:v>
                </c:pt>
                <c:pt idx="348">
                  <c:v>2.8746028100850588E-2</c:v>
                </c:pt>
                <c:pt idx="349">
                  <c:v>2.8758726330665767E-2</c:v>
                </c:pt>
                <c:pt idx="350">
                  <c:v>2.8771530600752111E-2</c:v>
                </c:pt>
                <c:pt idx="351">
                  <c:v>2.8784438513822699E-2</c:v>
                </c:pt>
                <c:pt idx="352">
                  <c:v>2.8797447685615436E-2</c:v>
                </c:pt>
                <c:pt idx="353">
                  <c:v>2.8810555749430589E-2</c:v>
                </c:pt>
                <c:pt idx="354">
                  <c:v>2.8823760360647901E-2</c:v>
                </c:pt>
                <c:pt idx="355">
                  <c:v>2.8837059201181198E-2</c:v>
                </c:pt>
                <c:pt idx="356">
                  <c:v>2.88504499838616E-2</c:v>
                </c:pt>
                <c:pt idx="357">
                  <c:v>2.8863930456712612E-2</c:v>
                </c:pt>
                <c:pt idx="358">
                  <c:v>2.8877498407097801E-2</c:v>
                </c:pt>
                <c:pt idx="359">
                  <c:v>2.8891151665713852E-2</c:v>
                </c:pt>
                <c:pt idx="360">
                  <c:v>2.8904888110408589E-2</c:v>
                </c:pt>
                <c:pt idx="361">
                  <c:v>2.8918705669802501E-2</c:v>
                </c:pt>
                <c:pt idx="362">
                  <c:v>2.8932602326691998E-2</c:v>
                </c:pt>
                <c:pt idx="363">
                  <c:v>2.8946576121219352E-2</c:v>
                </c:pt>
                <c:pt idx="364">
                  <c:v>2.8960625153791227E-2</c:v>
                </c:pt>
                <c:pt idx="365">
                  <c:v>2.8974747587734509E-2</c:v>
                </c:pt>
                <c:pt idx="366">
                  <c:v>2.8988941651671311E-2</c:v>
                </c:pt>
                <c:pt idx="367">
                  <c:v>2.9003205641619678E-2</c:v>
                </c:pt>
                <c:pt idx="368">
                  <c:v>2.9017537922787006E-2</c:v>
                </c:pt>
                <c:pt idx="369">
                  <c:v>2.9031936931084201E-2</c:v>
                </c:pt>
                <c:pt idx="370">
                  <c:v>2.9046401174327888E-2</c:v>
                </c:pt>
                <c:pt idx="371">
                  <c:v>2.9060929233152573E-2</c:v>
                </c:pt>
                <c:pt idx="372">
                  <c:v>2.9075519761626045E-2</c:v>
                </c:pt>
                <c:pt idx="373">
                  <c:v>2.9090171487572154E-2</c:v>
                </c:pt>
                <c:pt idx="374">
                  <c:v>2.9104883212614893E-2</c:v>
                </c:pt>
                <c:pt idx="375">
                  <c:v>2.9119653811945593E-2</c:v>
                </c:pt>
                <c:pt idx="376">
                  <c:v>2.9134482233823998E-2</c:v>
                </c:pt>
                <c:pt idx="377">
                  <c:v>2.9149367498832606E-2</c:v>
                </c:pt>
                <c:pt idx="378">
                  <c:v>2.9164308698889901E-2</c:v>
                </c:pt>
                <c:pt idx="379">
                  <c:v>2.9179304369702199E-2</c:v>
                </c:pt>
                <c:pt idx="380">
                  <c:v>2.9194354104584378E-2</c:v>
                </c:pt>
                <c:pt idx="381">
                  <c:v>2.9209380793893611E-2</c:v>
                </c:pt>
                <c:pt idx="382">
                  <c:v>2.9223864980247798E-2</c:v>
                </c:pt>
                <c:pt idx="383">
                  <c:v>2.9237841510880609E-2</c:v>
                </c:pt>
                <c:pt idx="384">
                  <c:v>2.9251306350537101E-2</c:v>
                </c:pt>
                <c:pt idx="385">
                  <c:v>2.9264286718977111E-2</c:v>
                </c:pt>
                <c:pt idx="386">
                  <c:v>2.9276805585670491E-2</c:v>
                </c:pt>
                <c:pt idx="387">
                  <c:v>2.92888865600472E-2</c:v>
                </c:pt>
                <c:pt idx="388">
                  <c:v>2.9300551396932144E-2</c:v>
                </c:pt>
                <c:pt idx="389">
                  <c:v>2.93118212154698E-2</c:v>
                </c:pt>
                <c:pt idx="390">
                  <c:v>2.9322715904572201E-2</c:v>
                </c:pt>
                <c:pt idx="391">
                  <c:v>2.9333254568742299E-2</c:v>
                </c:pt>
                <c:pt idx="392">
                  <c:v>2.9343455348536777E-2</c:v>
                </c:pt>
                <c:pt idx="393">
                  <c:v>2.9353335602601251E-2</c:v>
                </c:pt>
                <c:pt idx="394">
                  <c:v>2.9362911867601298E-2</c:v>
                </c:pt>
                <c:pt idx="395">
                  <c:v>2.9372199945231579E-2</c:v>
                </c:pt>
                <c:pt idx="396">
                  <c:v>2.9381214909635002E-2</c:v>
                </c:pt>
                <c:pt idx="397">
                  <c:v>2.9389971158940202E-2</c:v>
                </c:pt>
                <c:pt idx="398">
                  <c:v>2.9398482437730578E-2</c:v>
                </c:pt>
                <c:pt idx="399">
                  <c:v>2.9406761874280801E-2</c:v>
                </c:pt>
                <c:pt idx="400">
                  <c:v>2.9414822006666699E-2</c:v>
                </c:pt>
                <c:pt idx="401">
                  <c:v>2.9422674813301998E-2</c:v>
                </c:pt>
                <c:pt idx="402">
                  <c:v>2.9430331738755412E-2</c:v>
                </c:pt>
                <c:pt idx="403">
                  <c:v>2.9437803720384664E-2</c:v>
                </c:pt>
                <c:pt idx="404">
                  <c:v>2.9445101212576416E-2</c:v>
                </c:pt>
                <c:pt idx="405">
                  <c:v>2.9452234210582393E-2</c:v>
                </c:pt>
                <c:pt idx="406">
                  <c:v>2.9459212272836252E-2</c:v>
                </c:pt>
                <c:pt idx="407">
                  <c:v>2.9466044542482788E-2</c:v>
                </c:pt>
                <c:pt idx="408">
                  <c:v>2.9472739767759812E-2</c:v>
                </c:pt>
                <c:pt idx="409">
                  <c:v>2.9479306321503418E-2</c:v>
                </c:pt>
                <c:pt idx="410">
                  <c:v>2.9485752219681201E-2</c:v>
                </c:pt>
                <c:pt idx="411">
                  <c:v>2.9492085139079006E-2</c:v>
                </c:pt>
                <c:pt idx="412">
                  <c:v>2.9498312434114653E-2</c:v>
                </c:pt>
                <c:pt idx="413">
                  <c:v>2.9504441152858028E-2</c:v>
                </c:pt>
                <c:pt idx="414">
                  <c:v>2.95104780522756E-2</c:v>
                </c:pt>
                <c:pt idx="415">
                  <c:v>2.9516429612726797E-2</c:v>
                </c:pt>
                <c:pt idx="416">
                  <c:v>2.9522302051760006E-2</c:v>
                </c:pt>
                <c:pt idx="417">
                  <c:v>2.9528101337229593E-2</c:v>
                </c:pt>
                <c:pt idx="418">
                  <c:v>2.9533833199767899E-2</c:v>
                </c:pt>
                <c:pt idx="419">
                  <c:v>2.9539503144640301E-2</c:v>
                </c:pt>
                <c:pt idx="420">
                  <c:v>2.9545116463014311E-2</c:v>
                </c:pt>
                <c:pt idx="421">
                  <c:v>2.9550678242663601E-2</c:v>
                </c:pt>
                <c:pt idx="422">
                  <c:v>2.9556193378146078E-2</c:v>
                </c:pt>
                <c:pt idx="423">
                  <c:v>2.9561666580461912E-2</c:v>
                </c:pt>
                <c:pt idx="424">
                  <c:v>2.9567102386233602E-2</c:v>
                </c:pt>
                <c:pt idx="425">
                  <c:v>2.9572505166421299E-2</c:v>
                </c:pt>
                <c:pt idx="426">
                  <c:v>2.9577879134598101E-2</c:v>
                </c:pt>
                <c:pt idx="427">
                  <c:v>2.9583228354806299E-2</c:v>
                </c:pt>
                <c:pt idx="428">
                  <c:v>2.9588556749014797E-2</c:v>
                </c:pt>
                <c:pt idx="429">
                  <c:v>2.9593868104197198E-2</c:v>
                </c:pt>
                <c:pt idx="430">
                  <c:v>2.9599166079049152E-2</c:v>
                </c:pt>
                <c:pt idx="431">
                  <c:v>2.9604454210361588E-2</c:v>
                </c:pt>
                <c:pt idx="432">
                  <c:v>2.9609735919069909E-2</c:v>
                </c:pt>
                <c:pt idx="433">
                  <c:v>3.904328037613581E-2</c:v>
                </c:pt>
                <c:pt idx="434">
                  <c:v>4.1313630129669134E-2</c:v>
                </c:pt>
                <c:pt idx="435">
                  <c:v>4.1469169215447001E-2</c:v>
                </c:pt>
                <c:pt idx="436">
                  <c:v>4.1494487131116489E-2</c:v>
                </c:pt>
                <c:pt idx="437">
                  <c:v>4.1508799470367855E-2</c:v>
                </c:pt>
                <c:pt idx="438">
                  <c:v>4.1519835825284387E-2</c:v>
                </c:pt>
                <c:pt idx="439">
                  <c:v>4.1534567961292602E-2</c:v>
                </c:pt>
                <c:pt idx="440">
                  <c:v>4.1548646936822704E-2</c:v>
                </c:pt>
                <c:pt idx="441">
                  <c:v>4.1563620570839899E-2</c:v>
                </c:pt>
                <c:pt idx="442">
                  <c:v>4.1578321681156057E-2</c:v>
                </c:pt>
                <c:pt idx="443">
                  <c:v>4.1593187242154099E-2</c:v>
                </c:pt>
                <c:pt idx="444">
                  <c:v>4.1607884525259375E-2</c:v>
                </c:pt>
                <c:pt idx="445">
                  <c:v>4.1622541973801101E-2</c:v>
                </c:pt>
                <c:pt idx="446">
                  <c:v>4.1637060241286702E-2</c:v>
                </c:pt>
                <c:pt idx="447">
                  <c:v>4.16514792916386E-2</c:v>
                </c:pt>
                <c:pt idx="448">
                  <c:v>4.16657702277103E-2</c:v>
                </c:pt>
                <c:pt idx="449">
                  <c:v>4.1679947465835657E-2</c:v>
                </c:pt>
                <c:pt idx="450">
                  <c:v>4.1694004318901724E-2</c:v>
                </c:pt>
                <c:pt idx="451">
                  <c:v>4.1707947804999104E-2</c:v>
                </c:pt>
                <c:pt idx="452">
                  <c:v>4.1721778377751456E-2</c:v>
                </c:pt>
                <c:pt idx="453">
                  <c:v>4.1735500843029433E-2</c:v>
                </c:pt>
                <c:pt idx="454">
                  <c:v>4.1749117894738501E-2</c:v>
                </c:pt>
                <c:pt idx="455">
                  <c:v>4.1762633565802114E-2</c:v>
                </c:pt>
                <c:pt idx="456">
                  <c:v>4.1776051143585333E-2</c:v>
                </c:pt>
                <c:pt idx="457">
                  <c:v>4.1789374269039795E-2</c:v>
                </c:pt>
                <c:pt idx="458">
                  <c:v>4.1802606259509524E-2</c:v>
                </c:pt>
                <c:pt idx="459">
                  <c:v>4.1815750463115087E-2</c:v>
                </c:pt>
                <c:pt idx="460">
                  <c:v>4.1828810039473197E-2</c:v>
                </c:pt>
                <c:pt idx="461">
                  <c:v>4.1841788077522056E-2</c:v>
                </c:pt>
                <c:pt idx="462">
                  <c:v>4.1854687527000334E-2</c:v>
                </c:pt>
                <c:pt idx="463">
                  <c:v>4.1867511240924513E-2</c:v>
                </c:pt>
                <c:pt idx="464">
                  <c:v>4.1880261957124534E-2</c:v>
                </c:pt>
                <c:pt idx="465">
                  <c:v>4.1892942316490302E-2</c:v>
                </c:pt>
                <c:pt idx="466">
                  <c:v>4.1905554861045614E-2</c:v>
                </c:pt>
                <c:pt idx="467">
                  <c:v>4.1918102044097787E-2</c:v>
                </c:pt>
                <c:pt idx="468">
                  <c:v>4.1930586233511112E-2</c:v>
                </c:pt>
                <c:pt idx="469">
                  <c:v>4.1943009718812145E-2</c:v>
                </c:pt>
                <c:pt idx="470">
                  <c:v>4.1955374715772667E-2</c:v>
                </c:pt>
                <c:pt idx="471">
                  <c:v>4.1967683372049404E-2</c:v>
                </c:pt>
                <c:pt idx="472">
                  <c:v>4.1979937771740798E-2</c:v>
                </c:pt>
                <c:pt idx="473">
                  <c:v>4.1992139940074599E-2</c:v>
                </c:pt>
                <c:pt idx="474">
                  <c:v>4.2004291847506481E-2</c:v>
                </c:pt>
                <c:pt idx="475">
                  <c:v>4.2016395413644034E-2</c:v>
                </c:pt>
                <c:pt idx="476">
                  <c:v>4.2028452510788801E-2</c:v>
                </c:pt>
                <c:pt idx="477">
                  <c:v>4.2040464967208133E-2</c:v>
                </c:pt>
                <c:pt idx="478">
                  <c:v>4.2052434570109834E-2</c:v>
                </c:pt>
                <c:pt idx="479">
                  <c:v>4.20643630683631E-2</c:v>
                </c:pt>
                <c:pt idx="480">
                  <c:v>4.2076252174961214E-2</c:v>
                </c:pt>
                <c:pt idx="481">
                  <c:v>4.2088103569256387E-2</c:v>
                </c:pt>
                <c:pt idx="482">
                  <c:v>4.2099918898978114E-2</c:v>
                </c:pt>
                <c:pt idx="483">
                  <c:v>4.2111699782052897E-2</c:v>
                </c:pt>
                <c:pt idx="484">
                  <c:v>4.2123447808240934E-2</c:v>
                </c:pt>
                <c:pt idx="485">
                  <c:v>4.21351645406026E-2</c:v>
                </c:pt>
                <c:pt idx="486">
                  <c:v>4.2146851516814396E-2</c:v>
                </c:pt>
                <c:pt idx="487">
                  <c:v>4.2158510250337823E-2</c:v>
                </c:pt>
                <c:pt idx="488">
                  <c:v>4.2170142231462655E-2</c:v>
                </c:pt>
                <c:pt idx="489">
                  <c:v>4.21817489282309E-2</c:v>
                </c:pt>
                <c:pt idx="490">
                  <c:v>4.2193331787252798E-2</c:v>
                </c:pt>
                <c:pt idx="491">
                  <c:v>4.2204892234424897E-2</c:v>
                </c:pt>
                <c:pt idx="492">
                  <c:v>4.2216431675559322E-2</c:v>
                </c:pt>
                <c:pt idx="493">
                  <c:v>4.2227951496931412E-2</c:v>
                </c:pt>
                <c:pt idx="494">
                  <c:v>4.2239453065753295E-2</c:v>
                </c:pt>
                <c:pt idx="495">
                  <c:v>4.2250937730583901E-2</c:v>
                </c:pt>
                <c:pt idx="496">
                  <c:v>4.2262406821674134E-2</c:v>
                </c:pt>
                <c:pt idx="497">
                  <c:v>4.2273861651260576E-2</c:v>
                </c:pt>
                <c:pt idx="498">
                  <c:v>4.2285303513809776E-2</c:v>
                </c:pt>
                <c:pt idx="499">
                  <c:v>4.2296733686216934E-2</c:v>
                </c:pt>
                <c:pt idx="500">
                  <c:v>4.2308153427963895E-2</c:v>
                </c:pt>
                <c:pt idx="501">
                  <c:v>4.2319563981245534E-2</c:v>
                </c:pt>
                <c:pt idx="502">
                  <c:v>4.2330966571057602E-2</c:v>
                </c:pt>
                <c:pt idx="503">
                  <c:v>4.2342362405260577E-2</c:v>
                </c:pt>
                <c:pt idx="504">
                  <c:v>4.2353752674615698E-2</c:v>
                </c:pt>
                <c:pt idx="505">
                  <c:v>4.2365138552798422E-2</c:v>
                </c:pt>
                <c:pt idx="506">
                  <c:v>4.2376521196392104E-2</c:v>
                </c:pt>
                <c:pt idx="507">
                  <c:v>4.2387901744862122E-2</c:v>
                </c:pt>
                <c:pt idx="508">
                  <c:v>4.2399281320518886E-2</c:v>
                </c:pt>
                <c:pt idx="509">
                  <c:v>4.2410661028461562E-2</c:v>
                </c:pt>
                <c:pt idx="510">
                  <c:v>4.2422041956516235E-2</c:v>
                </c:pt>
                <c:pt idx="511">
                  <c:v>4.2433425175158912E-2</c:v>
                </c:pt>
                <c:pt idx="512">
                  <c:v>4.2444811737439712E-2</c:v>
                </c:pt>
                <c:pt idx="513">
                  <c:v>4.2456202678888597E-2</c:v>
                </c:pt>
                <c:pt idx="514">
                  <c:v>4.2467599017429351E-2</c:v>
                </c:pt>
                <c:pt idx="515">
                  <c:v>4.2479001753279601E-2</c:v>
                </c:pt>
                <c:pt idx="516">
                  <c:v>4.2490411868867137E-2</c:v>
                </c:pt>
                <c:pt idx="517">
                  <c:v>4.2501830328720999E-2</c:v>
                </c:pt>
                <c:pt idx="518">
                  <c:v>4.2513258079394801E-2</c:v>
                </c:pt>
                <c:pt idx="519">
                  <c:v>4.2524696049368524E-2</c:v>
                </c:pt>
                <c:pt idx="520">
                  <c:v>4.2536145148968599E-2</c:v>
                </c:pt>
                <c:pt idx="521">
                  <c:v>4.25476062702978E-2</c:v>
                </c:pt>
                <c:pt idx="522">
                  <c:v>4.2559080287163299E-2</c:v>
                </c:pt>
                <c:pt idx="523">
                  <c:v>4.2570568055024398E-2</c:v>
                </c:pt>
                <c:pt idx="524">
                  <c:v>4.2582659801344319E-2</c:v>
                </c:pt>
                <c:pt idx="525">
                  <c:v>4.2595638103727122E-2</c:v>
                </c:pt>
                <c:pt idx="526">
                  <c:v>4.2609463069137099E-2</c:v>
                </c:pt>
                <c:pt idx="527">
                  <c:v>4.2624101539779476E-2</c:v>
                </c:pt>
                <c:pt idx="528">
                  <c:v>4.2639511641493912E-2</c:v>
                </c:pt>
                <c:pt idx="529">
                  <c:v>4.2655649358174556E-2</c:v>
                </c:pt>
                <c:pt idx="530">
                  <c:v>4.2672468405528803E-2</c:v>
                </c:pt>
                <c:pt idx="531">
                  <c:v>4.2689920220475498E-2</c:v>
                </c:pt>
                <c:pt idx="532">
                  <c:v>4.2707953997387034E-2</c:v>
                </c:pt>
                <c:pt idx="533">
                  <c:v>4.2726516627676132E-2</c:v>
                </c:pt>
                <c:pt idx="534">
                  <c:v>4.2745552702929145E-2</c:v>
                </c:pt>
                <c:pt idx="535">
                  <c:v>4.2765004477022403E-2</c:v>
                </c:pt>
                <c:pt idx="536">
                  <c:v>4.2784811856326134E-2</c:v>
                </c:pt>
                <c:pt idx="537">
                  <c:v>4.2804912374708903E-2</c:v>
                </c:pt>
                <c:pt idx="538">
                  <c:v>4.2825241182187203E-2</c:v>
                </c:pt>
                <c:pt idx="539">
                  <c:v>4.2845731029766833E-2</c:v>
                </c:pt>
                <c:pt idx="540">
                  <c:v>4.28663483230627E-2</c:v>
                </c:pt>
                <c:pt idx="541">
                  <c:v>4.2887160294923503E-2</c:v>
                </c:pt>
                <c:pt idx="542">
                  <c:v>4.2908238147658422E-2</c:v>
                </c:pt>
                <c:pt idx="543">
                  <c:v>4.2929657075476503E-2</c:v>
                </c:pt>
                <c:pt idx="544">
                  <c:v>4.2951494289655903E-2</c:v>
                </c:pt>
                <c:pt idx="545">
                  <c:v>4.2973828959280314E-2</c:v>
                </c:pt>
                <c:pt idx="546">
                  <c:v>4.2996741974622533E-2</c:v>
                </c:pt>
                <c:pt idx="547">
                  <c:v>4.30203158597958E-2</c:v>
                </c:pt>
                <c:pt idx="548">
                  <c:v>4.3044634592257602E-2</c:v>
                </c:pt>
                <c:pt idx="549">
                  <c:v>4.3069783485154375E-2</c:v>
                </c:pt>
                <c:pt idx="550">
                  <c:v>4.3095849021190985E-2</c:v>
                </c:pt>
                <c:pt idx="551">
                  <c:v>4.3122918718848713E-2</c:v>
                </c:pt>
                <c:pt idx="552">
                  <c:v>4.3151080973735614E-2</c:v>
                </c:pt>
                <c:pt idx="553">
                  <c:v>4.3180424917375594E-2</c:v>
                </c:pt>
                <c:pt idx="554">
                  <c:v>4.3211040263876697E-2</c:v>
                </c:pt>
                <c:pt idx="555">
                  <c:v>4.3242306207361698E-2</c:v>
                </c:pt>
                <c:pt idx="556">
                  <c:v>4.3273738233089699E-2</c:v>
                </c:pt>
                <c:pt idx="557">
                  <c:v>4.3305351847317423E-2</c:v>
                </c:pt>
                <c:pt idx="558">
                  <c:v>4.3337134706848815E-2</c:v>
                </c:pt>
                <c:pt idx="559">
                  <c:v>4.3369085643043523E-2</c:v>
                </c:pt>
                <c:pt idx="560">
                  <c:v>4.3401202911878503E-2</c:v>
                </c:pt>
                <c:pt idx="561">
                  <c:v>4.3433485011802199E-2</c:v>
                </c:pt>
                <c:pt idx="562">
                  <c:v>4.3465930378963812E-2</c:v>
                </c:pt>
                <c:pt idx="563">
                  <c:v>4.3498537476973333E-2</c:v>
                </c:pt>
                <c:pt idx="564">
                  <c:v>4.3531304738743996E-2</c:v>
                </c:pt>
                <c:pt idx="565">
                  <c:v>4.3564230607428922E-2</c:v>
                </c:pt>
                <c:pt idx="566">
                  <c:v>4.3597313509440822E-2</c:v>
                </c:pt>
                <c:pt idx="567">
                  <c:v>4.3630551876214396E-2</c:v>
                </c:pt>
                <c:pt idx="568">
                  <c:v>4.3663944131395002E-2</c:v>
                </c:pt>
                <c:pt idx="569">
                  <c:v>4.3697488703033333E-2</c:v>
                </c:pt>
                <c:pt idx="570">
                  <c:v>4.3731155047432101E-2</c:v>
                </c:pt>
                <c:pt idx="571">
                  <c:v>4.3764458991670599E-2</c:v>
                </c:pt>
                <c:pt idx="572">
                  <c:v>4.3797414303274114E-2</c:v>
                </c:pt>
                <c:pt idx="573">
                  <c:v>4.3829993443438894E-2</c:v>
                </c:pt>
                <c:pt idx="574">
                  <c:v>4.3862203305270422E-2</c:v>
                </c:pt>
                <c:pt idx="575">
                  <c:v>4.3894047440595822E-2</c:v>
                </c:pt>
                <c:pt idx="576">
                  <c:v>4.3925532266262647E-2</c:v>
                </c:pt>
                <c:pt idx="577">
                  <c:v>4.3956663170668001E-2</c:v>
                </c:pt>
                <c:pt idx="578">
                  <c:v>4.3987446609234496E-2</c:v>
                </c:pt>
                <c:pt idx="579">
                  <c:v>4.4017888584675598E-2</c:v>
                </c:pt>
                <c:pt idx="580">
                  <c:v>4.4047995708096414E-2</c:v>
                </c:pt>
                <c:pt idx="581">
                  <c:v>4.4077774405784413E-2</c:v>
                </c:pt>
                <c:pt idx="582">
                  <c:v>4.4107231472560404E-2</c:v>
                </c:pt>
                <c:pt idx="583">
                  <c:v>4.4136373644886533E-2</c:v>
                </c:pt>
                <c:pt idx="584">
                  <c:v>4.4165207888539934E-2</c:v>
                </c:pt>
                <c:pt idx="585">
                  <c:v>4.4193741164701532E-2</c:v>
                </c:pt>
                <c:pt idx="586">
                  <c:v>4.42219805775056E-2</c:v>
                </c:pt>
                <c:pt idx="587">
                  <c:v>4.4249933242696111E-2</c:v>
                </c:pt>
                <c:pt idx="588">
                  <c:v>4.4277606361055585E-2</c:v>
                </c:pt>
                <c:pt idx="589">
                  <c:v>4.4305007142080924E-2</c:v>
                </c:pt>
                <c:pt idx="590">
                  <c:v>4.4332142766325001E-2</c:v>
                </c:pt>
                <c:pt idx="591">
                  <c:v>4.4359020324897823E-2</c:v>
                </c:pt>
                <c:pt idx="592">
                  <c:v>4.4385647647141264E-2</c:v>
                </c:pt>
                <c:pt idx="593">
                  <c:v>4.4412031938485544E-2</c:v>
                </c:pt>
                <c:pt idx="594">
                  <c:v>4.4438180422600504E-2</c:v>
                </c:pt>
                <c:pt idx="595">
                  <c:v>4.4464100263968222E-2</c:v>
                </c:pt>
                <c:pt idx="596">
                  <c:v>4.4489798591281902E-2</c:v>
                </c:pt>
                <c:pt idx="597">
                  <c:v>4.4515282477907203E-2</c:v>
                </c:pt>
                <c:pt idx="598">
                  <c:v>4.4540558940487397E-2</c:v>
                </c:pt>
                <c:pt idx="599">
                  <c:v>4.4565634925981125E-2</c:v>
                </c:pt>
                <c:pt idx="600">
                  <c:v>4.4590517307817934E-2</c:v>
                </c:pt>
                <c:pt idx="601">
                  <c:v>4.4615212876291832E-2</c:v>
                </c:pt>
                <c:pt idx="602">
                  <c:v>4.4639728334187001E-2</c:v>
                </c:pt>
                <c:pt idx="603">
                  <c:v>4.4664070289469796E-2</c:v>
                </c:pt>
                <c:pt idx="604">
                  <c:v>4.4688245251114603E-2</c:v>
                </c:pt>
                <c:pt idx="605">
                  <c:v>4.4712259623518803E-2</c:v>
                </c:pt>
                <c:pt idx="606">
                  <c:v>4.4736119702868504E-2</c:v>
                </c:pt>
                <c:pt idx="607">
                  <c:v>4.4759831672937102E-2</c:v>
                </c:pt>
                <c:pt idx="608">
                  <c:v>4.4783401592014063E-2</c:v>
                </c:pt>
                <c:pt idx="609">
                  <c:v>4.4806834805240538E-2</c:v>
                </c:pt>
                <c:pt idx="610">
                  <c:v>4.4830137564537013E-2</c:v>
                </c:pt>
                <c:pt idx="611">
                  <c:v>4.4853315570706001E-2</c:v>
                </c:pt>
                <c:pt idx="612">
                  <c:v>4.4876374439570113E-2</c:v>
                </c:pt>
                <c:pt idx="613">
                  <c:v>4.4899319644610733E-2</c:v>
                </c:pt>
                <c:pt idx="614">
                  <c:v>4.4922156535613822E-2</c:v>
                </c:pt>
                <c:pt idx="615">
                  <c:v>4.4944890215788721E-2</c:v>
                </c:pt>
                <c:pt idx="616">
                  <c:v>4.4967525397117104E-2</c:v>
                </c:pt>
                <c:pt idx="617">
                  <c:v>4.499006715998282E-2</c:v>
                </c:pt>
                <c:pt idx="618">
                  <c:v>4.5012520367017014E-2</c:v>
                </c:pt>
                <c:pt idx="619">
                  <c:v>4.5034889761658155E-2</c:v>
                </c:pt>
                <c:pt idx="620">
                  <c:v>4.5057179957814913E-2</c:v>
                </c:pt>
                <c:pt idx="621">
                  <c:v>4.5079395444129297E-2</c:v>
                </c:pt>
                <c:pt idx="622">
                  <c:v>4.5101540584237466E-2</c:v>
                </c:pt>
                <c:pt idx="623">
                  <c:v>4.5123619619061903E-2</c:v>
                </c:pt>
                <c:pt idx="624">
                  <c:v>4.5145636667976601E-2</c:v>
                </c:pt>
                <c:pt idx="625">
                  <c:v>4.5167595731054701E-2</c:v>
                </c:pt>
                <c:pt idx="626">
                  <c:v>4.5189500690731799E-2</c:v>
                </c:pt>
                <c:pt idx="627">
                  <c:v>4.5211355314114056E-2</c:v>
                </c:pt>
                <c:pt idx="628">
                  <c:v>4.52331632549808E-2</c:v>
                </c:pt>
                <c:pt idx="629">
                  <c:v>4.5254928056173704E-2</c:v>
                </c:pt>
                <c:pt idx="630">
                  <c:v>4.5276653151830923E-2</c:v>
                </c:pt>
                <c:pt idx="631">
                  <c:v>4.5298341869852876E-2</c:v>
                </c:pt>
                <c:pt idx="632">
                  <c:v>4.5319997434289834E-2</c:v>
                </c:pt>
                <c:pt idx="633">
                  <c:v>4.5341622967866813E-2</c:v>
                </c:pt>
                <c:pt idx="634">
                  <c:v>4.5363221494467434E-2</c:v>
                </c:pt>
                <c:pt idx="635">
                  <c:v>4.5384795941694922E-2</c:v>
                </c:pt>
                <c:pt idx="636">
                  <c:v>4.5406349143407403E-2</c:v>
                </c:pt>
                <c:pt idx="637">
                  <c:v>4.5427883842293834E-2</c:v>
                </c:pt>
                <c:pt idx="638">
                  <c:v>4.5449402692422057E-2</c:v>
                </c:pt>
                <c:pt idx="639">
                  <c:v>4.5470908261811577E-2</c:v>
                </c:pt>
                <c:pt idx="640">
                  <c:v>4.5492403034969181E-2</c:v>
                </c:pt>
                <c:pt idx="641">
                  <c:v>4.5513889415424801E-2</c:v>
                </c:pt>
                <c:pt idx="642">
                  <c:v>4.5535369728249203E-2</c:v>
                </c:pt>
                <c:pt idx="643">
                  <c:v>4.5556846222535197E-2</c:v>
                </c:pt>
                <c:pt idx="644">
                  <c:v>4.5578321073861887E-2</c:v>
                </c:pt>
                <c:pt idx="645">
                  <c:v>4.5599796386723998E-2</c:v>
                </c:pt>
                <c:pt idx="646">
                  <c:v>4.5621274196926624E-2</c:v>
                </c:pt>
                <c:pt idx="647">
                  <c:v>4.5642756473944467E-2</c:v>
                </c:pt>
                <c:pt idx="648">
                  <c:v>4.5664245123240896E-2</c:v>
                </c:pt>
                <c:pt idx="649">
                  <c:v>4.5685741988546413E-2</c:v>
                </c:pt>
                <c:pt idx="650">
                  <c:v>4.5707248854093913E-2</c:v>
                </c:pt>
                <c:pt idx="651">
                  <c:v>4.5728767446806533E-2</c:v>
                </c:pt>
                <c:pt idx="652">
                  <c:v>4.5750299438449049E-2</c:v>
                </c:pt>
                <c:pt idx="653">
                  <c:v>4.5771846447715495E-2</c:v>
                </c:pt>
                <c:pt idx="654">
                  <c:v>4.5793410042291864E-2</c:v>
                </c:pt>
                <c:pt idx="655">
                  <c:v>4.5814991740841048E-2</c:v>
                </c:pt>
                <c:pt idx="656">
                  <c:v>4.5836593014969014E-2</c:v>
                </c:pt>
                <c:pt idx="657">
                  <c:v>4.58582152911194E-2</c:v>
                </c:pt>
                <c:pt idx="658">
                  <c:v>4.58798599524292E-2</c:v>
                </c:pt>
                <c:pt idx="659">
                  <c:v>4.5901528340527499E-2</c:v>
                </c:pt>
                <c:pt idx="660">
                  <c:v>4.5923221757291854E-2</c:v>
                </c:pt>
                <c:pt idx="661">
                  <c:v>4.5944941466545298E-2</c:v>
                </c:pt>
                <c:pt idx="662">
                  <c:v>4.5966688695717912E-2</c:v>
                </c:pt>
                <c:pt idx="663">
                  <c:v>4.5988464637442113E-2</c:v>
                </c:pt>
                <c:pt idx="664">
                  <c:v>4.6010270451109732E-2</c:v>
                </c:pt>
                <c:pt idx="665">
                  <c:v>4.6032107264380097E-2</c:v>
                </c:pt>
                <c:pt idx="666">
                  <c:v>4.60539761746354E-2</c:v>
                </c:pt>
                <c:pt idx="667">
                  <c:v>4.6075878250391965E-2</c:v>
                </c:pt>
                <c:pt idx="668">
                  <c:v>4.6097814532665198E-2</c:v>
                </c:pt>
                <c:pt idx="669">
                  <c:v>4.61197860362847E-2</c:v>
                </c:pt>
                <c:pt idx="670">
                  <c:v>4.6141793751169266E-2</c:v>
                </c:pt>
                <c:pt idx="671">
                  <c:v>4.6163838643553397E-2</c:v>
                </c:pt>
                <c:pt idx="672">
                  <c:v>4.6185921657171412E-2</c:v>
                </c:pt>
                <c:pt idx="673">
                  <c:v>4.6208043714398545E-2</c:v>
                </c:pt>
                <c:pt idx="674">
                  <c:v>5.4769522112258523E-2</c:v>
                </c:pt>
                <c:pt idx="675">
                  <c:v>5.6844633314953812E-2</c:v>
                </c:pt>
                <c:pt idx="676">
                  <c:v>5.7020613025692932E-2</c:v>
                </c:pt>
                <c:pt idx="677">
                  <c:v>5.7062261941533965E-2</c:v>
                </c:pt>
                <c:pt idx="678">
                  <c:v>5.7104488238757002E-2</c:v>
                </c:pt>
                <c:pt idx="679">
                  <c:v>5.7139803921810332E-2</c:v>
                </c:pt>
                <c:pt idx="680">
                  <c:v>5.7182977109574734E-2</c:v>
                </c:pt>
                <c:pt idx="681">
                  <c:v>5.7222286812740407E-2</c:v>
                </c:pt>
                <c:pt idx="682">
                  <c:v>5.7264996499542024E-2</c:v>
                </c:pt>
                <c:pt idx="683">
                  <c:v>5.7305155201543598E-2</c:v>
                </c:pt>
                <c:pt idx="684">
                  <c:v>5.7346846079608313E-2</c:v>
                </c:pt>
                <c:pt idx="685">
                  <c:v>5.7386890442504924E-2</c:v>
                </c:pt>
                <c:pt idx="686">
                  <c:v>5.7427475742552601E-2</c:v>
                </c:pt>
                <c:pt idx="687">
                  <c:v>5.7467076390021909E-2</c:v>
                </c:pt>
                <c:pt idx="688">
                  <c:v>5.7506760611057313E-2</c:v>
                </c:pt>
                <c:pt idx="689">
                  <c:v>5.7545807556736904E-2</c:v>
                </c:pt>
                <c:pt idx="690">
                  <c:v>5.7584736630627513E-2</c:v>
                </c:pt>
                <c:pt idx="691">
                  <c:v>5.7623209133707803E-2</c:v>
                </c:pt>
                <c:pt idx="692">
                  <c:v>5.7661480257892132E-2</c:v>
                </c:pt>
                <c:pt idx="693">
                  <c:v>5.7699392754188804E-2</c:v>
                </c:pt>
                <c:pt idx="694">
                  <c:v>5.7737074192555533E-2</c:v>
                </c:pt>
                <c:pt idx="695">
                  <c:v>5.7774453369509302E-2</c:v>
                </c:pt>
                <c:pt idx="696">
                  <c:v>5.78115957852589E-2</c:v>
                </c:pt>
                <c:pt idx="697">
                  <c:v>5.7848470833258933E-2</c:v>
                </c:pt>
                <c:pt idx="698">
                  <c:v>5.7885113509288995E-2</c:v>
                </c:pt>
                <c:pt idx="699">
                  <c:v>5.7921512144703001E-2</c:v>
                </c:pt>
                <c:pt idx="700">
                  <c:v>5.7957686499632934E-2</c:v>
                </c:pt>
                <c:pt idx="701">
                  <c:v>5.7993633539539909E-2</c:v>
                </c:pt>
                <c:pt idx="702">
                  <c:v>5.8029365222130556E-2</c:v>
                </c:pt>
                <c:pt idx="703">
                  <c:v>5.8064882268943713E-2</c:v>
                </c:pt>
                <c:pt idx="704">
                  <c:v>5.8100192488549786E-2</c:v>
                </c:pt>
                <c:pt idx="705">
                  <c:v>5.8135298072355297E-2</c:v>
                </c:pt>
                <c:pt idx="706">
                  <c:v>5.8170204501545322E-2</c:v>
                </c:pt>
                <c:pt idx="707">
                  <c:v>5.8204914386736833E-2</c:v>
                </c:pt>
                <c:pt idx="708">
                  <c:v>5.8239431810452012E-2</c:v>
                </c:pt>
                <c:pt idx="709">
                  <c:v>5.8273759337975295E-2</c:v>
                </c:pt>
                <c:pt idx="710">
                  <c:v>5.8307900142399033E-2</c:v>
                </c:pt>
                <c:pt idx="711">
                  <c:v>5.8341856554483297E-2</c:v>
                </c:pt>
                <c:pt idx="712">
                  <c:v>5.8375631107784001E-2</c:v>
                </c:pt>
                <c:pt idx="713">
                  <c:v>5.8409225836329813E-2</c:v>
                </c:pt>
                <c:pt idx="714">
                  <c:v>5.8442642792251601E-2</c:v>
                </c:pt>
                <c:pt idx="715">
                  <c:v>5.8475883707153065E-2</c:v>
                </c:pt>
                <c:pt idx="716">
                  <c:v>5.8508950251127713E-2</c:v>
                </c:pt>
                <c:pt idx="717">
                  <c:v>5.8541843871039667E-2</c:v>
                </c:pt>
                <c:pt idx="718">
                  <c:v>5.8574565922162286E-2</c:v>
                </c:pt>
                <c:pt idx="719">
                  <c:v>5.8607117592420897E-2</c:v>
                </c:pt>
                <c:pt idx="720">
                  <c:v>5.8639499970894099E-2</c:v>
                </c:pt>
                <c:pt idx="721">
                  <c:v>5.8671714013707098E-2</c:v>
                </c:pt>
                <c:pt idx="722">
                  <c:v>5.8703760580962099E-2</c:v>
                </c:pt>
                <c:pt idx="723">
                  <c:v>5.8735640422685101E-2</c:v>
                </c:pt>
                <c:pt idx="724">
                  <c:v>5.8767354199781824E-2</c:v>
                </c:pt>
                <c:pt idx="725">
                  <c:v>5.8798902479523733E-2</c:v>
                </c:pt>
                <c:pt idx="726">
                  <c:v>5.8830285748287497E-2</c:v>
                </c:pt>
                <c:pt idx="727">
                  <c:v>5.8861504411485112E-2</c:v>
                </c:pt>
                <c:pt idx="728">
                  <c:v>5.8892558801982013E-2</c:v>
                </c:pt>
                <c:pt idx="729">
                  <c:v>5.8923449182019798E-2</c:v>
                </c:pt>
                <c:pt idx="730">
                  <c:v>5.8954175749305476E-2</c:v>
                </c:pt>
                <c:pt idx="731">
                  <c:v>5.8984738639767796E-2</c:v>
                </c:pt>
                <c:pt idx="732">
                  <c:v>5.9015137932348284E-2</c:v>
                </c:pt>
                <c:pt idx="733">
                  <c:v>5.9045373652061896E-2</c:v>
                </c:pt>
                <c:pt idx="734">
                  <c:v>5.9075445774058766E-2</c:v>
                </c:pt>
                <c:pt idx="735">
                  <c:v>5.9105354226760498E-2</c:v>
                </c:pt>
                <c:pt idx="736">
                  <c:v>5.9135098895487334E-2</c:v>
                </c:pt>
                <c:pt idx="737">
                  <c:v>5.9164679625609104E-2</c:v>
                </c:pt>
                <c:pt idx="738">
                  <c:v>5.9194096225928083E-2</c:v>
                </c:pt>
                <c:pt idx="739">
                  <c:v>5.9223348471811876E-2</c:v>
                </c:pt>
                <c:pt idx="740">
                  <c:v>5.9252436108464014E-2</c:v>
                </c:pt>
                <c:pt idx="741">
                  <c:v>5.9281358854051412E-2</c:v>
                </c:pt>
                <c:pt idx="742">
                  <c:v>5.9310116402934029E-2</c:v>
                </c:pt>
                <c:pt idx="743">
                  <c:v>5.9338708428820913E-2</c:v>
                </c:pt>
                <c:pt idx="744">
                  <c:v>5.9367134588009934E-2</c:v>
                </c:pt>
                <c:pt idx="745">
                  <c:v>5.939539452260393E-2</c:v>
                </c:pt>
                <c:pt idx="746">
                  <c:v>5.9423487863788337E-2</c:v>
                </c:pt>
                <c:pt idx="747">
                  <c:v>5.9451414235138333E-2</c:v>
                </c:pt>
                <c:pt idx="748">
                  <c:v>5.9479173255969395E-2</c:v>
                </c:pt>
                <c:pt idx="749">
                  <c:v>5.9506764544741457E-2</c:v>
                </c:pt>
                <c:pt idx="750">
                  <c:v>5.9534187722498834E-2</c:v>
                </c:pt>
                <c:pt idx="751">
                  <c:v>5.9561442416389401E-2</c:v>
                </c:pt>
                <c:pt idx="752">
                  <c:v>5.95885282632111E-2</c:v>
                </c:pt>
                <c:pt idx="753">
                  <c:v>5.9616150232652598E-2</c:v>
                </c:pt>
                <c:pt idx="754">
                  <c:v>5.9644345156256967E-2</c:v>
                </c:pt>
                <c:pt idx="755">
                  <c:v>5.9673093575739002E-2</c:v>
                </c:pt>
                <c:pt idx="756">
                  <c:v>5.9702362878114132E-2</c:v>
                </c:pt>
                <c:pt idx="757">
                  <c:v>5.9732119245246365E-2</c:v>
                </c:pt>
                <c:pt idx="758">
                  <c:v>5.9762324628857423E-2</c:v>
                </c:pt>
                <c:pt idx="759">
                  <c:v>5.9792939981654275E-2</c:v>
                </c:pt>
                <c:pt idx="760">
                  <c:v>5.9823922983563524E-2</c:v>
                </c:pt>
                <c:pt idx="761">
                  <c:v>5.9855229703024503E-2</c:v>
                </c:pt>
                <c:pt idx="762">
                  <c:v>5.9886813378342833E-2</c:v>
                </c:pt>
                <c:pt idx="763">
                  <c:v>5.9918625296238419E-2</c:v>
                </c:pt>
                <c:pt idx="764">
                  <c:v>5.9950614141640504E-2</c:v>
                </c:pt>
                <c:pt idx="765">
                  <c:v>5.9982726464868734E-2</c:v>
                </c:pt>
                <c:pt idx="766">
                  <c:v>6.0014906335190833E-2</c:v>
                </c:pt>
                <c:pt idx="767">
                  <c:v>6.0047095592745403E-2</c:v>
                </c:pt>
                <c:pt idx="768">
                  <c:v>6.0079234749642024E-2</c:v>
                </c:pt>
                <c:pt idx="769">
                  <c:v>6.0111342014679846E-2</c:v>
                </c:pt>
                <c:pt idx="770">
                  <c:v>6.0143481093120114E-2</c:v>
                </c:pt>
                <c:pt idx="771">
                  <c:v>6.0175716631229399E-2</c:v>
                </c:pt>
                <c:pt idx="772">
                  <c:v>6.0208116316220396E-2</c:v>
                </c:pt>
                <c:pt idx="773">
                  <c:v>6.0240749880069666E-2</c:v>
                </c:pt>
                <c:pt idx="774">
                  <c:v>6.0273688926214514E-2</c:v>
                </c:pt>
                <c:pt idx="775">
                  <c:v>6.0307006817777134E-2</c:v>
                </c:pt>
                <c:pt idx="776">
                  <c:v>6.0340778484846404E-2</c:v>
                </c:pt>
                <c:pt idx="777">
                  <c:v>6.0375080296550497E-2</c:v>
                </c:pt>
                <c:pt idx="778">
                  <c:v>6.0409989876633124E-2</c:v>
                </c:pt>
                <c:pt idx="779">
                  <c:v>6.0445585957213423E-2</c:v>
                </c:pt>
                <c:pt idx="780">
                  <c:v>6.0481948199416803E-2</c:v>
                </c:pt>
                <c:pt idx="781">
                  <c:v>6.0519157036992302E-2</c:v>
                </c:pt>
                <c:pt idx="782">
                  <c:v>6.0557293501164899E-2</c:v>
                </c:pt>
                <c:pt idx="783">
                  <c:v>6.0596436711585842E-2</c:v>
                </c:pt>
                <c:pt idx="784">
                  <c:v>6.0635537191397713E-2</c:v>
                </c:pt>
                <c:pt idx="785">
                  <c:v>6.0674673510858299E-2</c:v>
                </c:pt>
                <c:pt idx="786">
                  <c:v>6.0713819485677098E-2</c:v>
                </c:pt>
                <c:pt idx="787">
                  <c:v>6.0752978151355913E-2</c:v>
                </c:pt>
                <c:pt idx="788">
                  <c:v>6.0792147053714982E-2</c:v>
                </c:pt>
                <c:pt idx="789">
                  <c:v>6.0831327250163533E-2</c:v>
                </c:pt>
                <c:pt idx="790">
                  <c:v>6.0870517543635434E-2</c:v>
                </c:pt>
                <c:pt idx="791">
                  <c:v>6.0909718612411096E-2</c:v>
                </c:pt>
                <c:pt idx="792">
                  <c:v>6.0948929857575523E-2</c:v>
                </c:pt>
                <c:pt idx="793">
                  <c:v>6.0988151817909099E-2</c:v>
                </c:pt>
                <c:pt idx="794">
                  <c:v>6.1027384309966223E-2</c:v>
                </c:pt>
                <c:pt idx="795">
                  <c:v>6.10666278574271E-2</c:v>
                </c:pt>
                <c:pt idx="796">
                  <c:v>6.1105882585571765E-2</c:v>
                </c:pt>
                <c:pt idx="797">
                  <c:v>6.1145149071278132E-2</c:v>
                </c:pt>
                <c:pt idx="798">
                  <c:v>6.1184427682072086E-2</c:v>
                </c:pt>
                <c:pt idx="799">
                  <c:v>6.1223719083587785E-2</c:v>
                </c:pt>
                <c:pt idx="800">
                  <c:v>6.1263023841977113E-2</c:v>
                </c:pt>
                <c:pt idx="801">
                  <c:v>6.1302342727821112E-2</c:v>
                </c:pt>
                <c:pt idx="802">
                  <c:v>6.1341676475286197E-2</c:v>
                </c:pt>
                <c:pt idx="803">
                  <c:v>6.1381025964473403E-2</c:v>
                </c:pt>
                <c:pt idx="804">
                  <c:v>6.1420392074324565E-2</c:v>
                </c:pt>
                <c:pt idx="805">
                  <c:v>6.1459775792021297E-2</c:v>
                </c:pt>
                <c:pt idx="806">
                  <c:v>6.1499178122235799E-2</c:v>
                </c:pt>
                <c:pt idx="807">
                  <c:v>6.1538600152544913E-2</c:v>
                </c:pt>
                <c:pt idx="808">
                  <c:v>6.1578042996716001E-2</c:v>
                </c:pt>
                <c:pt idx="809">
                  <c:v>6.1617507833494324E-2</c:v>
                </c:pt>
                <c:pt idx="810">
                  <c:v>6.1656995870558097E-2</c:v>
                </c:pt>
                <c:pt idx="811">
                  <c:v>6.1696507944044396E-2</c:v>
                </c:pt>
                <c:pt idx="812">
                  <c:v>6.1736046128444522E-2</c:v>
                </c:pt>
                <c:pt idx="813">
                  <c:v>6.1775611748568333E-2</c:v>
                </c:pt>
                <c:pt idx="814">
                  <c:v>6.1815206165196999E-2</c:v>
                </c:pt>
                <c:pt idx="815">
                  <c:v>6.1854830736301422E-2</c:v>
                </c:pt>
                <c:pt idx="816">
                  <c:v>6.1894486844558921E-2</c:v>
                </c:pt>
                <c:pt idx="817">
                  <c:v>6.1934175544539477E-2</c:v>
                </c:pt>
                <c:pt idx="818">
                  <c:v>6.1973898093191898E-2</c:v>
                </c:pt>
                <c:pt idx="819">
                  <c:v>6.2013656424867933E-2</c:v>
                </c:pt>
                <c:pt idx="820">
                  <c:v>6.2053451652354714E-2</c:v>
                </c:pt>
                <c:pt idx="821">
                  <c:v>6.2093285026986009E-2</c:v>
                </c:pt>
                <c:pt idx="822">
                  <c:v>6.21331582695481E-2</c:v>
                </c:pt>
                <c:pt idx="823">
                  <c:v>6.2173072889223913E-2</c:v>
                </c:pt>
                <c:pt idx="824">
                  <c:v>6.2213030412851533E-2</c:v>
                </c:pt>
                <c:pt idx="825">
                  <c:v>6.2253032360476197E-2</c:v>
                </c:pt>
                <c:pt idx="826">
                  <c:v>6.2293080249376333E-2</c:v>
                </c:pt>
                <c:pt idx="827">
                  <c:v>6.2333175591694601E-2</c:v>
                </c:pt>
                <c:pt idx="828">
                  <c:v>6.2373319892519034E-2</c:v>
                </c:pt>
                <c:pt idx="829">
                  <c:v>6.2413514648199934E-2</c:v>
                </c:pt>
                <c:pt idx="830">
                  <c:v>6.2453761344527167E-2</c:v>
                </c:pt>
                <c:pt idx="831">
                  <c:v>6.2494061455201304E-2</c:v>
                </c:pt>
                <c:pt idx="832">
                  <c:v>6.2534416416289901E-2</c:v>
                </c:pt>
                <c:pt idx="833">
                  <c:v>6.2574826988754495E-2</c:v>
                </c:pt>
                <c:pt idx="834">
                  <c:v>6.2615294768299107E-2</c:v>
                </c:pt>
                <c:pt idx="835">
                  <c:v>6.2655821198519701E-2</c:v>
                </c:pt>
                <c:pt idx="836">
                  <c:v>6.2696407718498534E-2</c:v>
                </c:pt>
                <c:pt idx="837">
                  <c:v>6.2737055740922004E-2</c:v>
                </c:pt>
                <c:pt idx="838">
                  <c:v>6.2777766657424919E-2</c:v>
                </c:pt>
                <c:pt idx="839">
                  <c:v>6.2818541834775934E-2</c:v>
                </c:pt>
                <c:pt idx="840">
                  <c:v>6.2859382616375498E-2</c:v>
                </c:pt>
                <c:pt idx="841">
                  <c:v>6.2900290319886934E-2</c:v>
                </c:pt>
                <c:pt idx="842">
                  <c:v>6.2941266238057E-2</c:v>
                </c:pt>
                <c:pt idx="843">
                  <c:v>6.2982311637129432E-2</c:v>
                </c:pt>
                <c:pt idx="844">
                  <c:v>6.3023427757328554E-2</c:v>
                </c:pt>
                <c:pt idx="845">
                  <c:v>6.3064615811814023E-2</c:v>
                </c:pt>
                <c:pt idx="846">
                  <c:v>6.310587698699989E-2</c:v>
                </c:pt>
                <c:pt idx="847">
                  <c:v>6.31472124419096E-2</c:v>
                </c:pt>
                <c:pt idx="848">
                  <c:v>6.3188623308421593E-2</c:v>
                </c:pt>
                <c:pt idx="849">
                  <c:v>6.3230110690927002E-2</c:v>
                </c:pt>
                <c:pt idx="850">
                  <c:v>6.3271675666577668E-2</c:v>
                </c:pt>
                <c:pt idx="851">
                  <c:v>6.3313319285171393E-2</c:v>
                </c:pt>
                <c:pt idx="852">
                  <c:v>6.3355042569437095E-2</c:v>
                </c:pt>
                <c:pt idx="853">
                  <c:v>6.3396846515104396E-2</c:v>
                </c:pt>
                <c:pt idx="854">
                  <c:v>6.3438732091245412E-2</c:v>
                </c:pt>
                <c:pt idx="855">
                  <c:v>6.3480700240493404E-2</c:v>
                </c:pt>
                <c:pt idx="856">
                  <c:v>6.3522751879450709E-2</c:v>
                </c:pt>
                <c:pt idx="857">
                  <c:v>6.3564887899032113E-2</c:v>
                </c:pt>
                <c:pt idx="858">
                  <c:v>6.3607109164939293E-2</c:v>
                </c:pt>
                <c:pt idx="859">
                  <c:v>6.3649416518107294E-2</c:v>
                </c:pt>
                <c:pt idx="860">
                  <c:v>6.3691810775245397E-2</c:v>
                </c:pt>
                <c:pt idx="861">
                  <c:v>6.373429272936891E-2</c:v>
                </c:pt>
                <c:pt idx="862">
                  <c:v>6.3776863150400404E-2</c:v>
                </c:pt>
                <c:pt idx="863">
                  <c:v>6.3819522785772201E-2</c:v>
                </c:pt>
                <c:pt idx="864">
                  <c:v>6.386227236108151E-2</c:v>
                </c:pt>
                <c:pt idx="865">
                  <c:v>6.3905112580750267E-2</c:v>
                </c:pt>
                <c:pt idx="866">
                  <c:v>6.3948044128725595E-2</c:v>
                </c:pt>
                <c:pt idx="867">
                  <c:v>6.3991067669185997E-2</c:v>
                </c:pt>
                <c:pt idx="868">
                  <c:v>6.4034183847277923E-2</c:v>
                </c:pt>
                <c:pt idx="869">
                  <c:v>6.4077393289856899E-2</c:v>
                </c:pt>
                <c:pt idx="870">
                  <c:v>6.4120696606253594E-2</c:v>
                </c:pt>
                <c:pt idx="871">
                  <c:v>6.4164094389039833E-2</c:v>
                </c:pt>
                <c:pt idx="872">
                  <c:v>6.4207587214812123E-2</c:v>
                </c:pt>
                <c:pt idx="873">
                  <c:v>6.425117564497429E-2</c:v>
                </c:pt>
                <c:pt idx="874">
                  <c:v>6.4294860226535994E-2</c:v>
                </c:pt>
                <c:pt idx="875">
                  <c:v>6.4338641492900514E-2</c:v>
                </c:pt>
                <c:pt idx="876">
                  <c:v>6.4382519964662502E-2</c:v>
                </c:pt>
                <c:pt idx="877">
                  <c:v>6.4426496150405285E-2</c:v>
                </c:pt>
                <c:pt idx="878">
                  <c:v>6.447057054748441E-2</c:v>
                </c:pt>
                <c:pt idx="879">
                  <c:v>6.4514743642828512E-2</c:v>
                </c:pt>
                <c:pt idx="880">
                  <c:v>6.4559015913708814E-2</c:v>
                </c:pt>
                <c:pt idx="881">
                  <c:v>6.4603387828521347E-2</c:v>
                </c:pt>
                <c:pt idx="882">
                  <c:v>6.4647859847545494E-2</c:v>
                </c:pt>
                <c:pt idx="883">
                  <c:v>6.4692432423714211E-2</c:v>
                </c:pt>
                <c:pt idx="884">
                  <c:v>6.4737106003341663E-2</c:v>
                </c:pt>
                <c:pt idx="885">
                  <c:v>6.4781881026869423E-2</c:v>
                </c:pt>
                <c:pt idx="886">
                  <c:v>6.4826757929584533E-2</c:v>
                </c:pt>
                <c:pt idx="887">
                  <c:v>6.4871737142319114E-2</c:v>
                </c:pt>
                <c:pt idx="888">
                  <c:v>6.4916819092146943E-2</c:v>
                </c:pt>
                <c:pt idx="889">
                  <c:v>6.4962004203057533E-2</c:v>
                </c:pt>
                <c:pt idx="890">
                  <c:v>6.5007292896617122E-2</c:v>
                </c:pt>
                <c:pt idx="891">
                  <c:v>6.5052685592607101E-2</c:v>
                </c:pt>
                <c:pt idx="892">
                  <c:v>6.5098182709650704E-2</c:v>
                </c:pt>
                <c:pt idx="893">
                  <c:v>6.5143784665819202E-2</c:v>
                </c:pt>
                <c:pt idx="894">
                  <c:v>6.5189491879220934E-2</c:v>
                </c:pt>
                <c:pt idx="895">
                  <c:v>6.5235304768568689E-2</c:v>
                </c:pt>
                <c:pt idx="896">
                  <c:v>7.3330283777032323E-2</c:v>
                </c:pt>
                <c:pt idx="897">
                  <c:v>7.5312299159404544E-2</c:v>
                </c:pt>
                <c:pt idx="898">
                  <c:v>7.5501949788956496E-2</c:v>
                </c:pt>
                <c:pt idx="899">
                  <c:v>7.5557588761376707E-2</c:v>
                </c:pt>
                <c:pt idx="900">
                  <c:v>7.5614667789126913E-2</c:v>
                </c:pt>
                <c:pt idx="901">
                  <c:v>7.5664384608584503E-2</c:v>
                </c:pt>
                <c:pt idx="902">
                  <c:v>7.5721842650573495E-2</c:v>
                </c:pt>
                <c:pt idx="903">
                  <c:v>7.5774573115684904E-2</c:v>
                </c:pt>
                <c:pt idx="904">
                  <c:v>7.5830788777689007E-2</c:v>
                </c:pt>
                <c:pt idx="905">
                  <c:v>7.5884110041780334E-2</c:v>
                </c:pt>
                <c:pt idx="906">
                  <c:v>7.5939079866414599E-2</c:v>
                </c:pt>
                <c:pt idx="907">
                  <c:v>7.5992310693939899E-2</c:v>
                </c:pt>
                <c:pt idx="908">
                  <c:v>7.6046299618793819E-2</c:v>
                </c:pt>
                <c:pt idx="909">
                  <c:v>7.6099223717491199E-2</c:v>
                </c:pt>
                <c:pt idx="910">
                  <c:v>7.6152457654073413E-2</c:v>
                </c:pt>
                <c:pt idx="911">
                  <c:v>7.6205017631882296E-2</c:v>
                </c:pt>
                <c:pt idx="912">
                  <c:v>7.6257663319872507E-2</c:v>
                </c:pt>
                <c:pt idx="913">
                  <c:v>7.6309864662761406E-2</c:v>
                </c:pt>
                <c:pt idx="914">
                  <c:v>7.6362043847934102E-2</c:v>
                </c:pt>
                <c:pt idx="915">
                  <c:v>7.6413916826857539E-2</c:v>
                </c:pt>
                <c:pt idx="916">
                  <c:v>7.6465720140008533E-2</c:v>
                </c:pt>
                <c:pt idx="917">
                  <c:v>7.6517303120024402E-2</c:v>
                </c:pt>
                <c:pt idx="918">
                  <c:v>7.6568799847473834E-2</c:v>
                </c:pt>
                <c:pt idx="919">
                  <c:v>7.6620131827927429E-2</c:v>
                </c:pt>
                <c:pt idx="920">
                  <c:v>7.66713763374966E-2</c:v>
                </c:pt>
                <c:pt idx="921">
                  <c:v>7.6722493768000818E-2</c:v>
                </c:pt>
                <c:pt idx="922">
                  <c:v>7.6773529702014606E-2</c:v>
                </c:pt>
                <c:pt idx="923">
                  <c:v>7.6824465326211094E-2</c:v>
                </c:pt>
                <c:pt idx="924">
                  <c:v>7.6875328379587687E-2</c:v>
                </c:pt>
                <c:pt idx="925">
                  <c:v>7.6926111029312919E-2</c:v>
                </c:pt>
                <c:pt idx="926">
                  <c:v>7.6976830838827184E-2</c:v>
                </c:pt>
                <c:pt idx="927">
                  <c:v>7.7027485650188424E-2</c:v>
                </c:pt>
                <c:pt idx="928">
                  <c:v>7.7078087119079097E-2</c:v>
                </c:pt>
                <c:pt idx="929">
                  <c:v>7.7128635910985913E-2</c:v>
                </c:pt>
                <c:pt idx="930">
                  <c:v>7.7179140166704047E-2</c:v>
                </c:pt>
                <c:pt idx="931">
                  <c:v>7.7229601857147653E-2</c:v>
                </c:pt>
                <c:pt idx="932">
                  <c:v>7.7280026963701523E-2</c:v>
                </c:pt>
                <c:pt idx="933">
                  <c:v>7.7330417967022502E-2</c:v>
                </c:pt>
                <c:pt idx="934">
                  <c:v>7.7380779467849214E-2</c:v>
                </c:pt>
                <c:pt idx="935">
                  <c:v>7.7431114050194733E-2</c:v>
                </c:pt>
                <c:pt idx="936">
                  <c:v>7.748142539019312E-2</c:v>
                </c:pt>
                <c:pt idx="937">
                  <c:v>7.7531715976957502E-2</c:v>
                </c:pt>
                <c:pt idx="938">
                  <c:v>7.7581988835804999E-2</c:v>
                </c:pt>
                <c:pt idx="939">
                  <c:v>7.7632246272540423E-2</c:v>
                </c:pt>
                <c:pt idx="940">
                  <c:v>7.7682490831242026E-2</c:v>
                </c:pt>
                <c:pt idx="941">
                  <c:v>7.77327246027434E-2</c:v>
                </c:pt>
                <c:pt idx="942">
                  <c:v>7.7782949758863434E-2</c:v>
                </c:pt>
                <c:pt idx="943">
                  <c:v>7.7833168172101702E-2</c:v>
                </c:pt>
                <c:pt idx="944">
                  <c:v>7.7883381714989902E-2</c:v>
                </c:pt>
                <c:pt idx="945">
                  <c:v>7.7933592051512124E-2</c:v>
                </c:pt>
                <c:pt idx="946">
                  <c:v>7.7983800805902434E-2</c:v>
                </c:pt>
                <c:pt idx="947">
                  <c:v>7.8034009448815722E-2</c:v>
                </c:pt>
                <c:pt idx="948">
                  <c:v>7.8084219393328033E-2</c:v>
                </c:pt>
                <c:pt idx="949">
                  <c:v>7.8134431933354134E-2</c:v>
                </c:pt>
                <c:pt idx="950">
                  <c:v>7.8184648298911419E-2</c:v>
                </c:pt>
                <c:pt idx="951">
                  <c:v>7.8234869623314496E-2</c:v>
                </c:pt>
                <c:pt idx="952">
                  <c:v>7.8285096975525909E-2</c:v>
                </c:pt>
                <c:pt idx="953">
                  <c:v>7.8335331343164519E-2</c:v>
                </c:pt>
                <c:pt idx="954">
                  <c:v>7.8385573651897203E-2</c:v>
                </c:pt>
                <c:pt idx="955">
                  <c:v>7.8435824757105518E-2</c:v>
                </c:pt>
                <c:pt idx="956">
                  <c:v>7.8486085455895804E-2</c:v>
                </c:pt>
                <c:pt idx="957">
                  <c:v>7.8536356483481007E-2</c:v>
                </c:pt>
                <c:pt idx="958">
                  <c:v>7.8586638520955501E-2</c:v>
                </c:pt>
                <c:pt idx="959">
                  <c:v>7.8636932194228584E-2</c:v>
                </c:pt>
                <c:pt idx="960">
                  <c:v>7.8687238079346994E-2</c:v>
                </c:pt>
                <c:pt idx="961">
                  <c:v>7.8737556702803899E-2</c:v>
                </c:pt>
                <c:pt idx="962">
                  <c:v>7.8787888545435003E-2</c:v>
                </c:pt>
                <c:pt idx="963">
                  <c:v>7.8838234043464933E-2</c:v>
                </c:pt>
                <c:pt idx="964">
                  <c:v>7.8888593591575601E-2</c:v>
                </c:pt>
                <c:pt idx="965">
                  <c:v>7.8939183240852404E-2</c:v>
                </c:pt>
                <c:pt idx="966">
                  <c:v>7.8990511915209227E-2</c:v>
                </c:pt>
                <c:pt idx="967">
                  <c:v>7.9042525542770734E-2</c:v>
                </c:pt>
                <c:pt idx="968">
                  <c:v>7.9095208690133714E-2</c:v>
                </c:pt>
                <c:pt idx="969">
                  <c:v>7.9148530112768803E-2</c:v>
                </c:pt>
                <c:pt idx="970">
                  <c:v>7.9202458003453324E-2</c:v>
                </c:pt>
                <c:pt idx="971">
                  <c:v>7.9256956633439998E-2</c:v>
                </c:pt>
                <c:pt idx="972">
                  <c:v>7.9311988486842594E-2</c:v>
                </c:pt>
                <c:pt idx="973">
                  <c:v>7.9367512762084619E-2</c:v>
                </c:pt>
                <c:pt idx="974">
                  <c:v>7.9423486479980404E-2</c:v>
                </c:pt>
                <c:pt idx="975">
                  <c:v>7.9479863632114595E-2</c:v>
                </c:pt>
                <c:pt idx="976">
                  <c:v>7.9536595804537147E-2</c:v>
                </c:pt>
                <c:pt idx="977">
                  <c:v>7.9593631688948646E-2</c:v>
                </c:pt>
                <c:pt idx="978">
                  <c:v>7.9650917434878524E-2</c:v>
                </c:pt>
                <c:pt idx="979">
                  <c:v>7.9708396369421924E-2</c:v>
                </c:pt>
                <c:pt idx="980">
                  <c:v>7.9766010600845594E-2</c:v>
                </c:pt>
                <c:pt idx="981">
                  <c:v>7.9823780376804321E-2</c:v>
                </c:pt>
                <c:pt idx="982">
                  <c:v>7.9881768512822596E-2</c:v>
                </c:pt>
                <c:pt idx="983">
                  <c:v>7.9940038781701903E-2</c:v>
                </c:pt>
                <c:pt idx="984">
                  <c:v>7.9998658231949904E-2</c:v>
                </c:pt>
                <c:pt idx="985">
                  <c:v>8.0057696170504566E-2</c:v>
                </c:pt>
                <c:pt idx="986">
                  <c:v>8.0117224045458194E-2</c:v>
                </c:pt>
                <c:pt idx="987">
                  <c:v>8.0177315285090728E-2</c:v>
                </c:pt>
                <c:pt idx="988">
                  <c:v>8.0238045132475747E-2</c:v>
                </c:pt>
                <c:pt idx="989">
                  <c:v>8.0299490483331584E-2</c:v>
                </c:pt>
                <c:pt idx="990">
                  <c:v>8.0361729711662028E-2</c:v>
                </c:pt>
                <c:pt idx="991">
                  <c:v>8.042484249724835E-2</c:v>
                </c:pt>
                <c:pt idx="992">
                  <c:v>8.0488909645444903E-2</c:v>
                </c:pt>
                <c:pt idx="993">
                  <c:v>8.0554012908404776E-2</c:v>
                </c:pt>
                <c:pt idx="994">
                  <c:v>8.0620234802161683E-2</c:v>
                </c:pt>
                <c:pt idx="995">
                  <c:v>8.0686866505500068E-2</c:v>
                </c:pt>
                <c:pt idx="996">
                  <c:v>8.0753683627499226E-2</c:v>
                </c:pt>
                <c:pt idx="997">
                  <c:v>8.0820690407115883E-2</c:v>
                </c:pt>
                <c:pt idx="998">
                  <c:v>8.0887880437241502E-2</c:v>
                </c:pt>
                <c:pt idx="999">
                  <c:v>8.0955251272995202E-2</c:v>
                </c:pt>
                <c:pt idx="1000">
                  <c:v>8.1022801403569197E-2</c:v>
                </c:pt>
                <c:pt idx="1001">
                  <c:v>8.1090528601835785E-2</c:v>
                </c:pt>
                <c:pt idx="1002">
                  <c:v>8.1158431347700802E-2</c:v>
                </c:pt>
                <c:pt idx="1003">
                  <c:v>8.1226507657841396E-2</c:v>
                </c:pt>
                <c:pt idx="1004">
                  <c:v>8.1294756003780694E-2</c:v>
                </c:pt>
                <c:pt idx="1005">
                  <c:v>8.1363174599662524E-2</c:v>
                </c:pt>
                <c:pt idx="1006">
                  <c:v>8.1431761962595633E-2</c:v>
                </c:pt>
                <c:pt idx="1007">
                  <c:v>8.1500516479687896E-2</c:v>
                </c:pt>
                <c:pt idx="1008">
                  <c:v>8.1569436750956723E-2</c:v>
                </c:pt>
                <c:pt idx="1009">
                  <c:v>8.1638521325615998E-2</c:v>
                </c:pt>
                <c:pt idx="1010">
                  <c:v>8.1707768912847228E-2</c:v>
                </c:pt>
                <c:pt idx="1011">
                  <c:v>8.1777178220922703E-2</c:v>
                </c:pt>
                <c:pt idx="1012">
                  <c:v>8.1846748087360505E-2</c:v>
                </c:pt>
                <c:pt idx="1013">
                  <c:v>8.1916477380667208E-2</c:v>
                </c:pt>
                <c:pt idx="1014">
                  <c:v>8.1986365081083493E-2</c:v>
                </c:pt>
                <c:pt idx="1015">
                  <c:v>8.2056410220499768E-2</c:v>
                </c:pt>
                <c:pt idx="1016">
                  <c:v>8.2126611932770197E-2</c:v>
                </c:pt>
                <c:pt idx="1017">
                  <c:v>8.2196969416893764E-2</c:v>
                </c:pt>
                <c:pt idx="1018">
                  <c:v>8.2267481968422804E-2</c:v>
                </c:pt>
                <c:pt idx="1019">
                  <c:v>8.2338148956823065E-2</c:v>
                </c:pt>
                <c:pt idx="1020">
                  <c:v>8.2408969845039898E-2</c:v>
                </c:pt>
                <c:pt idx="1021">
                  <c:v>8.247994404746449E-2</c:v>
                </c:pt>
                <c:pt idx="1022">
                  <c:v>8.2551071037697266E-2</c:v>
                </c:pt>
                <c:pt idx="1023">
                  <c:v>8.2622351189383728E-2</c:v>
                </c:pt>
                <c:pt idx="1024">
                  <c:v>8.26937841539723E-2</c:v>
                </c:pt>
                <c:pt idx="1025">
                  <c:v>8.2765368061043773E-2</c:v>
                </c:pt>
                <c:pt idx="1026">
                  <c:v>8.2837104558820526E-2</c:v>
                </c:pt>
                <c:pt idx="1027">
                  <c:v>8.2908993830380903E-2</c:v>
                </c:pt>
                <c:pt idx="1028">
                  <c:v>8.2981036051900589E-2</c:v>
                </c:pt>
                <c:pt idx="1029">
                  <c:v>8.3053230539470266E-2</c:v>
                </c:pt>
                <c:pt idx="1030">
                  <c:v>8.3125578044679543E-2</c:v>
                </c:pt>
                <c:pt idx="1031">
                  <c:v>8.3198078950039236E-2</c:v>
                </c:pt>
                <c:pt idx="1032">
                  <c:v>8.3270733769367902E-2</c:v>
                </c:pt>
                <c:pt idx="1033">
                  <c:v>8.3343543070393045E-2</c:v>
                </c:pt>
                <c:pt idx="1034">
                  <c:v>8.3416507500625903E-2</c:v>
                </c:pt>
                <c:pt idx="1035">
                  <c:v>8.3489627772380406E-2</c:v>
                </c:pt>
                <c:pt idx="1036">
                  <c:v>8.3562904670017243E-2</c:v>
                </c:pt>
                <c:pt idx="1037">
                  <c:v>8.3636339040384242E-2</c:v>
                </c:pt>
                <c:pt idx="1038">
                  <c:v>8.3709931796104947E-2</c:v>
                </c:pt>
                <c:pt idx="1039">
                  <c:v>8.378368300860628E-2</c:v>
                </c:pt>
                <c:pt idx="1040">
                  <c:v>8.3857593841923248E-2</c:v>
                </c:pt>
                <c:pt idx="1041">
                  <c:v>8.3931665435953567E-2</c:v>
                </c:pt>
                <c:pt idx="1042">
                  <c:v>8.4005898992482259E-2</c:v>
                </c:pt>
                <c:pt idx="1043">
                  <c:v>8.4080295754860548E-2</c:v>
                </c:pt>
                <c:pt idx="1044">
                  <c:v>8.4154857013488765E-2</c:v>
                </c:pt>
                <c:pt idx="1045">
                  <c:v>8.4229584097860008E-2</c:v>
                </c:pt>
                <c:pt idx="1046">
                  <c:v>8.4304478377778061E-2</c:v>
                </c:pt>
                <c:pt idx="1047">
                  <c:v>8.43795412573798E-2</c:v>
                </c:pt>
                <c:pt idx="1048">
                  <c:v>8.4454774174867589E-2</c:v>
                </c:pt>
                <c:pt idx="1049">
                  <c:v>8.4530178597718247E-2</c:v>
                </c:pt>
                <c:pt idx="1050">
                  <c:v>8.4605756021552847E-2</c:v>
                </c:pt>
                <c:pt idx="1051">
                  <c:v>8.4681507966188105E-2</c:v>
                </c:pt>
                <c:pt idx="1052">
                  <c:v>8.4757435974008657E-2</c:v>
                </c:pt>
                <c:pt idx="1053">
                  <c:v>8.4833541606607513E-2</c:v>
                </c:pt>
                <c:pt idx="1054">
                  <c:v>8.4909826442960065E-2</c:v>
                </c:pt>
                <c:pt idx="1055">
                  <c:v>8.4986292076502504E-2</c:v>
                </c:pt>
                <c:pt idx="1056">
                  <c:v>8.5062940113240768E-2</c:v>
                </c:pt>
                <c:pt idx="1057">
                  <c:v>8.5139772169220265E-2</c:v>
                </c:pt>
                <c:pt idx="1058">
                  <c:v>8.5216789868674495E-2</c:v>
                </c:pt>
                <c:pt idx="1059">
                  <c:v>8.529399484182569E-2</c:v>
                </c:pt>
                <c:pt idx="1060">
                  <c:v>8.5371388723150907E-2</c:v>
                </c:pt>
                <c:pt idx="1061">
                  <c:v>8.5448973149477525E-2</c:v>
                </c:pt>
                <c:pt idx="1062">
                  <c:v>8.5526749758419188E-2</c:v>
                </c:pt>
                <c:pt idx="1063">
                  <c:v>8.5604720186735567E-2</c:v>
                </c:pt>
                <c:pt idx="1064">
                  <c:v>8.5682886068972897E-2</c:v>
                </c:pt>
                <c:pt idx="1065">
                  <c:v>8.5761249036075501E-2</c:v>
                </c:pt>
                <c:pt idx="1066">
                  <c:v>8.5839810714220505E-2</c:v>
                </c:pt>
                <c:pt idx="1067">
                  <c:v>8.5918572723686748E-2</c:v>
                </c:pt>
                <c:pt idx="1068">
                  <c:v>8.5997536677886566E-2</c:v>
                </c:pt>
                <c:pt idx="1069">
                  <c:v>8.607670418246878E-2</c:v>
                </c:pt>
                <c:pt idx="1070">
                  <c:v>8.6156076834551606E-2</c:v>
                </c:pt>
                <c:pt idx="1071">
                  <c:v>8.6235656222034301E-2</c:v>
                </c:pt>
                <c:pt idx="1072">
                  <c:v>8.6315443923028007E-2</c:v>
                </c:pt>
                <c:pt idx="1073">
                  <c:v>8.6395441505363546E-2</c:v>
                </c:pt>
                <c:pt idx="1074">
                  <c:v>8.6475650526201403E-2</c:v>
                </c:pt>
                <c:pt idx="1075">
                  <c:v>8.6556072531722303E-2</c:v>
                </c:pt>
                <c:pt idx="1076">
                  <c:v>8.6636709056894065E-2</c:v>
                </c:pt>
                <c:pt idx="1077">
                  <c:v>8.6717561625337516E-2</c:v>
                </c:pt>
                <c:pt idx="1078">
                  <c:v>8.6798631749236702E-2</c:v>
                </c:pt>
                <c:pt idx="1079">
                  <c:v>8.6879920929337898E-2</c:v>
                </c:pt>
                <c:pt idx="1080">
                  <c:v>8.6961430655007194E-2</c:v>
                </c:pt>
                <c:pt idx="1081">
                  <c:v>8.7043162404346383E-2</c:v>
                </c:pt>
                <c:pt idx="1082">
                  <c:v>8.7125117644366881E-2</c:v>
                </c:pt>
                <c:pt idx="1083">
                  <c:v>8.7207297831212699E-2</c:v>
                </c:pt>
                <c:pt idx="1084">
                  <c:v>8.7289704410429339E-2</c:v>
                </c:pt>
                <c:pt idx="1085">
                  <c:v>8.7372338817284498E-2</c:v>
                </c:pt>
                <c:pt idx="1086">
                  <c:v>8.7455202477104602E-2</c:v>
                </c:pt>
                <c:pt idx="1087">
                  <c:v>8.7538296805674695E-2</c:v>
                </c:pt>
                <c:pt idx="1088">
                  <c:v>8.7621623209648447E-2</c:v>
                </c:pt>
                <c:pt idx="1089">
                  <c:v>8.77051830869916E-2</c:v>
                </c:pt>
                <c:pt idx="1090">
                  <c:v>8.7788977827449696E-2</c:v>
                </c:pt>
                <c:pt idx="1091">
                  <c:v>8.7873008813033282E-2</c:v>
                </c:pt>
                <c:pt idx="1092">
                  <c:v>8.7957277418521482E-2</c:v>
                </c:pt>
                <c:pt idx="1093">
                  <c:v>8.8041785011978402E-2</c:v>
                </c:pt>
                <c:pt idx="1094">
                  <c:v>8.8126532955282208E-2</c:v>
                </c:pt>
                <c:pt idx="1095">
                  <c:v>8.8211522604649567E-2</c:v>
                </c:pt>
                <c:pt idx="1096">
                  <c:v>8.8296755311196767E-2</c:v>
                </c:pt>
                <c:pt idx="1097">
                  <c:v>8.8382232421461759E-2</c:v>
                </c:pt>
                <c:pt idx="1098">
                  <c:v>8.8467955277959268E-2</c:v>
                </c:pt>
                <c:pt idx="1099">
                  <c:v>8.8553925219718263E-2</c:v>
                </c:pt>
                <c:pt idx="1100">
                  <c:v>8.8640143582821768E-2</c:v>
                </c:pt>
                <c:pt idx="1101">
                  <c:v>8.8726611700941801E-2</c:v>
                </c:pt>
                <c:pt idx="1102">
                  <c:v>8.8813330905863547E-2</c:v>
                </c:pt>
                <c:pt idx="1103">
                  <c:v>8.8900302528004987E-2</c:v>
                </c:pt>
                <c:pt idx="1104">
                  <c:v>8.8987527896916094E-2</c:v>
                </c:pt>
                <c:pt idx="1105">
                  <c:v>9.6814929218735427E-2</c:v>
                </c:pt>
                <c:pt idx="1106">
                  <c:v>9.8765136321323568E-2</c:v>
                </c:pt>
                <c:pt idx="1107">
                  <c:v>9.8997120305605035E-2</c:v>
                </c:pt>
                <c:pt idx="1108">
                  <c:v>9.9093553856014427E-2</c:v>
                </c:pt>
                <c:pt idx="1109">
                  <c:v>9.919280163611828E-2</c:v>
                </c:pt>
                <c:pt idx="1110">
                  <c:v>9.9286516721140194E-2</c:v>
                </c:pt>
                <c:pt idx="1111">
                  <c:v>9.9386869723501803E-2</c:v>
                </c:pt>
                <c:pt idx="1112">
                  <c:v>9.9483430638507619E-2</c:v>
                </c:pt>
                <c:pt idx="1113">
                  <c:v>9.9582873512906206E-2</c:v>
                </c:pt>
                <c:pt idx="1114">
                  <c:v>9.9679977151071728E-2</c:v>
                </c:pt>
                <c:pt idx="1115">
                  <c:v>9.9778431816071281E-2</c:v>
                </c:pt>
                <c:pt idx="1116">
                  <c:v>9.9875511818511481E-2</c:v>
                </c:pt>
                <c:pt idx="1117">
                  <c:v>9.9973228171384723E-2</c:v>
                </c:pt>
                <c:pt idx="1118">
                  <c:v>0.10007014275892714</c:v>
                </c:pt>
                <c:pt idx="1119">
                  <c:v>0.10016735012674501</c:v>
                </c:pt>
                <c:pt idx="1120">
                  <c:v>0.10026409247277512</c:v>
                </c:pt>
                <c:pt idx="1121">
                  <c:v>0.10036096757876595</c:v>
                </c:pt>
                <c:pt idx="1122">
                  <c:v>0.1004575790257468</c:v>
                </c:pt>
                <c:pt idx="1123">
                  <c:v>0.10055425562991202</c:v>
                </c:pt>
                <c:pt idx="1124">
                  <c:v>0.10065079284826002</c:v>
                </c:pt>
                <c:pt idx="1125">
                  <c:v>0.10074737369851898</c:v>
                </c:pt>
                <c:pt idx="1126">
                  <c:v>0.10084389514484134</c:v>
                </c:pt>
                <c:pt idx="1127">
                  <c:v>0.100940460924069</c:v>
                </c:pt>
                <c:pt idx="1128">
                  <c:v>0.10103702134198519</c:v>
                </c:pt>
                <c:pt idx="1129">
                  <c:v>0.1011336367820862</c:v>
                </c:pt>
                <c:pt idx="1130">
                  <c:v>0.10123028527605576</c:v>
                </c:pt>
                <c:pt idx="1131">
                  <c:v>0.10132700328342302</c:v>
                </c:pt>
                <c:pt idx="1132">
                  <c:v>0.10142378299170512</c:v>
                </c:pt>
                <c:pt idx="1133">
                  <c:v>0.10152064747173392</c:v>
                </c:pt>
                <c:pt idx="1134">
                  <c:v>0.101617595921438</c:v>
                </c:pt>
                <c:pt idx="1135">
                  <c:v>0.10171464376205727</c:v>
                </c:pt>
                <c:pt idx="1136">
                  <c:v>0.101811793474095</c:v>
                </c:pt>
                <c:pt idx="1137">
                  <c:v>0.10190905597886002</c:v>
                </c:pt>
                <c:pt idx="1138">
                  <c:v>0.10200643512236585</c:v>
                </c:pt>
                <c:pt idx="1139">
                  <c:v>0.10210393907418799</c:v>
                </c:pt>
                <c:pt idx="1140">
                  <c:v>0.10220157208264233</c:v>
                </c:pt>
                <c:pt idx="1141">
                  <c:v>0.10229934055199336</c:v>
                </c:pt>
                <c:pt idx="1142">
                  <c:v>0.102397248667784</c:v>
                </c:pt>
                <c:pt idx="1143">
                  <c:v>0.102495301638442</c:v>
                </c:pt>
                <c:pt idx="1144">
                  <c:v>0.10259350337837179</c:v>
                </c:pt>
                <c:pt idx="1145">
                  <c:v>0.10269185823896602</c:v>
                </c:pt>
                <c:pt idx="1146">
                  <c:v>0.10279036978460512</c:v>
                </c:pt>
                <c:pt idx="1147">
                  <c:v>0.102889041718872</c:v>
                </c:pt>
                <c:pt idx="1148">
                  <c:v>0.102987877240208</c:v>
                </c:pt>
                <c:pt idx="1149">
                  <c:v>0.103086879539177</c:v>
                </c:pt>
                <c:pt idx="1150">
                  <c:v>0.10318605146102636</c:v>
                </c:pt>
                <c:pt idx="1151">
                  <c:v>0.10328539577406902</c:v>
                </c:pt>
                <c:pt idx="1152">
                  <c:v>0.10338491499438585</c:v>
                </c:pt>
                <c:pt idx="1153">
                  <c:v>0.103484611531826</c:v>
                </c:pt>
                <c:pt idx="1154">
                  <c:v>0.103584487600086</c:v>
                </c:pt>
                <c:pt idx="1155">
                  <c:v>0.10368454529708802</c:v>
                </c:pt>
                <c:pt idx="1156">
                  <c:v>0.10378478655979922</c:v>
                </c:pt>
                <c:pt idx="1157">
                  <c:v>0.103885213209243</c:v>
                </c:pt>
                <c:pt idx="1158">
                  <c:v>0.10398582692860622</c:v>
                </c:pt>
                <c:pt idx="1159">
                  <c:v>0.10408662928905812</c:v>
                </c:pt>
                <c:pt idx="1160">
                  <c:v>0.104187621739861</c:v>
                </c:pt>
                <c:pt idx="1161">
                  <c:v>0.104288805623671</c:v>
                </c:pt>
                <c:pt idx="1162">
                  <c:v>0.104390182172742</c:v>
                </c:pt>
                <c:pt idx="1163">
                  <c:v>0.1044917525184062</c:v>
                </c:pt>
                <c:pt idx="1164">
                  <c:v>0.10459369733357222</c:v>
                </c:pt>
                <c:pt idx="1165">
                  <c:v>0.10469651821415622</c:v>
                </c:pt>
                <c:pt idx="1166">
                  <c:v>0.10480016158421022</c:v>
                </c:pt>
                <c:pt idx="1167">
                  <c:v>0.104904615835737</c:v>
                </c:pt>
                <c:pt idx="1168">
                  <c:v>0.10500985288166199</c:v>
                </c:pt>
                <c:pt idx="1169">
                  <c:v>0.10511584367804012</c:v>
                </c:pt>
                <c:pt idx="1170">
                  <c:v>0.10522255446689047</c:v>
                </c:pt>
                <c:pt idx="1171">
                  <c:v>0.10532994910111802</c:v>
                </c:pt>
                <c:pt idx="1172">
                  <c:v>0.10543798742197602</c:v>
                </c:pt>
                <c:pt idx="1173">
                  <c:v>0.10554662639255702</c:v>
                </c:pt>
                <c:pt idx="1174">
                  <c:v>0.105655819227084</c:v>
                </c:pt>
                <c:pt idx="1175">
                  <c:v>0.10576551597558402</c:v>
                </c:pt>
                <c:pt idx="1176">
                  <c:v>0.10587566304892312</c:v>
                </c:pt>
                <c:pt idx="1177">
                  <c:v>0.10598620351563817</c:v>
                </c:pt>
                <c:pt idx="1178">
                  <c:v>0.10609707699114122</c:v>
                </c:pt>
                <c:pt idx="1179">
                  <c:v>0.10620829342005079</c:v>
                </c:pt>
                <c:pt idx="1180">
                  <c:v>0.10631991944543601</c:v>
                </c:pt>
                <c:pt idx="1181">
                  <c:v>0.1064320217798832</c:v>
                </c:pt>
                <c:pt idx="1182">
                  <c:v>0.10654467145462952</c:v>
                </c:pt>
                <c:pt idx="1183">
                  <c:v>0.106657942505752</c:v>
                </c:pt>
                <c:pt idx="1184">
                  <c:v>0.10677191189302</c:v>
                </c:pt>
                <c:pt idx="1185">
                  <c:v>0.10688665932692212</c:v>
                </c:pt>
                <c:pt idx="1186">
                  <c:v>0.10700226710348212</c:v>
                </c:pt>
                <c:pt idx="1187">
                  <c:v>0.10711881992909195</c:v>
                </c:pt>
                <c:pt idx="1188">
                  <c:v>0.10723640473686714</c:v>
                </c:pt>
                <c:pt idx="1189">
                  <c:v>0.107355110495596</c:v>
                </c:pt>
                <c:pt idx="1190">
                  <c:v>0.10747502801212699</c:v>
                </c:pt>
                <c:pt idx="1191">
                  <c:v>0.10759624972839867</c:v>
                </c:pt>
                <c:pt idx="1192">
                  <c:v>0.10771804445696233</c:v>
                </c:pt>
                <c:pt idx="1193">
                  <c:v>0.107840219641492</c:v>
                </c:pt>
                <c:pt idx="1194">
                  <c:v>0.10796277892789075</c:v>
                </c:pt>
                <c:pt idx="1195">
                  <c:v>0.10808571599761219</c:v>
                </c:pt>
                <c:pt idx="1196">
                  <c:v>0.10820902738251822</c:v>
                </c:pt>
                <c:pt idx="1197">
                  <c:v>0.108332710807788</c:v>
                </c:pt>
                <c:pt idx="1198">
                  <c:v>0.108456763108457</c:v>
                </c:pt>
                <c:pt idx="1199">
                  <c:v>0.108581181895264</c:v>
                </c:pt>
                <c:pt idx="1200">
                  <c:v>0.10870596428393776</c:v>
                </c:pt>
                <c:pt idx="1201">
                  <c:v>0.10883110784562119</c:v>
                </c:pt>
                <c:pt idx="1202">
                  <c:v>0.1089566099180862</c:v>
                </c:pt>
                <c:pt idx="1203">
                  <c:v>0.10908246812699</c:v>
                </c:pt>
                <c:pt idx="1204">
                  <c:v>0.10920868001467122</c:v>
                </c:pt>
                <c:pt idx="1205">
                  <c:v>0.10933524332771805</c:v>
                </c:pt>
                <c:pt idx="1206">
                  <c:v>0.10946215581824729</c:v>
                </c:pt>
                <c:pt idx="1207">
                  <c:v>0.10958941540426198</c:v>
                </c:pt>
                <c:pt idx="1208">
                  <c:v>0.10971702006462609</c:v>
                </c:pt>
                <c:pt idx="1209">
                  <c:v>0.109844967929907</c:v>
                </c:pt>
                <c:pt idx="1210">
                  <c:v>0.10997325722814238</c:v>
                </c:pt>
                <c:pt idx="1211">
                  <c:v>0.11010188633745498</c:v>
                </c:pt>
                <c:pt idx="1212">
                  <c:v>0.110230853759175</c:v>
                </c:pt>
                <c:pt idx="1213">
                  <c:v>0.11036015814917198</c:v>
                </c:pt>
                <c:pt idx="1214">
                  <c:v>0.1104897983054689</c:v>
                </c:pt>
                <c:pt idx="1215">
                  <c:v>0.110619773187486</c:v>
                </c:pt>
                <c:pt idx="1216">
                  <c:v>0.11075008191105212</c:v>
                </c:pt>
                <c:pt idx="1217">
                  <c:v>0.11088072376050102</c:v>
                </c:pt>
                <c:pt idx="1218">
                  <c:v>0.11101169818719395</c:v>
                </c:pt>
                <c:pt idx="1219">
                  <c:v>0.11114300481711099</c:v>
                </c:pt>
                <c:pt idx="1220">
                  <c:v>0.11127464345072074</c:v>
                </c:pt>
                <c:pt idx="1221">
                  <c:v>0.111406614024732</c:v>
                </c:pt>
                <c:pt idx="1222">
                  <c:v>0.111538916176085</c:v>
                </c:pt>
                <c:pt idx="1223">
                  <c:v>0.11167154975767205</c:v>
                </c:pt>
                <c:pt idx="1224">
                  <c:v>0.11180451285988198</c:v>
                </c:pt>
                <c:pt idx="1225">
                  <c:v>0.11193781013791786</c:v>
                </c:pt>
                <c:pt idx="1226">
                  <c:v>0.11207144236820812</c:v>
                </c:pt>
                <c:pt idx="1227">
                  <c:v>0.112205410499692</c:v>
                </c:pt>
                <c:pt idx="1228">
                  <c:v>0.112339714854685</c:v>
                </c:pt>
                <c:pt idx="1229">
                  <c:v>0.112474357274399</c:v>
                </c:pt>
                <c:pt idx="1230">
                  <c:v>0.11260933934570486</c:v>
                </c:pt>
                <c:pt idx="1231">
                  <c:v>0.11274466288071799</c:v>
                </c:pt>
                <c:pt idx="1232">
                  <c:v>0.11288032982693398</c:v>
                </c:pt>
                <c:pt idx="1233">
                  <c:v>0.113016341219336</c:v>
                </c:pt>
                <c:pt idx="1234">
                  <c:v>0.11315269920516798</c:v>
                </c:pt>
                <c:pt idx="1235">
                  <c:v>0.11328940630209385</c:v>
                </c:pt>
                <c:pt idx="1236">
                  <c:v>0.113426465139319</c:v>
                </c:pt>
                <c:pt idx="1237">
                  <c:v>0.11356387847959799</c:v>
                </c:pt>
                <c:pt idx="1238">
                  <c:v>0.11370164920949502</c:v>
                </c:pt>
                <c:pt idx="1239">
                  <c:v>0.11383978033433999</c:v>
                </c:pt>
                <c:pt idx="1240">
                  <c:v>0.11397827497177022</c:v>
                </c:pt>
                <c:pt idx="1241">
                  <c:v>0.11411713634552698</c:v>
                </c:pt>
                <c:pt idx="1242">
                  <c:v>0.114256367778867</c:v>
                </c:pt>
                <c:pt idx="1243">
                  <c:v>0.11439597268809602</c:v>
                </c:pt>
                <c:pt idx="1244">
                  <c:v>0.11453595457592412</c:v>
                </c:pt>
                <c:pt idx="1245">
                  <c:v>0.11467631702494301</c:v>
                </c:pt>
                <c:pt idx="1246">
                  <c:v>0.11481706369105531</c:v>
                </c:pt>
                <c:pt idx="1247">
                  <c:v>0.11495819829704608</c:v>
                </c:pt>
                <c:pt idx="1248">
                  <c:v>0.11509972462619319</c:v>
                </c:pt>
                <c:pt idx="1249">
                  <c:v>0.11524164651604712</c:v>
                </c:pt>
                <c:pt idx="1250">
                  <c:v>0.11538396785234356</c:v>
                </c:pt>
                <c:pt idx="1251">
                  <c:v>0.11552669256310236</c:v>
                </c:pt>
                <c:pt idx="1252">
                  <c:v>0.115669824612881</c:v>
                </c:pt>
                <c:pt idx="1253">
                  <c:v>0.11581336799729385</c:v>
                </c:pt>
                <c:pt idx="1254">
                  <c:v>0.11595732673769785</c:v>
                </c:pt>
                <c:pt idx="1255">
                  <c:v>0.11610170487614822</c:v>
                </c:pt>
                <c:pt idx="1256">
                  <c:v>0.11624650647058189</c:v>
                </c:pt>
                <c:pt idx="1257">
                  <c:v>0.116391735590246</c:v>
                </c:pt>
                <c:pt idx="1258">
                  <c:v>0.11653739631141601</c:v>
                </c:pt>
                <c:pt idx="1259">
                  <c:v>0.116683492713322</c:v>
                </c:pt>
                <c:pt idx="1260">
                  <c:v>0.116830028874382</c:v>
                </c:pt>
                <c:pt idx="1261">
                  <c:v>0.116977008868675</c:v>
                </c:pt>
                <c:pt idx="1262">
                  <c:v>0.11712443676268076</c:v>
                </c:pt>
                <c:pt idx="1263">
                  <c:v>0.11727231661226598</c:v>
                </c:pt>
                <c:pt idx="1264">
                  <c:v>0.11742065245995822</c:v>
                </c:pt>
                <c:pt idx="1265">
                  <c:v>0.11756944833241922</c:v>
                </c:pt>
                <c:pt idx="1266">
                  <c:v>0.11771870823820307</c:v>
                </c:pt>
                <c:pt idx="1267">
                  <c:v>0.11786843616572493</c:v>
                </c:pt>
                <c:pt idx="1268">
                  <c:v>0.11801863608147919</c:v>
                </c:pt>
                <c:pt idx="1269">
                  <c:v>0.11816931192844909</c:v>
                </c:pt>
                <c:pt idx="1270">
                  <c:v>0.11832046762475683</c:v>
                </c:pt>
                <c:pt idx="1271">
                  <c:v>0.11847210706250109</c:v>
                </c:pt>
                <c:pt idx="1272">
                  <c:v>0.11862423410677712</c:v>
                </c:pt>
                <c:pt idx="1273">
                  <c:v>0.118776852594905</c:v>
                </c:pt>
                <c:pt idx="1274">
                  <c:v>0.11892996633581</c:v>
                </c:pt>
                <c:pt idx="1275">
                  <c:v>0.119083579109569</c:v>
                </c:pt>
                <c:pt idx="1276">
                  <c:v>0.11923769466711702</c:v>
                </c:pt>
                <c:pt idx="1277">
                  <c:v>0.119392316730087</c:v>
                </c:pt>
                <c:pt idx="1278">
                  <c:v>0.11954744899078898</c:v>
                </c:pt>
                <c:pt idx="1279">
                  <c:v>0.119703095112312</c:v>
                </c:pt>
                <c:pt idx="1280">
                  <c:v>0.119859258728731</c:v>
                </c:pt>
                <c:pt idx="1281">
                  <c:v>0.12001594344543433</c:v>
                </c:pt>
                <c:pt idx="1282">
                  <c:v>0.12017315283952212</c:v>
                </c:pt>
                <c:pt idx="1283">
                  <c:v>0.120330890460323</c:v>
                </c:pt>
                <c:pt idx="1284">
                  <c:v>0.120489159829959</c:v>
                </c:pt>
                <c:pt idx="1285">
                  <c:v>0.120647964443996</c:v>
                </c:pt>
                <c:pt idx="1286">
                  <c:v>0.120807307772155</c:v>
                </c:pt>
                <c:pt idx="1287">
                  <c:v>0.120967193259078</c:v>
                </c:pt>
                <c:pt idx="1288">
                  <c:v>0.12112762432513829</c:v>
                </c:pt>
                <c:pt idx="1289">
                  <c:v>0.12128860436729499</c:v>
                </c:pt>
                <c:pt idx="1290">
                  <c:v>0.12145013675998922</c:v>
                </c:pt>
                <c:pt idx="1291">
                  <c:v>0.12161222485605357</c:v>
                </c:pt>
                <c:pt idx="1292">
                  <c:v>0.12177487198766176</c:v>
                </c:pt>
                <c:pt idx="1293">
                  <c:v>0.12193808146728879</c:v>
                </c:pt>
                <c:pt idx="1294">
                  <c:v>0.1221018565886922</c:v>
                </c:pt>
                <c:pt idx="1295">
                  <c:v>0.12226620062788761</c:v>
                </c:pt>
                <c:pt idx="1296">
                  <c:v>0.12243111684414898</c:v>
                </c:pt>
                <c:pt idx="1297">
                  <c:v>0.12259660848100712</c:v>
                </c:pt>
                <c:pt idx="1298">
                  <c:v>0.12276267876722048</c:v>
                </c:pt>
                <c:pt idx="1299">
                  <c:v>0.122929330917784</c:v>
                </c:pt>
                <c:pt idx="1300">
                  <c:v>0.130636858785069</c:v>
                </c:pt>
                <c:pt idx="1301">
                  <c:v>0.13261999081250481</c:v>
                </c:pt>
                <c:pt idx="1302">
                  <c:v>0.13293740353710481</c:v>
                </c:pt>
                <c:pt idx="1303">
                  <c:v>0.13311365822935667</c:v>
                </c:pt>
                <c:pt idx="1304">
                  <c:v>0.13329554799787799</c:v>
                </c:pt>
                <c:pt idx="1305">
                  <c:v>0.13347433322903199</c:v>
                </c:pt>
                <c:pt idx="1306">
                  <c:v>0.13365813434455787</c:v>
                </c:pt>
                <c:pt idx="1307">
                  <c:v>0.13383993383800241</c:v>
                </c:pt>
                <c:pt idx="1308">
                  <c:v>0.13402348927507701</c:v>
                </c:pt>
                <c:pt idx="1309">
                  <c:v>0.13420595147646808</c:v>
                </c:pt>
                <c:pt idx="1310">
                  <c:v>0.13438914599201801</c:v>
                </c:pt>
                <c:pt idx="1311">
                  <c:v>0.134571837199046</c:v>
                </c:pt>
                <c:pt idx="1312">
                  <c:v>0.13475489738215199</c:v>
                </c:pt>
                <c:pt idx="1313">
                  <c:v>0.13493778961861697</c:v>
                </c:pt>
                <c:pt idx="1314">
                  <c:v>0.13512093449144999</c:v>
                </c:pt>
                <c:pt idx="1315">
                  <c:v>0.13530410617371397</c:v>
                </c:pt>
                <c:pt idx="1316">
                  <c:v>0.135487513148071</c:v>
                </c:pt>
                <c:pt idx="1317">
                  <c:v>0.13567106784938188</c:v>
                </c:pt>
                <c:pt idx="1318">
                  <c:v>0.13585487880956487</c:v>
                </c:pt>
                <c:pt idx="1319">
                  <c:v>0.13603891891236741</c:v>
                </c:pt>
                <c:pt idx="1320">
                  <c:v>0.13622324892631099</c:v>
                </c:pt>
                <c:pt idx="1321">
                  <c:v>0.136407867249387</c:v>
                </c:pt>
                <c:pt idx="1322">
                  <c:v>0.13659281119539732</c:v>
                </c:pt>
                <c:pt idx="1323">
                  <c:v>0.13677808915360801</c:v>
                </c:pt>
                <c:pt idx="1324">
                  <c:v>0.13696372638942281</c:v>
                </c:pt>
                <c:pt idx="1325">
                  <c:v>0.13714973452283208</c:v>
                </c:pt>
                <c:pt idx="1326">
                  <c:v>0.13733613220881888</c:v>
                </c:pt>
                <c:pt idx="1327">
                  <c:v>0.137522931463852</c:v>
                </c:pt>
                <c:pt idx="1328">
                  <c:v>0.13771014699954001</c:v>
                </c:pt>
                <c:pt idx="1329">
                  <c:v>0.13789779013083103</c:v>
                </c:pt>
                <c:pt idx="1330">
                  <c:v>0.13808587299415587</c:v>
                </c:pt>
                <c:pt idx="1331">
                  <c:v>0.13827440585502432</c:v>
                </c:pt>
                <c:pt idx="1332">
                  <c:v>0.13846339902271154</c:v>
                </c:pt>
                <c:pt idx="1333">
                  <c:v>0.138652861675296</c:v>
                </c:pt>
                <c:pt idx="1334">
                  <c:v>0.13884280273724395</c:v>
                </c:pt>
                <c:pt idx="1335">
                  <c:v>0.13903323037775203</c:v>
                </c:pt>
                <c:pt idx="1336">
                  <c:v>0.13922415242045899</c:v>
                </c:pt>
                <c:pt idx="1337">
                  <c:v>0.13941557613797703</c:v>
                </c:pt>
                <c:pt idx="1338">
                  <c:v>0.139607508449305</c:v>
                </c:pt>
                <c:pt idx="1339">
                  <c:v>0.13979995584278834</c:v>
                </c:pt>
                <c:pt idx="1340">
                  <c:v>0.13999292447609477</c:v>
                </c:pt>
                <c:pt idx="1341">
                  <c:v>0.14018642015341001</c:v>
                </c:pt>
                <c:pt idx="1342">
                  <c:v>0.14038044837973701</c:v>
                </c:pt>
                <c:pt idx="1343">
                  <c:v>0.14057501435984687</c:v>
                </c:pt>
                <c:pt idx="1344">
                  <c:v>0.14077012303032799</c:v>
                </c:pt>
                <c:pt idx="1345">
                  <c:v>0.14096577906636337</c:v>
                </c:pt>
                <c:pt idx="1346">
                  <c:v>0.14116198690228299</c:v>
                </c:pt>
                <c:pt idx="1347">
                  <c:v>0.14135875074033999</c:v>
                </c:pt>
                <c:pt idx="1348">
                  <c:v>0.14155607456487801</c:v>
                </c:pt>
                <c:pt idx="1349">
                  <c:v>0.14175457426064267</c:v>
                </c:pt>
                <c:pt idx="1350">
                  <c:v>0.14195422538772803</c:v>
                </c:pt>
                <c:pt idx="1351">
                  <c:v>0.14215502457975387</c:v>
                </c:pt>
                <c:pt idx="1352">
                  <c:v>0.14235695097206699</c:v>
                </c:pt>
                <c:pt idx="1353">
                  <c:v>0.14255998224822841</c:v>
                </c:pt>
                <c:pt idx="1354">
                  <c:v>0.14276408983446881</c:v>
                </c:pt>
                <c:pt idx="1355">
                  <c:v>0.14296924207413741</c:v>
                </c:pt>
                <c:pt idx="1356">
                  <c:v>0.14317540211384697</c:v>
                </c:pt>
                <c:pt idx="1357">
                  <c:v>0.14338252921100667</c:v>
                </c:pt>
                <c:pt idx="1358">
                  <c:v>0.14359057776878287</c:v>
                </c:pt>
                <c:pt idx="1359">
                  <c:v>0.14379949786495608</c:v>
                </c:pt>
                <c:pt idx="1360">
                  <c:v>0.14400923479242381</c:v>
                </c:pt>
                <c:pt idx="1361">
                  <c:v>0.14421972924886101</c:v>
                </c:pt>
                <c:pt idx="1362">
                  <c:v>0.14443095951905599</c:v>
                </c:pt>
                <c:pt idx="1363">
                  <c:v>0.14464299735781799</c:v>
                </c:pt>
                <c:pt idx="1364">
                  <c:v>0.14485591485750021</c:v>
                </c:pt>
                <c:pt idx="1365">
                  <c:v>0.14506979030759337</c:v>
                </c:pt>
                <c:pt idx="1366">
                  <c:v>0.145284706099512</c:v>
                </c:pt>
                <c:pt idx="1367">
                  <c:v>0.14550074898665688</c:v>
                </c:pt>
                <c:pt idx="1368">
                  <c:v>0.14571800970144608</c:v>
                </c:pt>
                <c:pt idx="1369">
                  <c:v>0.14593658295263803</c:v>
                </c:pt>
                <c:pt idx="1370">
                  <c:v>0.14615656715697301</c:v>
                </c:pt>
                <c:pt idx="1371">
                  <c:v>0.14637806432234901</c:v>
                </c:pt>
                <c:pt idx="1372">
                  <c:v>0.14660117980734699</c:v>
                </c:pt>
                <c:pt idx="1373">
                  <c:v>0.14682602214077001</c:v>
                </c:pt>
                <c:pt idx="1374">
                  <c:v>0.14705190393869788</c:v>
                </c:pt>
                <c:pt idx="1375">
                  <c:v>0.14727859589753489</c:v>
                </c:pt>
                <c:pt idx="1376">
                  <c:v>0.14750611150017803</c:v>
                </c:pt>
                <c:pt idx="1377">
                  <c:v>0.14773444411400777</c:v>
                </c:pt>
                <c:pt idx="1378">
                  <c:v>0.14796359121226377</c:v>
                </c:pt>
                <c:pt idx="1379">
                  <c:v>0.14819355086057401</c:v>
                </c:pt>
                <c:pt idx="1380">
                  <c:v>0.14842432058745914</c:v>
                </c:pt>
                <c:pt idx="1381">
                  <c:v>0.14865589831870188</c:v>
                </c:pt>
                <c:pt idx="1382">
                  <c:v>0.14888828172962537</c:v>
                </c:pt>
                <c:pt idx="1383">
                  <c:v>0.14912115248623203</c:v>
                </c:pt>
                <c:pt idx="1384">
                  <c:v>0.14935390141547181</c:v>
                </c:pt>
                <c:pt idx="1385">
                  <c:v>0.14958649510093242</c:v>
                </c:pt>
                <c:pt idx="1386">
                  <c:v>0.14981877629636794</c:v>
                </c:pt>
                <c:pt idx="1387">
                  <c:v>0.15005074460092099</c:v>
                </c:pt>
                <c:pt idx="1388">
                  <c:v>0.15028238064801624</c:v>
                </c:pt>
                <c:pt idx="1389">
                  <c:v>0.15051368533290863</c:v>
                </c:pt>
                <c:pt idx="1390">
                  <c:v>0.15074465636482903</c:v>
                </c:pt>
                <c:pt idx="1391">
                  <c:v>0.15097529506916677</c:v>
                </c:pt>
                <c:pt idx="1392">
                  <c:v>0.15120560213167841</c:v>
                </c:pt>
                <c:pt idx="1393">
                  <c:v>0.15143557961986601</c:v>
                </c:pt>
                <c:pt idx="1394">
                  <c:v>0.151665229675256</c:v>
                </c:pt>
                <c:pt idx="1395">
                  <c:v>0.15189455531248044</c:v>
                </c:pt>
                <c:pt idx="1396">
                  <c:v>0.15212355989716941</c:v>
                </c:pt>
                <c:pt idx="1397">
                  <c:v>0.15235224748131337</c:v>
                </c:pt>
                <c:pt idx="1398">
                  <c:v>0.152580622578109</c:v>
                </c:pt>
                <c:pt idx="1399">
                  <c:v>0.15280869030015901</c:v>
                </c:pt>
                <c:pt idx="1400">
                  <c:v>0.15303645625669374</c:v>
                </c:pt>
                <c:pt idx="1401">
                  <c:v>0.15326392660518501</c:v>
                </c:pt>
                <c:pt idx="1402">
                  <c:v>0.15349110799880294</c:v>
                </c:pt>
                <c:pt idx="1403">
                  <c:v>0.15371800759891299</c:v>
                </c:pt>
                <c:pt idx="1404">
                  <c:v>0.15394463304215342</c:v>
                </c:pt>
                <c:pt idx="1405">
                  <c:v>0.15417099243450888</c:v>
                </c:pt>
                <c:pt idx="1406">
                  <c:v>0.1543970943252263</c:v>
                </c:pt>
                <c:pt idx="1407">
                  <c:v>0.15462294749856501</c:v>
                </c:pt>
                <c:pt idx="1408">
                  <c:v>0.15484855863596481</c:v>
                </c:pt>
                <c:pt idx="1409">
                  <c:v>0.15507393027178401</c:v>
                </c:pt>
                <c:pt idx="1410">
                  <c:v>0.15529908300011508</c:v>
                </c:pt>
                <c:pt idx="1411">
                  <c:v>0.155524027331258</c:v>
                </c:pt>
                <c:pt idx="1412">
                  <c:v>0.15574877435281129</c:v>
                </c:pt>
                <c:pt idx="1413">
                  <c:v>0.15597333374121047</c:v>
                </c:pt>
                <c:pt idx="1414">
                  <c:v>0.15619771573090499</c:v>
                </c:pt>
                <c:pt idx="1415">
                  <c:v>0.15642193176203764</c:v>
                </c:pt>
                <c:pt idx="1416">
                  <c:v>0.15664599384793981</c:v>
                </c:pt>
                <c:pt idx="1417">
                  <c:v>0.15686991411186477</c:v>
                </c:pt>
                <c:pt idx="1418">
                  <c:v>0.15709370484444643</c:v>
                </c:pt>
                <c:pt idx="1419">
                  <c:v>0.15731737844683694</c:v>
                </c:pt>
                <c:pt idx="1420">
                  <c:v>0.15754094742602681</c:v>
                </c:pt>
                <c:pt idx="1421">
                  <c:v>0.15776442436004506</c:v>
                </c:pt>
                <c:pt idx="1422">
                  <c:v>0.15798782188264357</c:v>
                </c:pt>
                <c:pt idx="1423">
                  <c:v>0.15821115265636981</c:v>
                </c:pt>
                <c:pt idx="1424">
                  <c:v>0.15843442935433602</c:v>
                </c:pt>
                <c:pt idx="1425">
                  <c:v>0.15865766463768788</c:v>
                </c:pt>
                <c:pt idx="1426">
                  <c:v>0.15888087113730237</c:v>
                </c:pt>
                <c:pt idx="1427">
                  <c:v>0.15910406143423381</c:v>
                </c:pt>
                <c:pt idx="1428">
                  <c:v>0.15932724804259576</c:v>
                </c:pt>
                <c:pt idx="1429">
                  <c:v>0.15955044339250149</c:v>
                </c:pt>
                <c:pt idx="1430">
                  <c:v>0.15977365981463801</c:v>
                </c:pt>
                <c:pt idx="1431">
                  <c:v>0.15999690952552212</c:v>
                </c:pt>
                <c:pt idx="1432">
                  <c:v>0.160220204613994</c:v>
                </c:pt>
                <c:pt idx="1433">
                  <c:v>0.16044355702868188</c:v>
                </c:pt>
                <c:pt idx="1434">
                  <c:v>0.160666978566533</c:v>
                </c:pt>
                <c:pt idx="1435">
                  <c:v>0.16089048086235708</c:v>
                </c:pt>
                <c:pt idx="1436">
                  <c:v>0.16111407537938488</c:v>
                </c:pt>
                <c:pt idx="1437">
                  <c:v>0.16133777340083788</c:v>
                </c:pt>
                <c:pt idx="1438">
                  <c:v>0.16156158602241399</c:v>
                </c:pt>
                <c:pt idx="1439">
                  <c:v>0.16178552414573588</c:v>
                </c:pt>
                <c:pt idx="1440">
                  <c:v>0.16200959847269641</c:v>
                </c:pt>
                <c:pt idx="1441">
                  <c:v>0.16223381950065288</c:v>
                </c:pt>
                <c:pt idx="1442">
                  <c:v>0.16245819751846494</c:v>
                </c:pt>
                <c:pt idx="1443">
                  <c:v>0.16268274260329488</c:v>
                </c:pt>
                <c:pt idx="1444">
                  <c:v>0.16290746461820599</c:v>
                </c:pt>
                <c:pt idx="1445">
                  <c:v>0.163132373210403</c:v>
                </c:pt>
                <c:pt idx="1446">
                  <c:v>0.16335747781019044</c:v>
                </c:pt>
                <c:pt idx="1447">
                  <c:v>0.16358278763053297</c:v>
                </c:pt>
                <c:pt idx="1448">
                  <c:v>0.16380831166721399</c:v>
                </c:pt>
                <c:pt idx="1449">
                  <c:v>0.16403405869952301</c:v>
                </c:pt>
                <c:pt idx="1450">
                  <c:v>0.16426003729146477</c:v>
                </c:pt>
                <c:pt idx="1451">
                  <c:v>0.16448625579340981</c:v>
                </c:pt>
                <c:pt idx="1452">
                  <c:v>0.164712722344206</c:v>
                </c:pt>
                <c:pt idx="1453">
                  <c:v>0.16493944487365381</c:v>
                </c:pt>
                <c:pt idx="1454">
                  <c:v>0.16516643110533308</c:v>
                </c:pt>
                <c:pt idx="1455">
                  <c:v>0.16539368855976044</c:v>
                </c:pt>
                <c:pt idx="1456">
                  <c:v>0.165621224557849</c:v>
                </c:pt>
                <c:pt idx="1457">
                  <c:v>0.165849046224576</c:v>
                </c:pt>
                <c:pt idx="1458">
                  <c:v>0.16607716049291699</c:v>
                </c:pt>
                <c:pt idx="1459">
                  <c:v>0.16630557410794997</c:v>
                </c:pt>
                <c:pt idx="1460">
                  <c:v>0.16653429363114344</c:v>
                </c:pt>
                <c:pt idx="1461">
                  <c:v>0.16676332544476899</c:v>
                </c:pt>
                <c:pt idx="1462">
                  <c:v>0.16699267575644799</c:v>
                </c:pt>
                <c:pt idx="1463">
                  <c:v>0.16722235060377597</c:v>
                </c:pt>
                <c:pt idx="1464">
                  <c:v>0.16745235585903703</c:v>
                </c:pt>
                <c:pt idx="1465">
                  <c:v>0.16768269723394977</c:v>
                </c:pt>
                <c:pt idx="1466">
                  <c:v>0.16791338028449265</c:v>
                </c:pt>
                <c:pt idx="1467">
                  <c:v>0.16814441041566441</c:v>
                </c:pt>
                <c:pt idx="1468">
                  <c:v>0.16837579288635701</c:v>
                </c:pt>
                <c:pt idx="1469">
                  <c:v>0.16860753281412241</c:v>
                </c:pt>
                <c:pt idx="1470">
                  <c:v>0.16883963517995801</c:v>
                </c:pt>
                <c:pt idx="1471">
                  <c:v>0.16907210483305687</c:v>
                </c:pt>
                <c:pt idx="1472">
                  <c:v>0.16930494649550001</c:v>
                </c:pt>
                <c:pt idx="1473">
                  <c:v>0.16953816476687941</c:v>
                </c:pt>
                <c:pt idx="1474">
                  <c:v>0.169771764128896</c:v>
                </c:pt>
                <c:pt idx="1475">
                  <c:v>0.170005748949837</c:v>
                </c:pt>
                <c:pt idx="1476">
                  <c:v>0.17024012348900641</c:v>
                </c:pt>
                <c:pt idx="1477">
                  <c:v>0.170474891901048</c:v>
                </c:pt>
                <c:pt idx="1478">
                  <c:v>0.17071005824019841</c:v>
                </c:pt>
                <c:pt idx="1479">
                  <c:v>0.17094562646442832</c:v>
                </c:pt>
                <c:pt idx="1480">
                  <c:v>0.17859413810320451</c:v>
                </c:pt>
                <c:pt idx="1481">
                  <c:v>0.18061579002568101</c:v>
                </c:pt>
                <c:pt idx="1482">
                  <c:v>0.18100834208823877</c:v>
                </c:pt>
                <c:pt idx="1483">
                  <c:v>0.18125118707733195</c:v>
                </c:pt>
                <c:pt idx="1484">
                  <c:v>0.18150452633804887</c:v>
                </c:pt>
                <c:pt idx="1485">
                  <c:v>0.18175639644730701</c:v>
                </c:pt>
                <c:pt idx="1486">
                  <c:v>0.18201138909915632</c:v>
                </c:pt>
                <c:pt idx="1487">
                  <c:v>0.18226534900668503</c:v>
                </c:pt>
                <c:pt idx="1488">
                  <c:v>0.18251958486163625</c:v>
                </c:pt>
                <c:pt idx="1489">
                  <c:v>0.18277306785412503</c:v>
                </c:pt>
                <c:pt idx="1490">
                  <c:v>0.18302632411812644</c:v>
                </c:pt>
                <c:pt idx="1491">
                  <c:v>0.18327906806156899</c:v>
                </c:pt>
                <c:pt idx="1492">
                  <c:v>0.18353152842929199</c:v>
                </c:pt>
                <c:pt idx="1493">
                  <c:v>0.18378364111940243</c:v>
                </c:pt>
                <c:pt idx="1494">
                  <c:v>0.18403551914824701</c:v>
                </c:pt>
                <c:pt idx="1495">
                  <c:v>0.18428716808291132</c:v>
                </c:pt>
                <c:pt idx="1496">
                  <c:v>0.18453865380778103</c:v>
                </c:pt>
                <c:pt idx="1497">
                  <c:v>0.18479000171087703</c:v>
                </c:pt>
                <c:pt idx="1498">
                  <c:v>0.18504125660232981</c:v>
                </c:pt>
                <c:pt idx="1499">
                  <c:v>0.18529244713821308</c:v>
                </c:pt>
                <c:pt idx="1500">
                  <c:v>0.18554360725292632</c:v>
                </c:pt>
                <c:pt idx="1501">
                  <c:v>0.18579476372698103</c:v>
                </c:pt>
                <c:pt idx="1502">
                  <c:v>0.18604594390860801</c:v>
                </c:pt>
                <c:pt idx="1503">
                  <c:v>0.18629717145626581</c:v>
                </c:pt>
                <c:pt idx="1504">
                  <c:v>0.18654846917685342</c:v>
                </c:pt>
                <c:pt idx="1505">
                  <c:v>0.18679985763330503</c:v>
                </c:pt>
                <c:pt idx="1506">
                  <c:v>0.18705135623680899</c:v>
                </c:pt>
                <c:pt idx="1507">
                  <c:v>0.18730298284417643</c:v>
                </c:pt>
                <c:pt idx="1508">
                  <c:v>0.18755475421782541</c:v>
                </c:pt>
                <c:pt idx="1509">
                  <c:v>0.18780668595495001</c:v>
                </c:pt>
                <c:pt idx="1510">
                  <c:v>0.18805879271141177</c:v>
                </c:pt>
                <c:pt idx="1511">
                  <c:v>0.18831108823430326</c:v>
                </c:pt>
                <c:pt idx="1512">
                  <c:v>0.18856358549188057</c:v>
                </c:pt>
                <c:pt idx="1513">
                  <c:v>0.18881629673202935</c:v>
                </c:pt>
                <c:pt idx="1514">
                  <c:v>0.18906923357026914</c:v>
                </c:pt>
                <c:pt idx="1515">
                  <c:v>0.18932240704911699</c:v>
                </c:pt>
                <c:pt idx="1516">
                  <c:v>0.18957582770425888</c:v>
                </c:pt>
                <c:pt idx="1517">
                  <c:v>0.189829505617677</c:v>
                </c:pt>
                <c:pt idx="1518">
                  <c:v>0.19008345047043332</c:v>
                </c:pt>
                <c:pt idx="1519">
                  <c:v>0.190337819687947</c:v>
                </c:pt>
                <c:pt idx="1520">
                  <c:v>0.19059304501155797</c:v>
                </c:pt>
                <c:pt idx="1521">
                  <c:v>0.19084909122684601</c:v>
                </c:pt>
                <c:pt idx="1522">
                  <c:v>0.19110596293769888</c:v>
                </c:pt>
                <c:pt idx="1523">
                  <c:v>0.19136364834479</c:v>
                </c:pt>
                <c:pt idx="1524">
                  <c:v>0.19162213290462887</c:v>
                </c:pt>
                <c:pt idx="1525">
                  <c:v>0.19188139571637344</c:v>
                </c:pt>
                <c:pt idx="1526">
                  <c:v>0.19214141139917101</c:v>
                </c:pt>
                <c:pt idx="1527">
                  <c:v>0.19240214890523599</c:v>
                </c:pt>
                <c:pt idx="1528">
                  <c:v>0.19266357191224487</c:v>
                </c:pt>
                <c:pt idx="1529">
                  <c:v>0.19292563268211699</c:v>
                </c:pt>
                <c:pt idx="1530">
                  <c:v>0.19318827543164288</c:v>
                </c:pt>
                <c:pt idx="1531">
                  <c:v>0.19345143675499477</c:v>
                </c:pt>
                <c:pt idx="1532">
                  <c:v>0.19371509019571981</c:v>
                </c:pt>
                <c:pt idx="1533">
                  <c:v>0.19397930289569537</c:v>
                </c:pt>
                <c:pt idx="1534">
                  <c:v>0.19424414218159908</c:v>
                </c:pt>
                <c:pt idx="1535">
                  <c:v>0.194509682373569</c:v>
                </c:pt>
                <c:pt idx="1536">
                  <c:v>0.19477600276673199</c:v>
                </c:pt>
                <c:pt idx="1537">
                  <c:v>0.19504318796116477</c:v>
                </c:pt>
                <c:pt idx="1538">
                  <c:v>0.19531132754215341</c:v>
                </c:pt>
                <c:pt idx="1539">
                  <c:v>0.195580516102309</c:v>
                </c:pt>
                <c:pt idx="1540">
                  <c:v>0.195850853035447</c:v>
                </c:pt>
                <c:pt idx="1541">
                  <c:v>0.19612244243674001</c:v>
                </c:pt>
                <c:pt idx="1542">
                  <c:v>0.19639539291033403</c:v>
                </c:pt>
                <c:pt idx="1543">
                  <c:v>0.19666919022087301</c:v>
                </c:pt>
                <c:pt idx="1544">
                  <c:v>0.19694343817943855</c:v>
                </c:pt>
                <c:pt idx="1545">
                  <c:v>0.19721816257471644</c:v>
                </c:pt>
                <c:pt idx="1546">
                  <c:v>0.19749334079097242</c:v>
                </c:pt>
                <c:pt idx="1547">
                  <c:v>0.19776895949743481</c:v>
                </c:pt>
                <c:pt idx="1548">
                  <c:v>0.19804500374282408</c:v>
                </c:pt>
                <c:pt idx="1549">
                  <c:v>0.198321458803838</c:v>
                </c:pt>
                <c:pt idx="1550">
                  <c:v>0.19859830939708012</c:v>
                </c:pt>
                <c:pt idx="1551">
                  <c:v>0.19887554015366488</c:v>
                </c:pt>
                <c:pt idx="1552">
                  <c:v>0.199153135389744</c:v>
                </c:pt>
                <c:pt idx="1553">
                  <c:v>0.19943107930720499</c:v>
                </c:pt>
                <c:pt idx="1554">
                  <c:v>0.19970935594238803</c:v>
                </c:pt>
                <c:pt idx="1555">
                  <c:v>0.199987949268913</c:v>
                </c:pt>
                <c:pt idx="1556">
                  <c:v>0.20026684321376301</c:v>
                </c:pt>
                <c:pt idx="1557">
                  <c:v>0.20054602172822741</c:v>
                </c:pt>
                <c:pt idx="1558">
                  <c:v>0.20082546883001001</c:v>
                </c:pt>
                <c:pt idx="1559">
                  <c:v>0.20110516866518488</c:v>
                </c:pt>
                <c:pt idx="1560">
                  <c:v>0.20138510556086681</c:v>
                </c:pt>
                <c:pt idx="1561">
                  <c:v>0.20166526408509441</c:v>
                </c:pt>
                <c:pt idx="1562">
                  <c:v>0.201945629103637</c:v>
                </c:pt>
                <c:pt idx="1563">
                  <c:v>0.20222618583904944</c:v>
                </c:pt>
                <c:pt idx="1564">
                  <c:v>0.20250691992814987</c:v>
                </c:pt>
                <c:pt idx="1565">
                  <c:v>0.20278781747946881</c:v>
                </c:pt>
                <c:pt idx="1566">
                  <c:v>0.20306886512898301</c:v>
                </c:pt>
                <c:pt idx="1567">
                  <c:v>0.20335005009443799</c:v>
                </c:pt>
                <c:pt idx="1568">
                  <c:v>0.20363136022731401</c:v>
                </c:pt>
                <c:pt idx="1569">
                  <c:v>0.20391278406233035</c:v>
                </c:pt>
                <c:pt idx="1570">
                  <c:v>0.20419431086385101</c:v>
                </c:pt>
                <c:pt idx="1571">
                  <c:v>0.20447593066901901</c:v>
                </c:pt>
                <c:pt idx="1572">
                  <c:v>0.20475763432706418</c:v>
                </c:pt>
                <c:pt idx="1573">
                  <c:v>0.20503941353465899</c:v>
                </c:pt>
                <c:pt idx="1574">
                  <c:v>0.20532126086699903</c:v>
                </c:pt>
                <c:pt idx="1575">
                  <c:v>0.205603169804351</c:v>
                </c:pt>
                <c:pt idx="1576">
                  <c:v>0.20588513475403081</c:v>
                </c:pt>
                <c:pt idx="1577">
                  <c:v>0.20616715106756681</c:v>
                </c:pt>
                <c:pt idx="1578">
                  <c:v>0.20644921397968699</c:v>
                </c:pt>
                <c:pt idx="1579">
                  <c:v>0.20673129569109419</c:v>
                </c:pt>
                <c:pt idx="1580">
                  <c:v>0.20701341762022832</c:v>
                </c:pt>
                <c:pt idx="1581">
                  <c:v>0.20729558099873499</c:v>
                </c:pt>
                <c:pt idx="1582">
                  <c:v>0.20757778932006499</c:v>
                </c:pt>
                <c:pt idx="1583">
                  <c:v>0.20786004037373401</c:v>
                </c:pt>
                <c:pt idx="1584">
                  <c:v>0.20814233496635037</c:v>
                </c:pt>
                <c:pt idx="1585">
                  <c:v>0.20842467651360988</c:v>
                </c:pt>
                <c:pt idx="1586">
                  <c:v>0.20870706918009949</c:v>
                </c:pt>
                <c:pt idx="1587">
                  <c:v>0.20898951792985687</c:v>
                </c:pt>
                <c:pt idx="1588">
                  <c:v>0.20927202857156099</c:v>
                </c:pt>
                <c:pt idx="1589">
                  <c:v>0.20955460768726641</c:v>
                </c:pt>
                <c:pt idx="1590">
                  <c:v>0.20983726262853</c:v>
                </c:pt>
                <c:pt idx="1591">
                  <c:v>0.21012000146658397</c:v>
                </c:pt>
                <c:pt idx="1592">
                  <c:v>0.21040283296495901</c:v>
                </c:pt>
                <c:pt idx="1593">
                  <c:v>0.21068576653656301</c:v>
                </c:pt>
                <c:pt idx="1594">
                  <c:v>0.21096881220790303</c:v>
                </c:pt>
                <c:pt idx="1595">
                  <c:v>0.21125198057789535</c:v>
                </c:pt>
                <c:pt idx="1596">
                  <c:v>0.21153528277907008</c:v>
                </c:pt>
                <c:pt idx="1597">
                  <c:v>0.21181873043708377</c:v>
                </c:pt>
                <c:pt idx="1598">
                  <c:v>0.21210233563131844</c:v>
                </c:pt>
                <c:pt idx="1599">
                  <c:v>0.21238611085536477</c:v>
                </c:pt>
                <c:pt idx="1600">
                  <c:v>0.21267006897840088</c:v>
                </c:pt>
                <c:pt idx="1601">
                  <c:v>0.21295422320725901</c:v>
                </c:pt>
                <c:pt idx="1602">
                  <c:v>0.21323858704951201</c:v>
                </c:pt>
                <c:pt idx="1603">
                  <c:v>0.21352317427767201</c:v>
                </c:pt>
                <c:pt idx="1604">
                  <c:v>0.21380799889466903</c:v>
                </c:pt>
                <c:pt idx="1605">
                  <c:v>0.21409307510065001</c:v>
                </c:pt>
                <c:pt idx="1606">
                  <c:v>0.21437841726128701</c:v>
                </c:pt>
                <c:pt idx="1607">
                  <c:v>0.21466403987753957</c:v>
                </c:pt>
                <c:pt idx="1608">
                  <c:v>0.21494995755701901</c:v>
                </c:pt>
                <c:pt idx="1609">
                  <c:v>0.21523618498695277</c:v>
                </c:pt>
                <c:pt idx="1610">
                  <c:v>0.215522736908769</c:v>
                </c:pt>
                <c:pt idx="1611">
                  <c:v>0.21580962809430501</c:v>
                </c:pt>
                <c:pt idx="1612">
                  <c:v>0.216096873323633</c:v>
                </c:pt>
                <c:pt idx="1613">
                  <c:v>0.21638448736450044</c:v>
                </c:pt>
                <c:pt idx="1614">
                  <c:v>0.21667248495334501</c:v>
                </c:pt>
                <c:pt idx="1615">
                  <c:v>0.21696088077786635</c:v>
                </c:pt>
                <c:pt idx="1616">
                  <c:v>0.21724968946105994</c:v>
                </c:pt>
                <c:pt idx="1617">
                  <c:v>0.21753892554676577</c:v>
                </c:pt>
                <c:pt idx="1618">
                  <c:v>0.217828603486559</c:v>
                </c:pt>
                <c:pt idx="1619">
                  <c:v>0.21811873762803141</c:v>
                </c:pt>
                <c:pt idx="1620">
                  <c:v>0.21840934220431832</c:v>
                </c:pt>
                <c:pt idx="1621">
                  <c:v>0.21870043132487677</c:v>
                </c:pt>
                <c:pt idx="1622">
                  <c:v>0.21899201896741108</c:v>
                </c:pt>
                <c:pt idx="1623">
                  <c:v>0.21928411897089303</c:v>
                </c:pt>
                <c:pt idx="1624">
                  <c:v>0.219576745029612</c:v>
                </c:pt>
                <c:pt idx="1625">
                  <c:v>0.21986991068819781</c:v>
                </c:pt>
                <c:pt idx="1626">
                  <c:v>0.22016362933751094</c:v>
                </c:pt>
                <c:pt idx="1627">
                  <c:v>0.22045791421144301</c:v>
                </c:pt>
                <c:pt idx="1628">
                  <c:v>0.22075277838439997</c:v>
                </c:pt>
                <c:pt idx="1629">
                  <c:v>0.22104823476959237</c:v>
                </c:pt>
                <c:pt idx="1630">
                  <c:v>0.22134429611792725</c:v>
                </c:pt>
                <c:pt idx="1631">
                  <c:v>0.22164097501753097</c:v>
                </c:pt>
                <c:pt idx="1632">
                  <c:v>0.22193828389383877</c:v>
                </c:pt>
                <c:pt idx="1633">
                  <c:v>0.22223623501013237</c:v>
                </c:pt>
                <c:pt idx="1634">
                  <c:v>0.222534840468602</c:v>
                </c:pt>
                <c:pt idx="1635">
                  <c:v>0.22283411221177588</c:v>
                </c:pt>
                <c:pt idx="1636">
                  <c:v>0.22313406202431688</c:v>
                </c:pt>
                <c:pt idx="1637">
                  <c:v>0.22343470153515901</c:v>
                </c:pt>
                <c:pt idx="1638">
                  <c:v>0.22373604221992599</c:v>
                </c:pt>
                <c:pt idx="1639">
                  <c:v>0.224038095403603</c:v>
                </c:pt>
                <c:pt idx="1640">
                  <c:v>0.224340872263427</c:v>
                </c:pt>
                <c:pt idx="1641">
                  <c:v>0.22464438383197008</c:v>
                </c:pt>
                <c:pt idx="1642">
                  <c:v>0.22494864100036968</c:v>
                </c:pt>
                <c:pt idx="1643">
                  <c:v>0.22525365452172041</c:v>
                </c:pt>
                <c:pt idx="1644">
                  <c:v>0.225559435014555</c:v>
                </c:pt>
                <c:pt idx="1645">
                  <c:v>0.23319399604177499</c:v>
                </c:pt>
                <c:pt idx="1646">
                  <c:v>0.23526629255698941</c:v>
                </c:pt>
                <c:pt idx="1647">
                  <c:v>0.235732001054059</c:v>
                </c:pt>
                <c:pt idx="1648">
                  <c:v>0.23604222811347941</c:v>
                </c:pt>
                <c:pt idx="1649">
                  <c:v>0.23636928832061499</c:v>
                </c:pt>
                <c:pt idx="1650">
                  <c:v>0.23669671671394588</c:v>
                </c:pt>
                <c:pt idx="1651">
                  <c:v>0.237026854103802</c:v>
                </c:pt>
                <c:pt idx="1652">
                  <c:v>0.23735710040521299</c:v>
                </c:pt>
                <c:pt idx="1653">
                  <c:v>0.23768737901515488</c:v>
                </c:pt>
                <c:pt idx="1654">
                  <c:v>0.23801753437474901</c:v>
                </c:pt>
                <c:pt idx="1655">
                  <c:v>0.23834754246400999</c:v>
                </c:pt>
                <c:pt idx="1656">
                  <c:v>0.23867746944561197</c:v>
                </c:pt>
                <c:pt idx="1657">
                  <c:v>0.23900735036145432</c:v>
                </c:pt>
                <c:pt idx="1658">
                  <c:v>0.23933725508392203</c:v>
                </c:pt>
                <c:pt idx="1659">
                  <c:v>0.23966723375489732</c:v>
                </c:pt>
                <c:pt idx="1660">
                  <c:v>0.2399973445128171</c:v>
                </c:pt>
                <c:pt idx="1661">
                  <c:v>0.24032763580414701</c:v>
                </c:pt>
                <c:pt idx="1662">
                  <c:v>0.24065815563222603</c:v>
                </c:pt>
                <c:pt idx="1663">
                  <c:v>0.24098894642233301</c:v>
                </c:pt>
                <c:pt idx="1664">
                  <c:v>0.24132004806507601</c:v>
                </c:pt>
                <c:pt idx="1665">
                  <c:v>0.24165149660842999</c:v>
                </c:pt>
                <c:pt idx="1666">
                  <c:v>0.24198332536210737</c:v>
                </c:pt>
                <c:pt idx="1667">
                  <c:v>0.242315564694287</c:v>
                </c:pt>
                <c:pt idx="1668">
                  <c:v>0.24264824252164396</c:v>
                </c:pt>
                <c:pt idx="1669">
                  <c:v>0.24298138439800637</c:v>
                </c:pt>
                <c:pt idx="1670">
                  <c:v>0.24331501379123482</c:v>
                </c:pt>
                <c:pt idx="1671">
                  <c:v>0.24364915222848599</c:v>
                </c:pt>
                <c:pt idx="1672">
                  <c:v>0.24398381948389344</c:v>
                </c:pt>
                <c:pt idx="1673">
                  <c:v>0.2443190337163787</c:v>
                </c:pt>
                <c:pt idx="1674">
                  <c:v>0.24465481160960087</c:v>
                </c:pt>
                <c:pt idx="1675">
                  <c:v>0.24499116848824237</c:v>
                </c:pt>
                <c:pt idx="1676">
                  <c:v>0.245328118426654</c:v>
                </c:pt>
                <c:pt idx="1677">
                  <c:v>0.24566567434339201</c:v>
                </c:pt>
                <c:pt idx="1678">
                  <c:v>0.24600436615732285</c:v>
                </c:pt>
                <c:pt idx="1679">
                  <c:v>0.24634416915299223</c:v>
                </c:pt>
                <c:pt idx="1680">
                  <c:v>0.24668509819975801</c:v>
                </c:pt>
                <c:pt idx="1681">
                  <c:v>0.24702714829304201</c:v>
                </c:pt>
                <c:pt idx="1682">
                  <c:v>0.24737031157570599</c:v>
                </c:pt>
                <c:pt idx="1683">
                  <c:v>0.24771457185816209</c:v>
                </c:pt>
                <c:pt idx="1684">
                  <c:v>0.24805990753754104</c:v>
                </c:pt>
                <c:pt idx="1685">
                  <c:v>0.24840628980787005</c:v>
                </c:pt>
                <c:pt idx="1686">
                  <c:v>0.24875368346883203</c:v>
                </c:pt>
                <c:pt idx="1687">
                  <c:v>0.24910204626992399</c:v>
                </c:pt>
                <c:pt idx="1688">
                  <c:v>0.24945132904071099</c:v>
                </c:pt>
                <c:pt idx="1689">
                  <c:v>0.24980147543998299</c:v>
                </c:pt>
                <c:pt idx="1690">
                  <c:v>0.25015249956327601</c:v>
                </c:pt>
                <c:pt idx="1691">
                  <c:v>0.25050447948146198</c:v>
                </c:pt>
                <c:pt idx="1692">
                  <c:v>0.25085749473608993</c:v>
                </c:pt>
                <c:pt idx="1693">
                  <c:v>0.25121163277467201</c:v>
                </c:pt>
                <c:pt idx="1694">
                  <c:v>0.25156698757395984</c:v>
                </c:pt>
                <c:pt idx="1695">
                  <c:v>0.25192365987212401</c:v>
                </c:pt>
                <c:pt idx="1696">
                  <c:v>0.25228175704309003</c:v>
                </c:pt>
                <c:pt idx="1697">
                  <c:v>0.25264139311053679</c:v>
                </c:pt>
                <c:pt idx="1698">
                  <c:v>0.25300268864584841</c:v>
                </c:pt>
                <c:pt idx="1699">
                  <c:v>0.25336577069134408</c:v>
                </c:pt>
                <c:pt idx="1700">
                  <c:v>0.25372962265052879</c:v>
                </c:pt>
                <c:pt idx="1701">
                  <c:v>0.25409316738298132</c:v>
                </c:pt>
                <c:pt idx="1702">
                  <c:v>0.25445635075029299</c:v>
                </c:pt>
                <c:pt idx="1703">
                  <c:v>0.25481896346347227</c:v>
                </c:pt>
                <c:pt idx="1704">
                  <c:v>0.25518099505330932</c:v>
                </c:pt>
                <c:pt idx="1705">
                  <c:v>0.255542410943983</c:v>
                </c:pt>
                <c:pt idx="1706">
                  <c:v>0.25590320601809174</c:v>
                </c:pt>
                <c:pt idx="1707">
                  <c:v>0.25626337049383574</c:v>
                </c:pt>
                <c:pt idx="1708">
                  <c:v>0.25662289928214604</c:v>
                </c:pt>
                <c:pt idx="1709">
                  <c:v>0.25698178644296232</c:v>
                </c:pt>
                <c:pt idx="1710">
                  <c:v>0.25734002723000532</c:v>
                </c:pt>
                <c:pt idx="1711">
                  <c:v>0.25769761702347299</c:v>
                </c:pt>
                <c:pt idx="1712">
                  <c:v>0.25805455190193599</c:v>
                </c:pt>
                <c:pt idx="1713">
                  <c:v>0.25841082842992502</c:v>
                </c:pt>
                <c:pt idx="1714">
                  <c:v>0.25876644386376302</c:v>
                </c:pt>
                <c:pt idx="1715">
                  <c:v>0.25912139614044832</c:v>
                </c:pt>
                <c:pt idx="1716">
                  <c:v>0.25947568398045462</c:v>
                </c:pt>
                <c:pt idx="1717">
                  <c:v>0.25982930692737038</c:v>
                </c:pt>
                <c:pt idx="1718">
                  <c:v>0.26018226541772138</c:v>
                </c:pt>
                <c:pt idx="1719">
                  <c:v>0.26053456083028897</c:v>
                </c:pt>
                <c:pt idx="1720">
                  <c:v>0.26088619554129039</c:v>
                </c:pt>
                <c:pt idx="1721">
                  <c:v>0.26123717297062199</c:v>
                </c:pt>
                <c:pt idx="1722">
                  <c:v>0.261587497626389</c:v>
                </c:pt>
                <c:pt idx="1723">
                  <c:v>0.26193717514314602</c:v>
                </c:pt>
                <c:pt idx="1724">
                  <c:v>0.26228621231572202</c:v>
                </c:pt>
                <c:pt idx="1725">
                  <c:v>0.26263461712706698</c:v>
                </c:pt>
                <c:pt idx="1726">
                  <c:v>0.26298239877046503</c:v>
                </c:pt>
                <c:pt idx="1727">
                  <c:v>0.26332956766550303</c:v>
                </c:pt>
                <c:pt idx="1728">
                  <c:v>0.26367613546785784</c:v>
                </c:pt>
                <c:pt idx="1729">
                  <c:v>0.26402211507259732</c:v>
                </c:pt>
                <c:pt idx="1730">
                  <c:v>0.264367520611063</c:v>
                </c:pt>
                <c:pt idx="1731">
                  <c:v>0.26471236744127602</c:v>
                </c:pt>
                <c:pt idx="1732">
                  <c:v>0.26505667213201578</c:v>
                </c:pt>
                <c:pt idx="1733">
                  <c:v>0.26540045244065202</c:v>
                </c:pt>
                <c:pt idx="1734">
                  <c:v>0.26574372728506301</c:v>
                </c:pt>
                <c:pt idx="1735">
                  <c:v>0.26608651670976341</c:v>
                </c:pt>
                <c:pt idx="1736">
                  <c:v>0.26642883824413732</c:v>
                </c:pt>
                <c:pt idx="1737">
                  <c:v>0.26677067038319602</c:v>
                </c:pt>
                <c:pt idx="1738">
                  <c:v>0.26711208133243597</c:v>
                </c:pt>
                <c:pt idx="1739">
                  <c:v>0.267453093831032</c:v>
                </c:pt>
                <c:pt idx="1740">
                  <c:v>0.26779374059918359</c:v>
                </c:pt>
                <c:pt idx="1741">
                  <c:v>0.26813404181642275</c:v>
                </c:pt>
                <c:pt idx="1742">
                  <c:v>0.26847402389388403</c:v>
                </c:pt>
                <c:pt idx="1743">
                  <c:v>0.26881371448608993</c:v>
                </c:pt>
                <c:pt idx="1744">
                  <c:v>0.26915314204567675</c:v>
                </c:pt>
                <c:pt idx="1745">
                  <c:v>0.26949233535117501</c:v>
                </c:pt>
                <c:pt idx="1746">
                  <c:v>0.26983132373691793</c:v>
                </c:pt>
                <c:pt idx="1747">
                  <c:v>0.27017013690165498</c:v>
                </c:pt>
                <c:pt idx="1748">
                  <c:v>0.27050880491376988</c:v>
                </c:pt>
                <c:pt idx="1749">
                  <c:v>0.27084735811487198</c:v>
                </c:pt>
                <c:pt idx="1750">
                  <c:v>0.27118582707402339</c:v>
                </c:pt>
                <c:pt idx="1751">
                  <c:v>0.27152424251789298</c:v>
                </c:pt>
                <c:pt idx="1752">
                  <c:v>0.27186263527613802</c:v>
                </c:pt>
                <c:pt idx="1753">
                  <c:v>0.272201036222258</c:v>
                </c:pt>
                <c:pt idx="1754">
                  <c:v>0.27253947622068808</c:v>
                </c:pt>
                <c:pt idx="1755">
                  <c:v>0.27287798607487068</c:v>
                </c:pt>
                <c:pt idx="1756">
                  <c:v>0.2732165964792449</c:v>
                </c:pt>
                <c:pt idx="1757">
                  <c:v>0.27355533797395698</c:v>
                </c:pt>
                <c:pt idx="1758">
                  <c:v>0.27389424090293701</c:v>
                </c:pt>
                <c:pt idx="1759">
                  <c:v>0.27423333537513461</c:v>
                </c:pt>
                <c:pt idx="1760">
                  <c:v>0.27457265122913832</c:v>
                </c:pt>
                <c:pt idx="1761">
                  <c:v>0.27491221800096632</c:v>
                </c:pt>
                <c:pt idx="1762">
                  <c:v>0.275252064895189</c:v>
                </c:pt>
                <c:pt idx="1763">
                  <c:v>0.27559222075918</c:v>
                </c:pt>
                <c:pt idx="1764">
                  <c:v>0.27593271406050501</c:v>
                </c:pt>
                <c:pt idx="1765">
                  <c:v>0.27627357286732701</c:v>
                </c:pt>
                <c:pt idx="1766">
                  <c:v>0.27661482483173799</c:v>
                </c:pt>
                <c:pt idx="1767">
                  <c:v>0.27695649717589127</c:v>
                </c:pt>
                <c:pt idx="1768">
                  <c:v>0.27729861668077699</c:v>
                </c:pt>
                <c:pt idx="1769">
                  <c:v>0.27764120967763001</c:v>
                </c:pt>
                <c:pt idx="1770">
                  <c:v>0.27798430204162639</c:v>
                </c:pt>
                <c:pt idx="1771">
                  <c:v>0.27832791918791377</c:v>
                </c:pt>
                <c:pt idx="1772">
                  <c:v>0.27867208606973998</c:v>
                </c:pt>
                <c:pt idx="1773">
                  <c:v>0.27901682717859339</c:v>
                </c:pt>
                <c:pt idx="1774">
                  <c:v>0.27936216654607432</c:v>
                </c:pt>
                <c:pt idx="1775">
                  <c:v>0.27970812774757908</c:v>
                </c:pt>
                <c:pt idx="1776">
                  <c:v>0.2800547289886634</c:v>
                </c:pt>
                <c:pt idx="1777">
                  <c:v>0.28040197921162147</c:v>
                </c:pt>
                <c:pt idx="1778">
                  <c:v>0.28074988640216375</c:v>
                </c:pt>
                <c:pt idx="1779">
                  <c:v>0.281098455036152</c:v>
                </c:pt>
                <c:pt idx="1780">
                  <c:v>0.28144768928561348</c:v>
                </c:pt>
                <c:pt idx="1781">
                  <c:v>0.28179759252313374</c:v>
                </c:pt>
                <c:pt idx="1782">
                  <c:v>0.28214816786088487</c:v>
                </c:pt>
                <c:pt idx="1783">
                  <c:v>0.28249941806673673</c:v>
                </c:pt>
                <c:pt idx="1784">
                  <c:v>0.28285134564917402</c:v>
                </c:pt>
                <c:pt idx="1785">
                  <c:v>0.28320395284532779</c:v>
                </c:pt>
                <c:pt idx="1786">
                  <c:v>0.28355724163934798</c:v>
                </c:pt>
                <c:pt idx="1787">
                  <c:v>0.28391121376472939</c:v>
                </c:pt>
                <c:pt idx="1788">
                  <c:v>0.28426587071335802</c:v>
                </c:pt>
                <c:pt idx="1789">
                  <c:v>0.28462121374173099</c:v>
                </c:pt>
                <c:pt idx="1790">
                  <c:v>0.28497724387902484</c:v>
                </c:pt>
                <c:pt idx="1791">
                  <c:v>0.28533396193479416</c:v>
                </c:pt>
                <c:pt idx="1792">
                  <c:v>0.285691368507345</c:v>
                </c:pt>
                <c:pt idx="1793">
                  <c:v>0.28604946399221592</c:v>
                </c:pt>
                <c:pt idx="1794">
                  <c:v>0.28640824859085684</c:v>
                </c:pt>
                <c:pt idx="1795">
                  <c:v>0.28676772231956532</c:v>
                </c:pt>
                <c:pt idx="1796">
                  <c:v>0.28712788501847886</c:v>
                </c:pt>
                <c:pt idx="1797">
                  <c:v>0.28748873636063715</c:v>
                </c:pt>
                <c:pt idx="1798">
                  <c:v>0.28785027586115686</c:v>
                </c:pt>
                <c:pt idx="1799">
                  <c:v>0.29548077755297003</c:v>
                </c:pt>
                <c:pt idx="1800">
                  <c:v>0.29759413884767238</c:v>
                </c:pt>
                <c:pt idx="1801">
                  <c:v>0.29811356495833102</c:v>
                </c:pt>
                <c:pt idx="1802">
                  <c:v>0.2984703843856521</c:v>
                </c:pt>
                <c:pt idx="1803">
                  <c:v>0.29885182515296416</c:v>
                </c:pt>
                <c:pt idx="1804">
                  <c:v>0.29923354847565076</c:v>
                </c:pt>
                <c:pt idx="1805">
                  <c:v>0.29961804447530199</c:v>
                </c:pt>
                <c:pt idx="1806">
                  <c:v>0.30000265529704861</c:v>
                </c:pt>
                <c:pt idx="1807">
                  <c:v>0.30038688089868976</c:v>
                </c:pt>
                <c:pt idx="1808">
                  <c:v>0.30077078373401983</c:v>
                </c:pt>
                <c:pt idx="1809">
                  <c:v>0.30115416968156739</c:v>
                </c:pt>
                <c:pt idx="1810">
                  <c:v>0.30153718914551808</c:v>
                </c:pt>
                <c:pt idx="1811">
                  <c:v>0.30191982537611756</c:v>
                </c:pt>
                <c:pt idx="1812">
                  <c:v>0.30230216933850768</c:v>
                </c:pt>
                <c:pt idx="1813">
                  <c:v>0.30268425359038598</c:v>
                </c:pt>
                <c:pt idx="1814">
                  <c:v>0.30306613646235198</c:v>
                </c:pt>
                <c:pt idx="1815">
                  <c:v>0.30344785609791802</c:v>
                </c:pt>
                <c:pt idx="1816">
                  <c:v>0.30382945369309688</c:v>
                </c:pt>
                <c:pt idx="1817">
                  <c:v>0.30421096171570033</c:v>
                </c:pt>
                <c:pt idx="1818">
                  <c:v>0.30459241026156708</c:v>
                </c:pt>
                <c:pt idx="1819">
                  <c:v>0.30497382430361103</c:v>
                </c:pt>
                <c:pt idx="1820">
                  <c:v>0.30535522557410438</c:v>
                </c:pt>
                <c:pt idx="1821">
                  <c:v>0.30573663209656299</c:v>
                </c:pt>
                <c:pt idx="1822">
                  <c:v>0.30611805887310201</c:v>
                </c:pt>
                <c:pt idx="1823">
                  <c:v>0.30649951795391939</c:v>
                </c:pt>
                <c:pt idx="1824">
                  <c:v>0.30688101877945956</c:v>
                </c:pt>
                <c:pt idx="1825">
                  <c:v>0.30726256834825455</c:v>
                </c:pt>
                <c:pt idx="1826">
                  <c:v>0.30764424665252399</c:v>
                </c:pt>
                <c:pt idx="1827">
                  <c:v>0.30802645342126184</c:v>
                </c:pt>
                <c:pt idx="1828">
                  <c:v>0.30840916038089305</c:v>
                </c:pt>
                <c:pt idx="1829">
                  <c:v>0.30879237353924915</c:v>
                </c:pt>
                <c:pt idx="1830">
                  <c:v>0.30917608046989076</c:v>
                </c:pt>
                <c:pt idx="1831">
                  <c:v>0.30956026388402963</c:v>
                </c:pt>
                <c:pt idx="1832">
                  <c:v>0.30994489746696841</c:v>
                </c:pt>
                <c:pt idx="1833">
                  <c:v>0.31032994794292268</c:v>
                </c:pt>
                <c:pt idx="1834">
                  <c:v>0.31071537379365816</c:v>
                </c:pt>
                <c:pt idx="1835">
                  <c:v>0.31110112573425752</c:v>
                </c:pt>
                <c:pt idx="1836">
                  <c:v>0.31148714622284596</c:v>
                </c:pt>
                <c:pt idx="1837">
                  <c:v>0.31187336944724076</c:v>
                </c:pt>
                <c:pt idx="1838">
                  <c:v>0.31225974340303603</c:v>
                </c:pt>
                <c:pt idx="1839">
                  <c:v>0.31264631778555141</c:v>
                </c:pt>
                <c:pt idx="1840">
                  <c:v>0.31303315275187499</c:v>
                </c:pt>
                <c:pt idx="1841">
                  <c:v>0.31342031668758541</c:v>
                </c:pt>
                <c:pt idx="1842">
                  <c:v>0.31380788522511815</c:v>
                </c:pt>
                <c:pt idx="1843">
                  <c:v>0.31419594169796938</c:v>
                </c:pt>
                <c:pt idx="1844">
                  <c:v>0.31458457696704351</c:v>
                </c:pt>
                <c:pt idx="1845">
                  <c:v>0.31497388963275669</c:v>
                </c:pt>
                <c:pt idx="1846">
                  <c:v>0.31536398599637744</c:v>
                </c:pt>
                <c:pt idx="1847">
                  <c:v>0.31575498011253839</c:v>
                </c:pt>
                <c:pt idx="1848">
                  <c:v>0.31614652870328308</c:v>
                </c:pt>
                <c:pt idx="1849">
                  <c:v>0.31653811419059602</c:v>
                </c:pt>
                <c:pt idx="1850">
                  <c:v>0.31692976989191868</c:v>
                </c:pt>
                <c:pt idx="1851">
                  <c:v>0.31732146107670262</c:v>
                </c:pt>
                <c:pt idx="1852">
                  <c:v>0.31771316668518601</c:v>
                </c:pt>
                <c:pt idx="1853">
                  <c:v>0.31810486223290169</c:v>
                </c:pt>
                <c:pt idx="1854">
                  <c:v>0.31849652455707084</c:v>
                </c:pt>
                <c:pt idx="1855">
                  <c:v>0.31888812956693341</c:v>
                </c:pt>
                <c:pt idx="1856">
                  <c:v>0.31927965356586441</c:v>
                </c:pt>
                <c:pt idx="1857">
                  <c:v>0.3196710726628284</c:v>
                </c:pt>
                <c:pt idx="1858">
                  <c:v>0.32006236321318804</c:v>
                </c:pt>
                <c:pt idx="1859">
                  <c:v>0.32045350172556963</c:v>
                </c:pt>
                <c:pt idx="1860">
                  <c:v>0.32084446505164843</c:v>
                </c:pt>
                <c:pt idx="1861">
                  <c:v>0.32123523043800761</c:v>
                </c:pt>
                <c:pt idx="1862">
                  <c:v>0.32162577565430361</c:v>
                </c:pt>
                <c:pt idx="1863">
                  <c:v>0.32201607908831903</c:v>
                </c:pt>
                <c:pt idx="1864">
                  <c:v>0.32240611986251555</c:v>
                </c:pt>
                <c:pt idx="1865">
                  <c:v>0.32279587794338932</c:v>
                </c:pt>
                <c:pt idx="1866">
                  <c:v>0.32318533425697432</c:v>
                </c:pt>
                <c:pt idx="1867">
                  <c:v>0.32357447080245016</c:v>
                </c:pt>
                <c:pt idx="1868">
                  <c:v>0.32396327076646303</c:v>
                </c:pt>
                <c:pt idx="1869">
                  <c:v>0.32435171863547541</c:v>
                </c:pt>
                <c:pt idx="1870">
                  <c:v>0.32473980030570132</c:v>
                </c:pt>
                <c:pt idx="1871">
                  <c:v>0.32512750318935768</c:v>
                </c:pt>
                <c:pt idx="1872">
                  <c:v>0.32551481631612172</c:v>
                </c:pt>
                <c:pt idx="1873">
                  <c:v>0.32590173042882298</c:v>
                </c:pt>
                <c:pt idx="1874">
                  <c:v>0.32628823807212198</c:v>
                </c:pt>
                <c:pt idx="1875">
                  <c:v>0.32667433367331339</c:v>
                </c:pt>
                <c:pt idx="1876">
                  <c:v>0.32706001361427461</c:v>
                </c:pt>
                <c:pt idx="1877">
                  <c:v>0.32744527629371184</c:v>
                </c:pt>
                <c:pt idx="1878">
                  <c:v>0.32783012217903684</c:v>
                </c:pt>
                <c:pt idx="1879">
                  <c:v>0.32821455384714904</c:v>
                </c:pt>
                <c:pt idx="1880">
                  <c:v>0.32859857601379139</c:v>
                </c:pt>
                <c:pt idx="1881">
                  <c:v>0.32898219555110803</c:v>
                </c:pt>
                <c:pt idx="1882">
                  <c:v>0.32936542149318498</c:v>
                </c:pt>
                <c:pt idx="1883">
                  <c:v>0.32974826502968568</c:v>
                </c:pt>
                <c:pt idx="1884">
                  <c:v>0.33013073948751998</c:v>
                </c:pt>
                <c:pt idx="1885">
                  <c:v>0.33051282878577692</c:v>
                </c:pt>
                <c:pt idx="1886">
                  <c:v>0.33089452002784048</c:v>
                </c:pt>
                <c:pt idx="1887">
                  <c:v>0.33127589329731816</c:v>
                </c:pt>
                <c:pt idx="1888">
                  <c:v>0.3316569674048821</c:v>
                </c:pt>
                <c:pt idx="1889">
                  <c:v>0.33203777532042505</c:v>
                </c:pt>
                <c:pt idx="1890">
                  <c:v>0.33241833470071203</c:v>
                </c:pt>
                <c:pt idx="1891">
                  <c:v>0.33279867482471903</c:v>
                </c:pt>
                <c:pt idx="1892">
                  <c:v>0.33317882425094336</c:v>
                </c:pt>
                <c:pt idx="1893">
                  <c:v>0.33355881370339141</c:v>
                </c:pt>
                <c:pt idx="1894">
                  <c:v>0.33393867489099055</c:v>
                </c:pt>
                <c:pt idx="1895">
                  <c:v>0.33431844093807622</c:v>
                </c:pt>
                <c:pt idx="1896">
                  <c:v>0.33469814607477638</c:v>
                </c:pt>
                <c:pt idx="1897">
                  <c:v>0.33507782563433591</c:v>
                </c:pt>
                <c:pt idx="1898">
                  <c:v>0.33545751589737155</c:v>
                </c:pt>
                <c:pt idx="1899">
                  <c:v>0.33583725400537101</c:v>
                </c:pt>
                <c:pt idx="1900">
                  <c:v>0.33621707784096183</c:v>
                </c:pt>
                <c:pt idx="1901">
                  <c:v>0.33659702592632501</c:v>
                </c:pt>
                <c:pt idx="1902">
                  <c:v>0.33697713731625262</c:v>
                </c:pt>
                <c:pt idx="1903">
                  <c:v>0.33735745149812502</c:v>
                </c:pt>
                <c:pt idx="1904">
                  <c:v>0.33773800829382067</c:v>
                </c:pt>
                <c:pt idx="1905">
                  <c:v>0.33811884776648016</c:v>
                </c:pt>
                <c:pt idx="1906">
                  <c:v>0.3385000101313545</c:v>
                </c:pt>
                <c:pt idx="1907">
                  <c:v>0.33888153567156404</c:v>
                </c:pt>
                <c:pt idx="1908">
                  <c:v>0.33926346465860741</c:v>
                </c:pt>
                <c:pt idx="1909">
                  <c:v>0.33964583727803632</c:v>
                </c:pt>
                <c:pt idx="1910">
                  <c:v>0.34002869356021453</c:v>
                </c:pt>
                <c:pt idx="1911">
                  <c:v>0.34041207331621665</c:v>
                </c:pt>
                <c:pt idx="1912">
                  <c:v>0.340796016078946</c:v>
                </c:pt>
                <c:pt idx="1913">
                  <c:v>0.34118056104931516</c:v>
                </c:pt>
                <c:pt idx="1914">
                  <c:v>0.34156574704735798</c:v>
                </c:pt>
                <c:pt idx="1915">
                  <c:v>0.34195161246835776</c:v>
                </c:pt>
                <c:pt idx="1916">
                  <c:v>0.34233819524353698</c:v>
                </c:pt>
                <c:pt idx="1917">
                  <c:v>0.34272553280539475</c:v>
                </c:pt>
                <c:pt idx="1918">
                  <c:v>0.34311366205735438</c:v>
                </c:pt>
                <c:pt idx="1919">
                  <c:v>0.34350261934754989</c:v>
                </c:pt>
                <c:pt idx="1920">
                  <c:v>0.34389244044653439</c:v>
                </c:pt>
                <c:pt idx="1921">
                  <c:v>0.34428316052875801</c:v>
                </c:pt>
                <c:pt idx="1922">
                  <c:v>0.34467481415737539</c:v>
                </c:pt>
                <c:pt idx="1923">
                  <c:v>0.34506743527243139</c:v>
                </c:pt>
                <c:pt idx="1924">
                  <c:v>0.34546105718200598</c:v>
                </c:pt>
                <c:pt idx="1925">
                  <c:v>0.34585571255615899</c:v>
                </c:pt>
                <c:pt idx="1926">
                  <c:v>0.34625143342342679</c:v>
                </c:pt>
                <c:pt idx="1927">
                  <c:v>0.34664825116969938</c:v>
                </c:pt>
                <c:pt idx="1928">
                  <c:v>0.34704619653923102</c:v>
                </c:pt>
                <c:pt idx="1929">
                  <c:v>0.34744529963761184</c:v>
                </c:pt>
                <c:pt idx="1930">
                  <c:v>0.34784558993647341</c:v>
                </c:pt>
                <c:pt idx="1931">
                  <c:v>0.34824709627980432</c:v>
                </c:pt>
                <c:pt idx="1932">
                  <c:v>0.34864984689166101</c:v>
                </c:pt>
                <c:pt idx="1933">
                  <c:v>0.34905351684670799</c:v>
                </c:pt>
                <c:pt idx="1934">
                  <c:v>0.34945712719895056</c:v>
                </c:pt>
                <c:pt idx="1935">
                  <c:v>0.34986078546577404</c:v>
                </c:pt>
                <c:pt idx="1936">
                  <c:v>0.35026415996676802</c:v>
                </c:pt>
                <c:pt idx="1937">
                  <c:v>0.35066731410903801</c:v>
                </c:pt>
                <c:pt idx="1938">
                  <c:v>0.35107021949375339</c:v>
                </c:pt>
                <c:pt idx="1939">
                  <c:v>0.35147291348043941</c:v>
                </c:pt>
                <c:pt idx="1940">
                  <c:v>0.35187541646971698</c:v>
                </c:pt>
                <c:pt idx="1941">
                  <c:v>0.35227775839810199</c:v>
                </c:pt>
                <c:pt idx="1942">
                  <c:v>0.35267996529863138</c:v>
                </c:pt>
                <c:pt idx="1943">
                  <c:v>0.35308206412851872</c:v>
                </c:pt>
                <c:pt idx="1944">
                  <c:v>0.35348408038213586</c:v>
                </c:pt>
                <c:pt idx="1945">
                  <c:v>0.36110959233568041</c:v>
                </c:pt>
                <c:pt idx="1946">
                  <c:v>0.36325086414204916</c:v>
                </c:pt>
                <c:pt idx="1947">
                  <c:v>0.36380671580819535</c:v>
                </c:pt>
                <c:pt idx="1948">
                  <c:v>0.36419429800327802</c:v>
                </c:pt>
                <c:pt idx="1949">
                  <c:v>0.36461456635274658</c:v>
                </c:pt>
                <c:pt idx="1950">
                  <c:v>0.36503455194990903</c:v>
                </c:pt>
                <c:pt idx="1951">
                  <c:v>0.36545696619643103</c:v>
                </c:pt>
                <c:pt idx="1952">
                  <c:v>0.36587884642927204</c:v>
                </c:pt>
                <c:pt idx="1953">
                  <c:v>0.36629934941822923</c:v>
                </c:pt>
                <c:pt idx="1954">
                  <c:v>0.36671869501505577</c:v>
                </c:pt>
                <c:pt idx="1955">
                  <c:v>0.36713658936526777</c:v>
                </c:pt>
                <c:pt idx="1956">
                  <c:v>0.36755326799860716</c:v>
                </c:pt>
                <c:pt idx="1957">
                  <c:v>0.3679687133906121</c:v>
                </c:pt>
                <c:pt idx="1958">
                  <c:v>0.3683830617506611</c:v>
                </c:pt>
                <c:pt idx="1959">
                  <c:v>0.36879636925306697</c:v>
                </c:pt>
                <c:pt idx="1960">
                  <c:v>0.36920872692552897</c:v>
                </c:pt>
                <c:pt idx="1961">
                  <c:v>0.36962020054521288</c:v>
                </c:pt>
                <c:pt idx="1962">
                  <c:v>0.37003086006697788</c:v>
                </c:pt>
                <c:pt idx="1963">
                  <c:v>0.37044076536413562</c:v>
                </c:pt>
                <c:pt idx="1964">
                  <c:v>0.37084997370126044</c:v>
                </c:pt>
                <c:pt idx="1965">
                  <c:v>0.37125853670034797</c:v>
                </c:pt>
                <c:pt idx="1966">
                  <c:v>0.37166650242649502</c:v>
                </c:pt>
                <c:pt idx="1967">
                  <c:v>0.37207391497070547</c:v>
                </c:pt>
                <c:pt idx="1968">
                  <c:v>0.37248085698883404</c:v>
                </c:pt>
                <c:pt idx="1969">
                  <c:v>0.37288775489389037</c:v>
                </c:pt>
                <c:pt idx="1970">
                  <c:v>0.37329462229733601</c:v>
                </c:pt>
                <c:pt idx="1971">
                  <c:v>0.37370150379882439</c:v>
                </c:pt>
                <c:pt idx="1972">
                  <c:v>0.37410842465842298</c:v>
                </c:pt>
                <c:pt idx="1973">
                  <c:v>0.37451540463028132</c:v>
                </c:pt>
                <c:pt idx="1974">
                  <c:v>0.37492245347744968</c:v>
                </c:pt>
                <c:pt idx="1975">
                  <c:v>0.37532957329316469</c:v>
                </c:pt>
                <c:pt idx="1976">
                  <c:v>0.37573675716325838</c:v>
                </c:pt>
                <c:pt idx="1977">
                  <c:v>0.37614398971045016</c:v>
                </c:pt>
                <c:pt idx="1978">
                  <c:v>0.37655124661873779</c:v>
                </c:pt>
                <c:pt idx="1979">
                  <c:v>0.37695849463597897</c:v>
                </c:pt>
                <c:pt idx="1980">
                  <c:v>0.37736573132521656</c:v>
                </c:pt>
                <c:pt idx="1981">
                  <c:v>0.37777304573492398</c:v>
                </c:pt>
                <c:pt idx="1982">
                  <c:v>0.37818053095344933</c:v>
                </c:pt>
                <c:pt idx="1983">
                  <c:v>0.37858829011145956</c:v>
                </c:pt>
                <c:pt idx="1984">
                  <c:v>0.37899643472867084</c:v>
                </c:pt>
                <c:pt idx="1985">
                  <c:v>0.37940508542217632</c:v>
                </c:pt>
                <c:pt idx="1986">
                  <c:v>0.37981437182269417</c:v>
                </c:pt>
                <c:pt idx="1987">
                  <c:v>0.38022443287559032</c:v>
                </c:pt>
                <c:pt idx="1988">
                  <c:v>0.38063541688661201</c:v>
                </c:pt>
                <c:pt idx="1989">
                  <c:v>0.38104748164671598</c:v>
                </c:pt>
                <c:pt idx="1990">
                  <c:v>0.38145976070507204</c:v>
                </c:pt>
                <c:pt idx="1991">
                  <c:v>0.38187234447747714</c:v>
                </c:pt>
                <c:pt idx="1992">
                  <c:v>0.38228522653118474</c:v>
                </c:pt>
                <c:pt idx="1993">
                  <c:v>0.38269842513382907</c:v>
                </c:pt>
                <c:pt idx="1994">
                  <c:v>0.38311195162409184</c:v>
                </c:pt>
                <c:pt idx="1995">
                  <c:v>0.38352582135612884</c:v>
                </c:pt>
                <c:pt idx="1996">
                  <c:v>0.38394004812358001</c:v>
                </c:pt>
                <c:pt idx="1997">
                  <c:v>0.38435464718494189</c:v>
                </c:pt>
                <c:pt idx="1998">
                  <c:v>0.38476963381403684</c:v>
                </c:pt>
                <c:pt idx="1999">
                  <c:v>0.38518502414745487</c:v>
                </c:pt>
              </c:numCache>
            </c:numRef>
          </c:val>
        </c:ser>
        <c:ser>
          <c:idx val="5"/>
          <c:order val="5"/>
          <c:marker>
            <c:symbol val="none"/>
          </c:marker>
          <c:val>
            <c:numRef>
              <c:f>population!$AQ$1:$AQ$2000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2.0320566483899141E-2</c:v>
                </c:pt>
                <c:pt idx="2">
                  <c:v>1.9519371479662373E-2</c:v>
                </c:pt>
                <c:pt idx="3">
                  <c:v>1.9724549833955909E-2</c:v>
                </c:pt>
                <c:pt idx="4">
                  <c:v>1.9647864722360756E-2</c:v>
                </c:pt>
                <c:pt idx="5">
                  <c:v>1.9603554228608037E-2</c:v>
                </c:pt>
                <c:pt idx="6">
                  <c:v>1.95589160212035E-2</c:v>
                </c:pt>
                <c:pt idx="7">
                  <c:v>1.9516357323110821E-2</c:v>
                </c:pt>
                <c:pt idx="8">
                  <c:v>1.9474480798987497E-2</c:v>
                </c:pt>
                <c:pt idx="9">
                  <c:v>1.94329165283521E-2</c:v>
                </c:pt>
                <c:pt idx="10">
                  <c:v>1.9391440929857305E-2</c:v>
                </c:pt>
                <c:pt idx="11">
                  <c:v>1.9349936760769803E-2</c:v>
                </c:pt>
                <c:pt idx="12">
                  <c:v>1.9308335689593541E-2</c:v>
                </c:pt>
                <c:pt idx="13">
                  <c:v>1.9266596728375603E-2</c:v>
                </c:pt>
                <c:pt idx="14">
                  <c:v>1.9224694742142261E-2</c:v>
                </c:pt>
                <c:pt idx="15">
                  <c:v>1.9182614309012972E-2</c:v>
                </c:pt>
                <c:pt idx="16">
                  <c:v>1.91403461881735E-2</c:v>
                </c:pt>
                <c:pt idx="17">
                  <c:v>1.9097885195906841E-2</c:v>
                </c:pt>
                <c:pt idx="18">
                  <c:v>1.9055228876397701E-2</c:v>
                </c:pt>
                <c:pt idx="19">
                  <c:v>1.9012376642306743E-2</c:v>
                </c:pt>
                <c:pt idx="20">
                  <c:v>1.8969329203475688E-2</c:v>
                </c:pt>
                <c:pt idx="21">
                  <c:v>1.8926088178132641E-2</c:v>
                </c:pt>
                <c:pt idx="22">
                  <c:v>1.88826558229418E-2</c:v>
                </c:pt>
                <c:pt idx="23">
                  <c:v>1.8839034842338401E-2</c:v>
                </c:pt>
                <c:pt idx="24">
                  <c:v>1.8795228251907561E-2</c:v>
                </c:pt>
                <c:pt idx="25">
                  <c:v>1.8751239279298205E-2</c:v>
                </c:pt>
                <c:pt idx="26">
                  <c:v>1.870707129165107E-2</c:v>
                </c:pt>
                <c:pt idx="27">
                  <c:v>1.8662727742034837E-2</c:v>
                </c:pt>
                <c:pt idx="28">
                  <c:v>1.8618212129705998E-2</c:v>
                </c:pt>
                <c:pt idx="29">
                  <c:v>1.85735279705289E-2</c:v>
                </c:pt>
                <c:pt idx="30">
                  <c:v>1.8528678774960963E-2</c:v>
                </c:pt>
                <c:pt idx="31">
                  <c:v>1.8483668031720402E-2</c:v>
                </c:pt>
                <c:pt idx="32">
                  <c:v>1.8438499195765803E-2</c:v>
                </c:pt>
                <c:pt idx="33">
                  <c:v>1.8393175679571341E-2</c:v>
                </c:pt>
                <c:pt idx="34">
                  <c:v>1.8347700846948901E-2</c:v>
                </c:pt>
                <c:pt idx="35">
                  <c:v>1.8302078008847492E-2</c:v>
                </c:pt>
                <c:pt idx="36">
                  <c:v>1.8256310420701097E-2</c:v>
                </c:pt>
                <c:pt idx="37">
                  <c:v>1.8210401281006441E-2</c:v>
                </c:pt>
                <c:pt idx="38">
                  <c:v>1.8164353730868426E-2</c:v>
                </c:pt>
                <c:pt idx="39">
                  <c:v>1.8118170854333409E-2</c:v>
                </c:pt>
                <c:pt idx="40">
                  <c:v>1.8071855679356603E-2</c:v>
                </c:pt>
                <c:pt idx="41">
                  <c:v>1.8025411179285203E-2</c:v>
                </c:pt>
                <c:pt idx="42">
                  <c:v>1.7978840274774002E-2</c:v>
                </c:pt>
                <c:pt idx="43">
                  <c:v>1.79321458360591E-2</c:v>
                </c:pt>
                <c:pt idx="44">
                  <c:v>1.7885330685534901E-2</c:v>
                </c:pt>
                <c:pt idx="45">
                  <c:v>1.7838397600592502E-2</c:v>
                </c:pt>
                <c:pt idx="46">
                  <c:v>1.7791349316683705E-2</c:v>
                </c:pt>
                <c:pt idx="47">
                  <c:v>1.7744693356654202E-2</c:v>
                </c:pt>
                <c:pt idx="48">
                  <c:v>1.7699014252747201E-2</c:v>
                </c:pt>
                <c:pt idx="49">
                  <c:v>1.7654287136877399E-2</c:v>
                </c:pt>
                <c:pt idx="50">
                  <c:v>1.7610490210559999E-2</c:v>
                </c:pt>
                <c:pt idx="51">
                  <c:v>1.7567584277813925E-2</c:v>
                </c:pt>
                <c:pt idx="52">
                  <c:v>1.7525523427930161E-2</c:v>
                </c:pt>
                <c:pt idx="53">
                  <c:v>1.7484254724734499E-2</c:v>
                </c:pt>
                <c:pt idx="54">
                  <c:v>1.7443718340881501E-2</c:v>
                </c:pt>
                <c:pt idx="55">
                  <c:v>1.7403847540291E-2</c:v>
                </c:pt>
                <c:pt idx="56">
                  <c:v>1.7364568664998026E-2</c:v>
                </c:pt>
                <c:pt idx="57">
                  <c:v>1.7325801119429423E-2</c:v>
                </c:pt>
                <c:pt idx="58">
                  <c:v>1.7287457355984501E-2</c:v>
                </c:pt>
                <c:pt idx="59">
                  <c:v>1.72494428637055E-2</c:v>
                </c:pt>
                <c:pt idx="60">
                  <c:v>1.7211656162132102E-2</c:v>
                </c:pt>
                <c:pt idx="61">
                  <c:v>1.7174028532589002E-2</c:v>
                </c:pt>
                <c:pt idx="62">
                  <c:v>1.7136654970911599E-2</c:v>
                </c:pt>
                <c:pt idx="63">
                  <c:v>1.7099653456506898E-2</c:v>
                </c:pt>
                <c:pt idx="64">
                  <c:v>1.7063151146853701E-2</c:v>
                </c:pt>
                <c:pt idx="65">
                  <c:v>1.7027281878418701E-2</c:v>
                </c:pt>
                <c:pt idx="66">
                  <c:v>1.699218564188678E-2</c:v>
                </c:pt>
                <c:pt idx="67">
                  <c:v>1.6958008254338717E-2</c:v>
                </c:pt>
                <c:pt idx="68">
                  <c:v>1.6924901034830929E-2</c:v>
                </c:pt>
                <c:pt idx="69">
                  <c:v>1.6893020461106505E-2</c:v>
                </c:pt>
                <c:pt idx="70">
                  <c:v>1.6862527806358701E-2</c:v>
                </c:pt>
                <c:pt idx="71">
                  <c:v>1.6833588757331031E-2</c:v>
                </c:pt>
                <c:pt idx="72">
                  <c:v>1.6806373015486469E-2</c:v>
                </c:pt>
                <c:pt idx="73">
                  <c:v>1.6781053883114221E-2</c:v>
                </c:pt>
                <c:pt idx="74">
                  <c:v>1.67564403610461E-2</c:v>
                </c:pt>
                <c:pt idx="75">
                  <c:v>1.6732156028006005E-2</c:v>
                </c:pt>
                <c:pt idx="76">
                  <c:v>1.6708181931895001E-2</c:v>
                </c:pt>
                <c:pt idx="77">
                  <c:v>1.6684508430260817E-2</c:v>
                </c:pt>
                <c:pt idx="78">
                  <c:v>1.6661132491847423E-2</c:v>
                </c:pt>
                <c:pt idx="79">
                  <c:v>1.6638051195912846E-2</c:v>
                </c:pt>
                <c:pt idx="80">
                  <c:v>1.6615261710525603E-2</c:v>
                </c:pt>
                <c:pt idx="81">
                  <c:v>1.6592761198336341E-2</c:v>
                </c:pt>
                <c:pt idx="82">
                  <c:v>1.6570546812321899E-2</c:v>
                </c:pt>
                <c:pt idx="83">
                  <c:v>1.6548615690406703E-2</c:v>
                </c:pt>
                <c:pt idx="84">
                  <c:v>1.6526964951607402E-2</c:v>
                </c:pt>
                <c:pt idx="85">
                  <c:v>1.6505591692454653E-2</c:v>
                </c:pt>
                <c:pt idx="86">
                  <c:v>1.64844929837542E-2</c:v>
                </c:pt>
                <c:pt idx="87">
                  <c:v>1.6463665867695605E-2</c:v>
                </c:pt>
                <c:pt idx="88">
                  <c:v>1.6443107355318967E-2</c:v>
                </c:pt>
                <c:pt idx="89">
                  <c:v>1.6422814424364603E-2</c:v>
                </c:pt>
                <c:pt idx="90">
                  <c:v>1.6402784017518487E-2</c:v>
                </c:pt>
                <c:pt idx="91">
                  <c:v>1.6383013041054502E-2</c:v>
                </c:pt>
                <c:pt idx="92">
                  <c:v>1.6363498363898141E-2</c:v>
                </c:pt>
                <c:pt idx="93">
                  <c:v>1.63442368170965E-2</c:v>
                </c:pt>
                <c:pt idx="94">
                  <c:v>1.6325225193710744E-2</c:v>
                </c:pt>
                <c:pt idx="95">
                  <c:v>1.6306460249116476E-2</c:v>
                </c:pt>
                <c:pt idx="96">
                  <c:v>1.6287938701712863E-2</c:v>
                </c:pt>
                <c:pt idx="97">
                  <c:v>1.6269657234025323E-2</c:v>
                </c:pt>
                <c:pt idx="98">
                  <c:v>1.6251612494186499E-2</c:v>
                </c:pt>
                <c:pt idx="99">
                  <c:v>1.6233801097783294E-2</c:v>
                </c:pt>
                <c:pt idx="100">
                  <c:v>1.6216219630042602E-2</c:v>
                </c:pt>
                <c:pt idx="101">
                  <c:v>1.6198864648340121E-2</c:v>
                </c:pt>
                <c:pt idx="102">
                  <c:v>1.61817326849963E-2</c:v>
                </c:pt>
                <c:pt idx="103">
                  <c:v>1.6164820250340581E-2</c:v>
                </c:pt>
                <c:pt idx="104">
                  <c:v>1.6148123836007548E-2</c:v>
                </c:pt>
                <c:pt idx="105">
                  <c:v>1.6131639918438221E-2</c:v>
                </c:pt>
                <c:pt idx="106">
                  <c:v>1.6115364962551001E-2</c:v>
                </c:pt>
                <c:pt idx="107">
                  <c:v>1.6099295425550102E-2</c:v>
                </c:pt>
                <c:pt idx="108">
                  <c:v>1.6083427760840523E-2</c:v>
                </c:pt>
                <c:pt idx="109">
                  <c:v>1.6067758422015441E-2</c:v>
                </c:pt>
                <c:pt idx="110">
                  <c:v>1.6052283866883801E-2</c:v>
                </c:pt>
                <c:pt idx="111">
                  <c:v>1.6037000561508599E-2</c:v>
                </c:pt>
                <c:pt idx="112">
                  <c:v>1.6021904922171398E-2</c:v>
                </c:pt>
                <c:pt idx="113">
                  <c:v>1.60069933870742E-2</c:v>
                </c:pt>
                <c:pt idx="114">
                  <c:v>1.5992262591805299E-2</c:v>
                </c:pt>
                <c:pt idx="115">
                  <c:v>1.5977709066408701E-2</c:v>
                </c:pt>
                <c:pt idx="116">
                  <c:v>1.5963329370017983E-2</c:v>
                </c:pt>
                <c:pt idx="117">
                  <c:v>1.594912009192748E-2</c:v>
                </c:pt>
                <c:pt idx="118">
                  <c:v>1.5935077856896001E-2</c:v>
                </c:pt>
                <c:pt idx="119">
                  <c:v>1.5921199328283543E-2</c:v>
                </c:pt>
                <c:pt idx="120">
                  <c:v>1.5907481211066648E-2</c:v>
                </c:pt>
                <c:pt idx="121">
                  <c:v>1.5893920254631301E-2</c:v>
                </c:pt>
                <c:pt idx="122">
                  <c:v>1.5880513255363934E-2</c:v>
                </c:pt>
                <c:pt idx="123">
                  <c:v>1.5867257059028701E-2</c:v>
                </c:pt>
                <c:pt idx="124">
                  <c:v>1.58541485629386E-2</c:v>
                </c:pt>
                <c:pt idx="125">
                  <c:v>1.5841184717907086E-2</c:v>
                </c:pt>
                <c:pt idx="126">
                  <c:v>1.5828362529987702E-2</c:v>
                </c:pt>
                <c:pt idx="127">
                  <c:v>1.5815679062003801E-2</c:v>
                </c:pt>
                <c:pt idx="128">
                  <c:v>1.5803131434865531E-2</c:v>
                </c:pt>
                <c:pt idx="129">
                  <c:v>1.5790716828683101E-2</c:v>
                </c:pt>
                <c:pt idx="130">
                  <c:v>1.5778432483686999E-2</c:v>
                </c:pt>
                <c:pt idx="131">
                  <c:v>1.5766275700948903E-2</c:v>
                </c:pt>
                <c:pt idx="132">
                  <c:v>1.5754243842923999E-2</c:v>
                </c:pt>
                <c:pt idx="133">
                  <c:v>1.5742334333816561E-2</c:v>
                </c:pt>
                <c:pt idx="134">
                  <c:v>1.5730544659777516E-2</c:v>
                </c:pt>
                <c:pt idx="135">
                  <c:v>1.5718872368947121E-2</c:v>
                </c:pt>
                <c:pt idx="136">
                  <c:v>1.57073150713492E-2</c:v>
                </c:pt>
                <c:pt idx="137">
                  <c:v>1.5695870438646401E-2</c:v>
                </c:pt>
                <c:pt idx="138">
                  <c:v>1.5684536203769417E-2</c:v>
                </c:pt>
                <c:pt idx="139">
                  <c:v>1.5673310160426598E-2</c:v>
                </c:pt>
                <c:pt idx="140">
                  <c:v>1.5662190162508801E-2</c:v>
                </c:pt>
                <c:pt idx="141">
                  <c:v>1.56511741233911E-2</c:v>
                </c:pt>
                <c:pt idx="142">
                  <c:v>1.56402600151496E-2</c:v>
                </c:pt>
                <c:pt idx="143">
                  <c:v>1.5629445867695702E-2</c:v>
                </c:pt>
                <c:pt idx="144">
                  <c:v>1.5618729767841301E-2</c:v>
                </c:pt>
                <c:pt idx="145">
                  <c:v>1.5608109858300193E-2</c:v>
                </c:pt>
                <c:pt idx="146">
                  <c:v>1.5597584336634523E-2</c:v>
                </c:pt>
                <c:pt idx="147">
                  <c:v>1.5587151454156943E-2</c:v>
                </c:pt>
                <c:pt idx="148">
                  <c:v>1.5576809514790001E-2</c:v>
                </c:pt>
                <c:pt idx="149">
                  <c:v>1.5566556873894898E-2</c:v>
                </c:pt>
                <c:pt idx="150">
                  <c:v>1.5556391937073E-2</c:v>
                </c:pt>
                <c:pt idx="151">
                  <c:v>1.5546313158947099E-2</c:v>
                </c:pt>
                <c:pt idx="152">
                  <c:v>1.5536319041928001E-2</c:v>
                </c:pt>
                <c:pt idx="153">
                  <c:v>1.5526408134970901E-2</c:v>
                </c:pt>
                <c:pt idx="154">
                  <c:v>1.5516579032326921E-2</c:v>
                </c:pt>
                <c:pt idx="155">
                  <c:v>1.55068303722934E-2</c:v>
                </c:pt>
                <c:pt idx="156">
                  <c:v>1.5497160835968221E-2</c:v>
                </c:pt>
                <c:pt idx="157">
                  <c:v>1.5487569146009588E-2</c:v>
                </c:pt>
                <c:pt idx="158">
                  <c:v>1.5478054065405401E-2</c:v>
                </c:pt>
                <c:pt idx="159">
                  <c:v>1.546861439625757E-2</c:v>
                </c:pt>
                <c:pt idx="160">
                  <c:v>1.5459248978577676E-2</c:v>
                </c:pt>
                <c:pt idx="161">
                  <c:v>1.54499566891043E-2</c:v>
                </c:pt>
                <c:pt idx="162">
                  <c:v>1.5440736440135867E-2</c:v>
                </c:pt>
                <c:pt idx="163">
                  <c:v>1.54315871783862E-2</c:v>
                </c:pt>
                <c:pt idx="164">
                  <c:v>1.542250788386426E-2</c:v>
                </c:pt>
                <c:pt idx="165">
                  <c:v>1.54134975687732E-2</c:v>
                </c:pt>
                <c:pt idx="166">
                  <c:v>1.5404555276439667E-2</c:v>
                </c:pt>
                <c:pt idx="167">
                  <c:v>1.5395680080262203E-2</c:v>
                </c:pt>
                <c:pt idx="168">
                  <c:v>1.5386871082693761E-2</c:v>
                </c:pt>
                <c:pt idx="169">
                  <c:v>1.5378127414242201E-2</c:v>
                </c:pt>
                <c:pt idx="170">
                  <c:v>1.5369448232505281E-2</c:v>
                </c:pt>
                <c:pt idx="171">
                  <c:v>1.5360832721227603E-2</c:v>
                </c:pt>
                <c:pt idx="172">
                  <c:v>1.5352280089388501E-2</c:v>
                </c:pt>
                <c:pt idx="173">
                  <c:v>1.5343789570314801E-2</c:v>
                </c:pt>
                <c:pt idx="174">
                  <c:v>1.5335360420822E-2</c:v>
                </c:pt>
                <c:pt idx="175">
                  <c:v>1.53269919203821E-2</c:v>
                </c:pt>
                <c:pt idx="176">
                  <c:v>1.53186833703183E-2</c:v>
                </c:pt>
                <c:pt idx="177">
                  <c:v>1.5310434093025805E-2</c:v>
                </c:pt>
                <c:pt idx="178">
                  <c:v>1.53022434312187E-2</c:v>
                </c:pt>
                <c:pt idx="179">
                  <c:v>1.5294110747202903E-2</c:v>
                </c:pt>
                <c:pt idx="180">
                  <c:v>1.5286035422173201E-2</c:v>
                </c:pt>
                <c:pt idx="181">
                  <c:v>1.5278016855535698E-2</c:v>
                </c:pt>
                <c:pt idx="182">
                  <c:v>1.52700544642538E-2</c:v>
                </c:pt>
                <c:pt idx="183">
                  <c:v>1.5262147682217829E-2</c:v>
                </c:pt>
                <c:pt idx="184">
                  <c:v>1.5254295959636299E-2</c:v>
                </c:pt>
                <c:pt idx="185">
                  <c:v>1.5246498762452721E-2</c:v>
                </c:pt>
                <c:pt idx="186">
                  <c:v>1.5238755571778999E-2</c:v>
                </c:pt>
                <c:pt idx="187">
                  <c:v>1.5231065883354199E-2</c:v>
                </c:pt>
                <c:pt idx="188">
                  <c:v>1.5223429207021435E-2</c:v>
                </c:pt>
                <c:pt idx="189">
                  <c:v>1.5215845066223501E-2</c:v>
                </c:pt>
                <c:pt idx="190">
                  <c:v>1.52083129975221E-2</c:v>
                </c:pt>
                <c:pt idx="191">
                  <c:v>2.6467464109671299E-2</c:v>
                </c:pt>
                <c:pt idx="192">
                  <c:v>2.91635080656613E-2</c:v>
                </c:pt>
                <c:pt idx="193">
                  <c:v>2.9320133406408398E-2</c:v>
                </c:pt>
                <c:pt idx="194">
                  <c:v>2.9333605217667601E-2</c:v>
                </c:pt>
                <c:pt idx="195">
                  <c:v>2.9318565108454198E-2</c:v>
                </c:pt>
                <c:pt idx="196">
                  <c:v>2.9305071384249402E-2</c:v>
                </c:pt>
                <c:pt idx="197">
                  <c:v>2.9294197735491398E-2</c:v>
                </c:pt>
                <c:pt idx="198">
                  <c:v>2.9284394678057001E-2</c:v>
                </c:pt>
                <c:pt idx="199">
                  <c:v>2.9275110101365288E-2</c:v>
                </c:pt>
                <c:pt idx="200">
                  <c:v>2.9265973055191099E-2</c:v>
                </c:pt>
                <c:pt idx="201">
                  <c:v>2.9256820754519956E-2</c:v>
                </c:pt>
                <c:pt idx="202">
                  <c:v>2.9247560438890912E-2</c:v>
                </c:pt>
                <c:pt idx="203">
                  <c:v>2.9238143668157256E-2</c:v>
                </c:pt>
                <c:pt idx="204">
                  <c:v>2.9228543644803699E-2</c:v>
                </c:pt>
                <c:pt idx="205">
                  <c:v>2.9218746500746899E-2</c:v>
                </c:pt>
                <c:pt idx="206">
                  <c:v>2.9208745799601202E-2</c:v>
                </c:pt>
                <c:pt idx="207">
                  <c:v>2.9198539646591568E-2</c:v>
                </c:pt>
                <c:pt idx="208">
                  <c:v>2.9188128919336597E-2</c:v>
                </c:pt>
                <c:pt idx="209">
                  <c:v>2.9177516208024851E-2</c:v>
                </c:pt>
                <c:pt idx="210">
                  <c:v>2.9166705147224598E-2</c:v>
                </c:pt>
                <c:pt idx="211">
                  <c:v>2.9155699991143789E-2</c:v>
                </c:pt>
                <c:pt idx="212">
                  <c:v>2.91445053382661E-2</c:v>
                </c:pt>
                <c:pt idx="213">
                  <c:v>2.9133125951648301E-2</c:v>
                </c:pt>
                <c:pt idx="214">
                  <c:v>2.9121566641135268E-2</c:v>
                </c:pt>
                <c:pt idx="215">
                  <c:v>2.9109832186465005E-2</c:v>
                </c:pt>
                <c:pt idx="216">
                  <c:v>2.9097927287668492E-2</c:v>
                </c:pt>
                <c:pt idx="217">
                  <c:v>2.9085856533889801E-2</c:v>
                </c:pt>
                <c:pt idx="218">
                  <c:v>2.9073624384693606E-2</c:v>
                </c:pt>
                <c:pt idx="219">
                  <c:v>2.9061235159880752E-2</c:v>
                </c:pt>
                <c:pt idx="220">
                  <c:v>2.9048693035082968E-2</c:v>
                </c:pt>
                <c:pt idx="221">
                  <c:v>2.9036002041263786E-2</c:v>
                </c:pt>
                <c:pt idx="222">
                  <c:v>2.9023166066819896E-2</c:v>
                </c:pt>
                <c:pt idx="223">
                  <c:v>2.9010188861385101E-2</c:v>
                </c:pt>
                <c:pt idx="224">
                  <c:v>2.8997074040691278E-2</c:v>
                </c:pt>
                <c:pt idx="225">
                  <c:v>2.8983825092050799E-2</c:v>
                </c:pt>
                <c:pt idx="226">
                  <c:v>2.8970445380148879E-2</c:v>
                </c:pt>
                <c:pt idx="227">
                  <c:v>2.8956938152929899E-2</c:v>
                </c:pt>
                <c:pt idx="228">
                  <c:v>2.8943306547432501E-2</c:v>
                </c:pt>
                <c:pt idx="229">
                  <c:v>2.8929553595474288E-2</c:v>
                </c:pt>
                <c:pt idx="230">
                  <c:v>2.89156822291224E-2</c:v>
                </c:pt>
                <c:pt idx="231">
                  <c:v>2.8901695285910252E-2</c:v>
                </c:pt>
                <c:pt idx="232">
                  <c:v>2.8887595513778216E-2</c:v>
                </c:pt>
                <c:pt idx="233">
                  <c:v>2.8873385575730198E-2</c:v>
                </c:pt>
                <c:pt idx="234">
                  <c:v>2.88590680542022E-2</c:v>
                </c:pt>
                <c:pt idx="235">
                  <c:v>2.8844645455157612E-2</c:v>
                </c:pt>
                <c:pt idx="236">
                  <c:v>2.8830120211899912E-2</c:v>
                </c:pt>
                <c:pt idx="237">
                  <c:v>2.8815494688636489E-2</c:v>
                </c:pt>
                <c:pt idx="238">
                  <c:v>2.8800771183793056E-2</c:v>
                </c:pt>
                <c:pt idx="239">
                  <c:v>2.8785951933097378E-2</c:v>
                </c:pt>
                <c:pt idx="240">
                  <c:v>2.8771039112448701E-2</c:v>
                </c:pt>
                <c:pt idx="241">
                  <c:v>2.8756034840584373E-2</c:v>
                </c:pt>
                <c:pt idx="242">
                  <c:v>2.8740941181561952E-2</c:v>
                </c:pt>
                <c:pt idx="243">
                  <c:v>2.8725760147067597E-2</c:v>
                </c:pt>
                <c:pt idx="244">
                  <c:v>2.8710493698567267E-2</c:v>
                </c:pt>
                <c:pt idx="245">
                  <c:v>2.8695143749311251E-2</c:v>
                </c:pt>
                <c:pt idx="246">
                  <c:v>2.8679712166205542E-2</c:v>
                </c:pt>
                <c:pt idx="247">
                  <c:v>2.8664200771560202E-2</c:v>
                </c:pt>
                <c:pt idx="248">
                  <c:v>2.8648611344732178E-2</c:v>
                </c:pt>
                <c:pt idx="249">
                  <c:v>2.8632945623659992E-2</c:v>
                </c:pt>
                <c:pt idx="250">
                  <c:v>2.8617205306308801E-2</c:v>
                </c:pt>
                <c:pt idx="251">
                  <c:v>2.8601392052044206E-2</c:v>
                </c:pt>
                <c:pt idx="252">
                  <c:v>2.8585507482914684E-2</c:v>
                </c:pt>
                <c:pt idx="253">
                  <c:v>2.8569553184884477E-2</c:v>
                </c:pt>
                <c:pt idx="254">
                  <c:v>2.8553530709002597E-2</c:v>
                </c:pt>
                <c:pt idx="255">
                  <c:v>2.8537441572517912E-2</c:v>
                </c:pt>
                <c:pt idx="256">
                  <c:v>2.8521287259955799E-2</c:v>
                </c:pt>
                <c:pt idx="257">
                  <c:v>2.8505069224154699E-2</c:v>
                </c:pt>
                <c:pt idx="258">
                  <c:v>2.8488788887270806E-2</c:v>
                </c:pt>
                <c:pt idx="259">
                  <c:v>2.8472447641757152E-2</c:v>
                </c:pt>
                <c:pt idx="260">
                  <c:v>2.8456046851321502E-2</c:v>
                </c:pt>
                <c:pt idx="261">
                  <c:v>2.8439587851869612E-2</c:v>
                </c:pt>
                <c:pt idx="262">
                  <c:v>2.8423071952436593E-2</c:v>
                </c:pt>
                <c:pt idx="263">
                  <c:v>2.8406500436113011E-2</c:v>
                </c:pt>
                <c:pt idx="264">
                  <c:v>2.8389874560969412E-2</c:v>
                </c:pt>
                <c:pt idx="265">
                  <c:v>2.837319556098181E-2</c:v>
                </c:pt>
                <c:pt idx="266">
                  <c:v>2.835646464696813E-2</c:v>
                </c:pt>
                <c:pt idx="267">
                  <c:v>2.8339683007531077E-2</c:v>
                </c:pt>
                <c:pt idx="268">
                  <c:v>2.8322851810015388E-2</c:v>
                </c:pt>
                <c:pt idx="269">
                  <c:v>2.8305972201487711E-2</c:v>
                </c:pt>
                <c:pt idx="270">
                  <c:v>2.8289045309733852E-2</c:v>
                </c:pt>
                <c:pt idx="271">
                  <c:v>2.8272072244282E-2</c:v>
                </c:pt>
                <c:pt idx="272">
                  <c:v>2.8255054097455688E-2</c:v>
                </c:pt>
                <c:pt idx="273">
                  <c:v>2.8237998924352851E-2</c:v>
                </c:pt>
                <c:pt idx="274">
                  <c:v>2.8221957298858302E-2</c:v>
                </c:pt>
                <c:pt idx="275">
                  <c:v>2.8206850082590006E-2</c:v>
                </c:pt>
                <c:pt idx="276">
                  <c:v>2.8192659280606863E-2</c:v>
                </c:pt>
                <c:pt idx="277">
                  <c:v>2.8179334968496499E-2</c:v>
                </c:pt>
                <c:pt idx="278">
                  <c:v>2.8166825232980943E-2</c:v>
                </c:pt>
                <c:pt idx="279">
                  <c:v>2.8155073269306299E-2</c:v>
                </c:pt>
                <c:pt idx="280">
                  <c:v>2.81440182110957E-2</c:v>
                </c:pt>
                <c:pt idx="281">
                  <c:v>2.8133594787436302E-2</c:v>
                </c:pt>
                <c:pt idx="282">
                  <c:v>2.8123733296787367E-2</c:v>
                </c:pt>
                <c:pt idx="283">
                  <c:v>2.8114359458895101E-2</c:v>
                </c:pt>
                <c:pt idx="284">
                  <c:v>2.8105394314314001E-2</c:v>
                </c:pt>
                <c:pt idx="285">
                  <c:v>2.8096754105252367E-2</c:v>
                </c:pt>
                <c:pt idx="286">
                  <c:v>2.8088350166268799E-2</c:v>
                </c:pt>
                <c:pt idx="287">
                  <c:v>2.8080088814938477E-2</c:v>
                </c:pt>
                <c:pt idx="288">
                  <c:v>2.8071940427350481E-2</c:v>
                </c:pt>
                <c:pt idx="289">
                  <c:v>2.806400575553351E-2</c:v>
                </c:pt>
                <c:pt idx="290">
                  <c:v>2.8056390452172002E-2</c:v>
                </c:pt>
                <c:pt idx="291">
                  <c:v>2.8049208309588399E-2</c:v>
                </c:pt>
                <c:pt idx="292">
                  <c:v>2.8042578167094899E-2</c:v>
                </c:pt>
                <c:pt idx="293">
                  <c:v>2.8036623968099889E-2</c:v>
                </c:pt>
                <c:pt idx="294">
                  <c:v>2.8031474637196997E-2</c:v>
                </c:pt>
                <c:pt idx="295">
                  <c:v>2.8027264045166599E-2</c:v>
                </c:pt>
                <c:pt idx="296">
                  <c:v>2.80241309462212E-2</c:v>
                </c:pt>
                <c:pt idx="297">
                  <c:v>2.8022218920357399E-2</c:v>
                </c:pt>
                <c:pt idx="298">
                  <c:v>2.80216763041208E-2</c:v>
                </c:pt>
                <c:pt idx="299">
                  <c:v>2.8022656117577878E-2</c:v>
                </c:pt>
                <c:pt idx="300">
                  <c:v>2.8025067520502212E-2</c:v>
                </c:pt>
                <c:pt idx="301">
                  <c:v>2.8027633324926311E-2</c:v>
                </c:pt>
                <c:pt idx="302">
                  <c:v>2.8030406203254699E-2</c:v>
                </c:pt>
                <c:pt idx="303">
                  <c:v>2.8033351857578499E-2</c:v>
                </c:pt>
                <c:pt idx="304">
                  <c:v>2.8036471014116802E-2</c:v>
                </c:pt>
                <c:pt idx="305">
                  <c:v>2.803976209161841E-2</c:v>
                </c:pt>
                <c:pt idx="306">
                  <c:v>2.8043224417509893E-2</c:v>
                </c:pt>
                <c:pt idx="307">
                  <c:v>2.8046857128106006E-2</c:v>
                </c:pt>
                <c:pt idx="308">
                  <c:v>2.80506594222679E-2</c:v>
                </c:pt>
                <c:pt idx="309">
                  <c:v>2.8054630440864401E-2</c:v>
                </c:pt>
                <c:pt idx="310">
                  <c:v>2.8058769318396827E-2</c:v>
                </c:pt>
                <c:pt idx="311">
                  <c:v>2.8063075152360152E-2</c:v>
                </c:pt>
                <c:pt idx="312">
                  <c:v>2.8067547014408899E-2</c:v>
                </c:pt>
                <c:pt idx="313">
                  <c:v>2.8072183940012988E-2</c:v>
                </c:pt>
                <c:pt idx="314">
                  <c:v>2.8076984929320911E-2</c:v>
                </c:pt>
                <c:pt idx="315">
                  <c:v>2.8081948942257011E-2</c:v>
                </c:pt>
                <c:pt idx="316">
                  <c:v>2.8087074896759601E-2</c:v>
                </c:pt>
                <c:pt idx="317">
                  <c:v>2.8092361665506001E-2</c:v>
                </c:pt>
                <c:pt idx="318">
                  <c:v>2.8097808073606251E-2</c:v>
                </c:pt>
                <c:pt idx="319">
                  <c:v>2.810341289597211E-2</c:v>
                </c:pt>
                <c:pt idx="320">
                  <c:v>2.81091748550754E-2</c:v>
                </c:pt>
                <c:pt idx="321">
                  <c:v>2.8115092618733201E-2</c:v>
                </c:pt>
                <c:pt idx="322">
                  <c:v>2.8121164798138167E-2</c:v>
                </c:pt>
                <c:pt idx="323">
                  <c:v>2.8127389946041328E-2</c:v>
                </c:pt>
                <c:pt idx="324">
                  <c:v>2.8133766555153056E-2</c:v>
                </c:pt>
                <c:pt idx="325">
                  <c:v>2.8140293056752589E-2</c:v>
                </c:pt>
                <c:pt idx="326">
                  <c:v>2.8146967819531101E-2</c:v>
                </c:pt>
                <c:pt idx="327">
                  <c:v>2.8153789148672597E-2</c:v>
                </c:pt>
                <c:pt idx="328">
                  <c:v>2.8160755285189878E-2</c:v>
                </c:pt>
                <c:pt idx="329">
                  <c:v>2.8167864405524552E-2</c:v>
                </c:pt>
                <c:pt idx="330">
                  <c:v>2.8175114621421589E-2</c:v>
                </c:pt>
                <c:pt idx="331">
                  <c:v>2.81825039800861E-2</c:v>
                </c:pt>
                <c:pt idx="332">
                  <c:v>2.8190030464636799E-2</c:v>
                </c:pt>
                <c:pt idx="333">
                  <c:v>2.8197691994851178E-2</c:v>
                </c:pt>
                <c:pt idx="334">
                  <c:v>2.8205486428220811E-2</c:v>
                </c:pt>
                <c:pt idx="335">
                  <c:v>2.8213411561311602E-2</c:v>
                </c:pt>
                <c:pt idx="336">
                  <c:v>2.8221465131436783E-2</c:v>
                </c:pt>
                <c:pt idx="337">
                  <c:v>2.8229644818640799E-2</c:v>
                </c:pt>
                <c:pt idx="338">
                  <c:v>2.8237948247994499E-2</c:v>
                </c:pt>
                <c:pt idx="339">
                  <c:v>2.8246372992195911E-2</c:v>
                </c:pt>
                <c:pt idx="340">
                  <c:v>2.8254916574480402E-2</c:v>
                </c:pt>
                <c:pt idx="341">
                  <c:v>2.8263576471819724E-2</c:v>
                </c:pt>
                <c:pt idx="342">
                  <c:v>2.8272350118412202E-2</c:v>
                </c:pt>
                <c:pt idx="343">
                  <c:v>2.8281234909453452E-2</c:v>
                </c:pt>
                <c:pt idx="344">
                  <c:v>2.82902282051622E-2</c:v>
                </c:pt>
                <c:pt idx="345">
                  <c:v>2.8299327335062199E-2</c:v>
                </c:pt>
                <c:pt idx="346">
                  <c:v>2.8308529602489783E-2</c:v>
                </c:pt>
                <c:pt idx="347">
                  <c:v>2.8317832289316402E-2</c:v>
                </c:pt>
                <c:pt idx="348">
                  <c:v>2.83272326608578E-2</c:v>
                </c:pt>
                <c:pt idx="349">
                  <c:v>2.8336727970952501E-2</c:v>
                </c:pt>
                <c:pt idx="350">
                  <c:v>2.8346315467180052E-2</c:v>
                </c:pt>
                <c:pt idx="351">
                  <c:v>2.8355992396192797E-2</c:v>
                </c:pt>
                <c:pt idx="352">
                  <c:v>2.8365756009139678E-2</c:v>
                </c:pt>
                <c:pt idx="353">
                  <c:v>2.8375603567139012E-2</c:v>
                </c:pt>
                <c:pt idx="354">
                  <c:v>2.8385532346784797E-2</c:v>
                </c:pt>
                <c:pt idx="355">
                  <c:v>2.8395539645646388E-2</c:v>
                </c:pt>
                <c:pt idx="356">
                  <c:v>2.8405622787733779E-2</c:v>
                </c:pt>
                <c:pt idx="357">
                  <c:v>2.8415779128894252E-2</c:v>
                </c:pt>
                <c:pt idx="358">
                  <c:v>2.8426006062115702E-2</c:v>
                </c:pt>
                <c:pt idx="359">
                  <c:v>2.8436301022696411E-2</c:v>
                </c:pt>
                <c:pt idx="360">
                  <c:v>2.8446661493258793E-2</c:v>
                </c:pt>
                <c:pt idx="361">
                  <c:v>2.845708500857641E-2</c:v>
                </c:pt>
                <c:pt idx="362">
                  <c:v>2.8467569160185589E-2</c:v>
                </c:pt>
                <c:pt idx="363">
                  <c:v>2.84781116007576E-2</c:v>
                </c:pt>
                <c:pt idx="364">
                  <c:v>2.8488710048206699E-2</c:v>
                </c:pt>
                <c:pt idx="365">
                  <c:v>2.8499362289513903E-2</c:v>
                </c:pt>
                <c:pt idx="366">
                  <c:v>2.8510066184243E-2</c:v>
                </c:pt>
                <c:pt idx="367">
                  <c:v>2.8520819667744311E-2</c:v>
                </c:pt>
                <c:pt idx="368">
                  <c:v>2.8531620754012901E-2</c:v>
                </c:pt>
                <c:pt idx="369">
                  <c:v>2.85424675382089E-2</c:v>
                </c:pt>
                <c:pt idx="370">
                  <c:v>2.85533581988218E-2</c:v>
                </c:pt>
                <c:pt idx="371">
                  <c:v>2.85642909994752E-2</c:v>
                </c:pt>
                <c:pt idx="372">
                  <c:v>2.8575264290371698E-2</c:v>
                </c:pt>
                <c:pt idx="373">
                  <c:v>2.8586276509375452E-2</c:v>
                </c:pt>
                <c:pt idx="374">
                  <c:v>2.8597326182737502E-2</c:v>
                </c:pt>
                <c:pt idx="375">
                  <c:v>2.86084119254706E-2</c:v>
                </c:pt>
                <c:pt idx="376">
                  <c:v>2.8619532441378312E-2</c:v>
                </c:pt>
                <c:pt idx="377">
                  <c:v>2.8630686522753256E-2</c:v>
                </c:pt>
                <c:pt idx="378">
                  <c:v>2.8641873049754549E-2</c:v>
                </c:pt>
                <c:pt idx="379">
                  <c:v>2.8653090989478252E-2</c:v>
                </c:pt>
                <c:pt idx="380">
                  <c:v>2.8664339394744588E-2</c:v>
                </c:pt>
                <c:pt idx="381">
                  <c:v>2.8675617100754749E-2</c:v>
                </c:pt>
                <c:pt idx="382">
                  <c:v>2.8686849206785499E-2</c:v>
                </c:pt>
                <c:pt idx="383">
                  <c:v>2.869756649926981E-2</c:v>
                </c:pt>
                <c:pt idx="384">
                  <c:v>2.8707800577236011E-2</c:v>
                </c:pt>
                <c:pt idx="385">
                  <c:v>2.8717541510938593E-2</c:v>
                </c:pt>
                <c:pt idx="386">
                  <c:v>2.8726814736878978E-2</c:v>
                </c:pt>
                <c:pt idx="387">
                  <c:v>2.87356413643471E-2</c:v>
                </c:pt>
                <c:pt idx="388">
                  <c:v>2.874404353317651E-2</c:v>
                </c:pt>
                <c:pt idx="389">
                  <c:v>2.87520416183903E-2</c:v>
                </c:pt>
                <c:pt idx="390">
                  <c:v>2.8759655465715402E-2</c:v>
                </c:pt>
                <c:pt idx="391">
                  <c:v>2.8766903761907478E-2</c:v>
                </c:pt>
                <c:pt idx="392">
                  <c:v>2.8773804489915455E-2</c:v>
                </c:pt>
                <c:pt idx="393">
                  <c:v>2.8780374730219899E-2</c:v>
                </c:pt>
                <c:pt idx="394">
                  <c:v>2.8786630848309298E-2</c:v>
                </c:pt>
                <c:pt idx="395">
                  <c:v>2.8792588442564888E-2</c:v>
                </c:pt>
                <c:pt idx="396">
                  <c:v>2.879826243266171E-2</c:v>
                </c:pt>
                <c:pt idx="397">
                  <c:v>2.8803667059419728E-2</c:v>
                </c:pt>
                <c:pt idx="398">
                  <c:v>2.8808815935403211E-2</c:v>
                </c:pt>
                <c:pt idx="399">
                  <c:v>2.8813722062333052E-2</c:v>
                </c:pt>
                <c:pt idx="400">
                  <c:v>2.8818397866373895E-2</c:v>
                </c:pt>
                <c:pt idx="401">
                  <c:v>2.882285522055511E-2</c:v>
                </c:pt>
                <c:pt idx="402">
                  <c:v>2.8827105473070942E-2</c:v>
                </c:pt>
                <c:pt idx="403">
                  <c:v>2.8831159470191256E-2</c:v>
                </c:pt>
                <c:pt idx="404">
                  <c:v>2.8835027580701656E-2</c:v>
                </c:pt>
                <c:pt idx="405">
                  <c:v>2.8838719717741601E-2</c:v>
                </c:pt>
                <c:pt idx="406">
                  <c:v>2.8842245360617406E-2</c:v>
                </c:pt>
                <c:pt idx="407">
                  <c:v>2.8845613575082411E-2</c:v>
                </c:pt>
                <c:pt idx="408">
                  <c:v>2.8848833033059511E-2</c:v>
                </c:pt>
                <c:pt idx="409">
                  <c:v>2.8851912031273814E-2</c:v>
                </c:pt>
                <c:pt idx="410">
                  <c:v>2.8854858509165401E-2</c:v>
                </c:pt>
                <c:pt idx="411">
                  <c:v>2.8857680065924606E-2</c:v>
                </c:pt>
                <c:pt idx="412">
                  <c:v>2.8860383976781988E-2</c:v>
                </c:pt>
                <c:pt idx="413">
                  <c:v>2.8862977208533216E-2</c:v>
                </c:pt>
                <c:pt idx="414">
                  <c:v>2.8865466434359398E-2</c:v>
                </c:pt>
                <c:pt idx="415">
                  <c:v>2.8867858047952701E-2</c:v>
                </c:pt>
                <c:pt idx="416">
                  <c:v>2.8870158176987099E-2</c:v>
                </c:pt>
                <c:pt idx="417">
                  <c:v>2.8872372695956845E-2</c:v>
                </c:pt>
                <c:pt idx="418">
                  <c:v>2.8874507238410899E-2</c:v>
                </c:pt>
                <c:pt idx="419">
                  <c:v>2.8876567208614416E-2</c:v>
                </c:pt>
                <c:pt idx="420">
                  <c:v>2.8878557792649098E-2</c:v>
                </c:pt>
                <c:pt idx="421">
                  <c:v>2.88804839689932E-2</c:v>
                </c:pt>
                <c:pt idx="422">
                  <c:v>2.8882350518592406E-2</c:v>
                </c:pt>
                <c:pt idx="423">
                  <c:v>2.8884162034448799E-2</c:v>
                </c:pt>
                <c:pt idx="424">
                  <c:v>2.8885922930750402E-2</c:v>
                </c:pt>
                <c:pt idx="425">
                  <c:v>2.8887637451558812E-2</c:v>
                </c:pt>
                <c:pt idx="426">
                  <c:v>2.8889309679078205E-2</c:v>
                </c:pt>
                <c:pt idx="427">
                  <c:v>2.8890943541521451E-2</c:v>
                </c:pt>
                <c:pt idx="428">
                  <c:v>2.88925428205986E-2</c:v>
                </c:pt>
                <c:pt idx="429">
                  <c:v>2.8894111158633801E-2</c:v>
                </c:pt>
                <c:pt idx="430">
                  <c:v>2.8895652065339211E-2</c:v>
                </c:pt>
                <c:pt idx="431">
                  <c:v>2.8897168924255652E-2</c:v>
                </c:pt>
                <c:pt idx="432">
                  <c:v>2.8898664998876677E-2</c:v>
                </c:pt>
                <c:pt idx="433">
                  <c:v>2.8900143438473812E-2</c:v>
                </c:pt>
                <c:pt idx="434">
                  <c:v>2.8901607283629942E-2</c:v>
                </c:pt>
                <c:pt idx="435">
                  <c:v>3.8301069955222297E-2</c:v>
                </c:pt>
                <c:pt idx="436">
                  <c:v>4.0560755478074445E-2</c:v>
                </c:pt>
                <c:pt idx="437">
                  <c:v>4.0723628843395032E-2</c:v>
                </c:pt>
                <c:pt idx="438">
                  <c:v>4.0742035363532714E-2</c:v>
                </c:pt>
                <c:pt idx="439">
                  <c:v>4.0751574707474786E-2</c:v>
                </c:pt>
                <c:pt idx="440">
                  <c:v>4.0756136463157303E-2</c:v>
                </c:pt>
                <c:pt idx="441">
                  <c:v>4.0765657204436534E-2</c:v>
                </c:pt>
                <c:pt idx="442">
                  <c:v>4.07741688286535E-2</c:v>
                </c:pt>
                <c:pt idx="443">
                  <c:v>4.0783985006304813E-2</c:v>
                </c:pt>
                <c:pt idx="444">
                  <c:v>4.0793448052755914E-2</c:v>
                </c:pt>
                <c:pt idx="445">
                  <c:v>4.0803227854467591E-2</c:v>
                </c:pt>
                <c:pt idx="446">
                  <c:v>4.0812832526870513E-2</c:v>
                </c:pt>
                <c:pt idx="447">
                  <c:v>4.0822463094637024E-2</c:v>
                </c:pt>
                <c:pt idx="448">
                  <c:v>4.0831965247158597E-2</c:v>
                </c:pt>
                <c:pt idx="449">
                  <c:v>4.0841400954874624E-2</c:v>
                </c:pt>
                <c:pt idx="450">
                  <c:v>4.0850721115489999E-2</c:v>
                </c:pt>
                <c:pt idx="451">
                  <c:v>4.0859946100719698E-2</c:v>
                </c:pt>
                <c:pt idx="452">
                  <c:v>4.0869061132291933E-2</c:v>
                </c:pt>
                <c:pt idx="453">
                  <c:v>4.0878074213846524E-2</c:v>
                </c:pt>
                <c:pt idx="454">
                  <c:v>4.0886982137796797E-2</c:v>
                </c:pt>
                <c:pt idx="455">
                  <c:v>4.0895789279292501E-2</c:v>
                </c:pt>
                <c:pt idx="456">
                  <c:v>4.0904496401494898E-2</c:v>
                </c:pt>
                <c:pt idx="457">
                  <c:v>4.0913106800874802E-2</c:v>
                </c:pt>
                <c:pt idx="458">
                  <c:v>4.09216225754023E-2</c:v>
                </c:pt>
                <c:pt idx="459">
                  <c:v>4.0930046645560096E-2</c:v>
                </c:pt>
                <c:pt idx="460">
                  <c:v>4.0938381496302495E-2</c:v>
                </c:pt>
                <c:pt idx="461">
                  <c:v>4.094662984511719E-2</c:v>
                </c:pt>
                <c:pt idx="462">
                  <c:v>4.0954794214172197E-2</c:v>
                </c:pt>
                <c:pt idx="463">
                  <c:v>4.0962877153087024E-2</c:v>
                </c:pt>
                <c:pt idx="464">
                  <c:v>4.0970881093332398E-2</c:v>
                </c:pt>
                <c:pt idx="465">
                  <c:v>4.0978808424358866E-2</c:v>
                </c:pt>
                <c:pt idx="466">
                  <c:v>4.0986661445302934E-2</c:v>
                </c:pt>
                <c:pt idx="467">
                  <c:v>4.0994442392880796E-2</c:v>
                </c:pt>
                <c:pt idx="468">
                  <c:v>4.1002153427061185E-2</c:v>
                </c:pt>
                <c:pt idx="469">
                  <c:v>4.1009796643082699E-2</c:v>
                </c:pt>
                <c:pt idx="470">
                  <c:v>4.1017374069011514E-2</c:v>
                </c:pt>
                <c:pt idx="471">
                  <c:v>4.1024887672416299E-2</c:v>
                </c:pt>
                <c:pt idx="472">
                  <c:v>4.1032339361977095E-2</c:v>
                </c:pt>
                <c:pt idx="473">
                  <c:v>4.1039730992180098E-2</c:v>
                </c:pt>
                <c:pt idx="474">
                  <c:v>4.1047064366132299E-2</c:v>
                </c:pt>
                <c:pt idx="475">
                  <c:v>4.1054341239328003E-2</c:v>
                </c:pt>
                <c:pt idx="476">
                  <c:v>4.1061563322619302E-2</c:v>
                </c:pt>
                <c:pt idx="477">
                  <c:v>4.1068732285381222E-2</c:v>
                </c:pt>
                <c:pt idx="478">
                  <c:v>4.1075849758254776E-2</c:v>
                </c:pt>
                <c:pt idx="479">
                  <c:v>4.1082917335829132E-2</c:v>
                </c:pt>
                <c:pt idx="480">
                  <c:v>4.1089936579020402E-2</c:v>
                </c:pt>
                <c:pt idx="481">
                  <c:v>4.1096909017334024E-2</c:v>
                </c:pt>
                <c:pt idx="482">
                  <c:v>4.1103836150870598E-2</c:v>
                </c:pt>
                <c:pt idx="483">
                  <c:v>4.1110719452191503E-2</c:v>
                </c:pt>
                <c:pt idx="484">
                  <c:v>4.1117560367983176E-2</c:v>
                </c:pt>
                <c:pt idx="485">
                  <c:v>4.1124360320571866E-2</c:v>
                </c:pt>
                <c:pt idx="486">
                  <c:v>4.1131120709277345E-2</c:v>
                </c:pt>
                <c:pt idx="487">
                  <c:v>4.1137842911625699E-2</c:v>
                </c:pt>
                <c:pt idx="488">
                  <c:v>4.1144528284427356E-2</c:v>
                </c:pt>
                <c:pt idx="489">
                  <c:v>4.1151178164733355E-2</c:v>
                </c:pt>
                <c:pt idx="490">
                  <c:v>4.11577938706758E-2</c:v>
                </c:pt>
                <c:pt idx="491">
                  <c:v>4.1164376702205796E-2</c:v>
                </c:pt>
                <c:pt idx="492">
                  <c:v>4.1170927941734034E-2</c:v>
                </c:pt>
                <c:pt idx="493">
                  <c:v>4.1177448854683898E-2</c:v>
                </c:pt>
                <c:pt idx="494">
                  <c:v>4.1183940689964345E-2</c:v>
                </c:pt>
                <c:pt idx="495">
                  <c:v>4.11904046803723E-2</c:v>
                </c:pt>
                <c:pt idx="496">
                  <c:v>4.1196842042920213E-2</c:v>
                </c:pt>
                <c:pt idx="497">
                  <c:v>4.1203253979115201E-2</c:v>
                </c:pt>
                <c:pt idx="498">
                  <c:v>4.1209641675173846E-2</c:v>
                </c:pt>
                <c:pt idx="499">
                  <c:v>4.1216006302192298E-2</c:v>
                </c:pt>
                <c:pt idx="500">
                  <c:v>4.1222349016269255E-2</c:v>
                </c:pt>
                <c:pt idx="501">
                  <c:v>4.1228670958590403E-2</c:v>
                </c:pt>
                <c:pt idx="502">
                  <c:v>4.1234973255475496E-2</c:v>
                </c:pt>
                <c:pt idx="503">
                  <c:v>4.1241257018393485E-2</c:v>
                </c:pt>
                <c:pt idx="504">
                  <c:v>4.1247523343948503E-2</c:v>
                </c:pt>
                <c:pt idx="505">
                  <c:v>4.1253773313839399E-2</c:v>
                </c:pt>
                <c:pt idx="506">
                  <c:v>4.1260007994797614E-2</c:v>
                </c:pt>
                <c:pt idx="507">
                  <c:v>4.1266228438502896E-2</c:v>
                </c:pt>
                <c:pt idx="508">
                  <c:v>4.1272435681483095E-2</c:v>
                </c:pt>
                <c:pt idx="509">
                  <c:v>4.1278630744997401E-2</c:v>
                </c:pt>
                <c:pt idx="510">
                  <c:v>4.1284814634905798E-2</c:v>
                </c:pt>
                <c:pt idx="511">
                  <c:v>4.1290988341528598E-2</c:v>
                </c:pt>
                <c:pt idx="512">
                  <c:v>4.1297152839494797E-2</c:v>
                </c:pt>
                <c:pt idx="513">
                  <c:v>4.1303309087584096E-2</c:v>
                </c:pt>
                <c:pt idx="514">
                  <c:v>4.1309458028561702E-2</c:v>
                </c:pt>
                <c:pt idx="515">
                  <c:v>4.1315600589009703E-2</c:v>
                </c:pt>
                <c:pt idx="516">
                  <c:v>4.1321737679154445E-2</c:v>
                </c:pt>
                <c:pt idx="517">
                  <c:v>4.1327870192694287E-2</c:v>
                </c:pt>
                <c:pt idx="518">
                  <c:v>4.1333999006624024E-2</c:v>
                </c:pt>
                <c:pt idx="519">
                  <c:v>4.1340124981064798E-2</c:v>
                </c:pt>
                <c:pt idx="520">
                  <c:v>4.1346248959094702E-2</c:v>
                </c:pt>
                <c:pt idx="521">
                  <c:v>4.13523717665834E-2</c:v>
                </c:pt>
                <c:pt idx="522">
                  <c:v>4.1358494212034122E-2</c:v>
                </c:pt>
                <c:pt idx="523">
                  <c:v>4.1364617086429113E-2</c:v>
                </c:pt>
                <c:pt idx="524">
                  <c:v>4.1370741163092146E-2</c:v>
                </c:pt>
                <c:pt idx="525">
                  <c:v>4.1376867197549801E-2</c:v>
                </c:pt>
                <c:pt idx="526">
                  <c:v>4.1382995927413846E-2</c:v>
                </c:pt>
                <c:pt idx="527">
                  <c:v>4.1389128072267266E-2</c:v>
                </c:pt>
                <c:pt idx="528">
                  <c:v>4.1395264333582704E-2</c:v>
                </c:pt>
                <c:pt idx="529">
                  <c:v>4.1401547790406966E-2</c:v>
                </c:pt>
                <c:pt idx="530">
                  <c:v>4.1408697988740709E-2</c:v>
                </c:pt>
                <c:pt idx="531">
                  <c:v>4.1416644445750113E-2</c:v>
                </c:pt>
                <c:pt idx="532">
                  <c:v>4.1425370032704155E-2</c:v>
                </c:pt>
                <c:pt idx="533">
                  <c:v>4.1434834718624497E-2</c:v>
                </c:pt>
                <c:pt idx="534">
                  <c:v>4.1444999042558703E-2</c:v>
                </c:pt>
                <c:pt idx="535">
                  <c:v>4.1455820274642785E-2</c:v>
                </c:pt>
                <c:pt idx="536">
                  <c:v>4.1467254421819713E-2</c:v>
                </c:pt>
                <c:pt idx="537">
                  <c:v>4.1479255089369144E-2</c:v>
                </c:pt>
                <c:pt idx="538">
                  <c:v>4.1491774198878013E-2</c:v>
                </c:pt>
                <c:pt idx="539">
                  <c:v>4.15047614912454E-2</c:v>
                </c:pt>
                <c:pt idx="540">
                  <c:v>4.1518164831056512E-2</c:v>
                </c:pt>
                <c:pt idx="541">
                  <c:v>4.1531929981521734E-2</c:v>
                </c:pt>
                <c:pt idx="542">
                  <c:v>4.1546000733362377E-2</c:v>
                </c:pt>
                <c:pt idx="543">
                  <c:v>4.1560318802076404E-2</c:v>
                </c:pt>
                <c:pt idx="544">
                  <c:v>4.1574823883651975E-2</c:v>
                </c:pt>
                <c:pt idx="545">
                  <c:v>4.1589453610201298E-2</c:v>
                </c:pt>
                <c:pt idx="546">
                  <c:v>4.1604195675761659E-2</c:v>
                </c:pt>
                <c:pt idx="547">
                  <c:v>4.1619115744216575E-2</c:v>
                </c:pt>
                <c:pt idx="548">
                  <c:v>4.1634278814842322E-2</c:v>
                </c:pt>
                <c:pt idx="549">
                  <c:v>4.1649753596451296E-2</c:v>
                </c:pt>
                <c:pt idx="550">
                  <c:v>4.1665610365538501E-2</c:v>
                </c:pt>
                <c:pt idx="551">
                  <c:v>4.1681921007628422E-2</c:v>
                </c:pt>
                <c:pt idx="552">
                  <c:v>4.1698758798226467E-2</c:v>
                </c:pt>
                <c:pt idx="553">
                  <c:v>4.1716198323081904E-2</c:v>
                </c:pt>
                <c:pt idx="554">
                  <c:v>4.1734315317587395E-2</c:v>
                </c:pt>
                <c:pt idx="555">
                  <c:v>4.17531865613485E-2</c:v>
                </c:pt>
                <c:pt idx="556">
                  <c:v>4.1772889730099176E-2</c:v>
                </c:pt>
                <c:pt idx="557">
                  <c:v>4.1793503277315812E-2</c:v>
                </c:pt>
                <c:pt idx="558">
                  <c:v>4.1815106293037398E-2</c:v>
                </c:pt>
                <c:pt idx="559">
                  <c:v>4.1837778379501214E-2</c:v>
                </c:pt>
                <c:pt idx="560">
                  <c:v>4.1861599515111314E-2</c:v>
                </c:pt>
                <c:pt idx="561">
                  <c:v>4.1886237704247049E-2</c:v>
                </c:pt>
                <c:pt idx="562">
                  <c:v>4.1910994826866929E-2</c:v>
                </c:pt>
                <c:pt idx="563">
                  <c:v>4.1935909542645103E-2</c:v>
                </c:pt>
                <c:pt idx="564">
                  <c:v>4.1960960970432802E-2</c:v>
                </c:pt>
                <c:pt idx="565">
                  <c:v>4.1986148788381729E-2</c:v>
                </c:pt>
                <c:pt idx="566">
                  <c:v>4.2011470576342004E-2</c:v>
                </c:pt>
                <c:pt idx="567">
                  <c:v>4.2036924958595241E-2</c:v>
                </c:pt>
                <c:pt idx="568">
                  <c:v>4.2062510036712297E-2</c:v>
                </c:pt>
                <c:pt idx="569">
                  <c:v>4.2088224270074213E-2</c:v>
                </c:pt>
                <c:pt idx="570">
                  <c:v>4.2114065846366434E-2</c:v>
                </c:pt>
                <c:pt idx="571">
                  <c:v>4.2140033140206923E-2</c:v>
                </c:pt>
                <c:pt idx="572">
                  <c:v>4.2166124378469498E-2</c:v>
                </c:pt>
                <c:pt idx="573">
                  <c:v>4.2192337889633016E-2</c:v>
                </c:pt>
                <c:pt idx="574">
                  <c:v>4.2218671922759063E-2</c:v>
                </c:pt>
                <c:pt idx="575">
                  <c:v>4.2245124784742065E-2</c:v>
                </c:pt>
                <c:pt idx="576">
                  <c:v>4.2271694742123132E-2</c:v>
                </c:pt>
                <c:pt idx="577">
                  <c:v>4.2298380097687799E-2</c:v>
                </c:pt>
                <c:pt idx="578">
                  <c:v>4.2325179137342503E-2</c:v>
                </c:pt>
                <c:pt idx="579">
                  <c:v>4.2352090173672113E-2</c:v>
                </c:pt>
                <c:pt idx="580">
                  <c:v>4.2379111517503322E-2</c:v>
                </c:pt>
                <c:pt idx="581">
                  <c:v>4.2406241503317434E-2</c:v>
                </c:pt>
                <c:pt idx="582">
                  <c:v>4.2433137510149134E-2</c:v>
                </c:pt>
                <c:pt idx="583">
                  <c:v>4.2459743237322399E-2</c:v>
                </c:pt>
                <c:pt idx="584">
                  <c:v>4.2486036850863648E-2</c:v>
                </c:pt>
                <c:pt idx="585">
                  <c:v>4.2512018976014414E-2</c:v>
                </c:pt>
                <c:pt idx="586">
                  <c:v>4.2537693050879934E-2</c:v>
                </c:pt>
                <c:pt idx="587">
                  <c:v>4.2563064526393933E-2</c:v>
                </c:pt>
                <c:pt idx="588">
                  <c:v>4.2588138353443113E-2</c:v>
                </c:pt>
                <c:pt idx="589">
                  <c:v>4.2612920222375811E-2</c:v>
                </c:pt>
                <c:pt idx="590">
                  <c:v>4.2637415478830001E-2</c:v>
                </c:pt>
                <c:pt idx="591">
                  <c:v>4.2661629902032934E-2</c:v>
                </c:pt>
                <c:pt idx="592">
                  <c:v>4.2685569094207877E-2</c:v>
                </c:pt>
                <c:pt idx="593">
                  <c:v>4.2709238924040389E-2</c:v>
                </c:pt>
                <c:pt idx="594">
                  <c:v>4.2732645172743534E-2</c:v>
                </c:pt>
                <c:pt idx="595">
                  <c:v>4.2755793764936913E-2</c:v>
                </c:pt>
                <c:pt idx="596">
                  <c:v>4.2778690224139534E-2</c:v>
                </c:pt>
                <c:pt idx="597">
                  <c:v>4.2801341291280097E-2</c:v>
                </c:pt>
                <c:pt idx="598">
                  <c:v>4.2823752887210499E-2</c:v>
                </c:pt>
                <c:pt idx="599">
                  <c:v>4.2845931046161134E-2</c:v>
                </c:pt>
                <c:pt idx="600">
                  <c:v>4.2867881741688534E-2</c:v>
                </c:pt>
                <c:pt idx="601">
                  <c:v>4.2889610971517514E-2</c:v>
                </c:pt>
                <c:pt idx="602">
                  <c:v>4.29111247013527E-2</c:v>
                </c:pt>
                <c:pt idx="603">
                  <c:v>4.2932428892909227E-2</c:v>
                </c:pt>
                <c:pt idx="604">
                  <c:v>4.2953529470149313E-2</c:v>
                </c:pt>
                <c:pt idx="605">
                  <c:v>4.2974432332664896E-2</c:v>
                </c:pt>
                <c:pt idx="606">
                  <c:v>4.2995143333640101E-2</c:v>
                </c:pt>
                <c:pt idx="607">
                  <c:v>4.3015668285655985E-2</c:v>
                </c:pt>
                <c:pt idx="608">
                  <c:v>4.3036012945799104E-2</c:v>
                </c:pt>
                <c:pt idx="609">
                  <c:v>4.3056183017364698E-2</c:v>
                </c:pt>
                <c:pt idx="610">
                  <c:v>4.3076184139472402E-2</c:v>
                </c:pt>
                <c:pt idx="611">
                  <c:v>4.3096021886664594E-2</c:v>
                </c:pt>
                <c:pt idx="612">
                  <c:v>4.3115701761472065E-2</c:v>
                </c:pt>
                <c:pt idx="613">
                  <c:v>4.31352291930596E-2</c:v>
                </c:pt>
                <c:pt idx="614">
                  <c:v>4.3154609531809898E-2</c:v>
                </c:pt>
                <c:pt idx="615">
                  <c:v>4.3173847644938403E-2</c:v>
                </c:pt>
                <c:pt idx="616">
                  <c:v>4.3192948693657376E-2</c:v>
                </c:pt>
                <c:pt idx="617">
                  <c:v>4.3211917990368422E-2</c:v>
                </c:pt>
                <c:pt idx="618">
                  <c:v>4.3230760561511185E-2</c:v>
                </c:pt>
                <c:pt idx="619">
                  <c:v>4.3249481354751901E-2</c:v>
                </c:pt>
                <c:pt idx="620">
                  <c:v>4.3268085217195398E-2</c:v>
                </c:pt>
                <c:pt idx="621">
                  <c:v>4.3286576901794896E-2</c:v>
                </c:pt>
                <c:pt idx="622">
                  <c:v>4.3304960927299824E-2</c:v>
                </c:pt>
                <c:pt idx="623">
                  <c:v>4.3323241468752695E-2</c:v>
                </c:pt>
                <c:pt idx="624">
                  <c:v>4.3341423123108902E-2</c:v>
                </c:pt>
                <c:pt idx="625">
                  <c:v>4.3359510280383401E-2</c:v>
                </c:pt>
                <c:pt idx="626">
                  <c:v>4.3377507243635913E-2</c:v>
                </c:pt>
                <c:pt idx="627">
                  <c:v>4.3395418213047904E-2</c:v>
                </c:pt>
                <c:pt idx="628">
                  <c:v>4.3413247291576813E-2</c:v>
                </c:pt>
                <c:pt idx="629">
                  <c:v>4.3430998483012399E-2</c:v>
                </c:pt>
                <c:pt idx="630">
                  <c:v>4.3448675694274665E-2</c:v>
                </c:pt>
                <c:pt idx="631">
                  <c:v>4.3466282734856913E-2</c:v>
                </c:pt>
                <c:pt idx="632">
                  <c:v>4.3483823318681322E-2</c:v>
                </c:pt>
                <c:pt idx="633">
                  <c:v>4.3501301064296498E-2</c:v>
                </c:pt>
                <c:pt idx="634">
                  <c:v>4.35187194965653E-2</c:v>
                </c:pt>
                <c:pt idx="635">
                  <c:v>4.3536082047371513E-2</c:v>
                </c:pt>
                <c:pt idx="636">
                  <c:v>4.3553392057256599E-2</c:v>
                </c:pt>
                <c:pt idx="637">
                  <c:v>4.3570652776481776E-2</c:v>
                </c:pt>
                <c:pt idx="638">
                  <c:v>4.3587867366671897E-2</c:v>
                </c:pt>
                <c:pt idx="639">
                  <c:v>4.3605038902125998E-2</c:v>
                </c:pt>
                <c:pt idx="640">
                  <c:v>4.3622170371495385E-2</c:v>
                </c:pt>
                <c:pt idx="641">
                  <c:v>4.3639264679268965E-2</c:v>
                </c:pt>
                <c:pt idx="642">
                  <c:v>4.3656324647491813E-2</c:v>
                </c:pt>
                <c:pt idx="643">
                  <c:v>4.3673353017370367E-2</c:v>
                </c:pt>
                <c:pt idx="644">
                  <c:v>4.3690352451030097E-2</c:v>
                </c:pt>
                <c:pt idx="645">
                  <c:v>4.3707325533201724E-2</c:v>
                </c:pt>
                <c:pt idx="646">
                  <c:v>4.3724274773003995E-2</c:v>
                </c:pt>
                <c:pt idx="647">
                  <c:v>4.3741202605684357E-2</c:v>
                </c:pt>
                <c:pt idx="648">
                  <c:v>4.3758111394415898E-2</c:v>
                </c:pt>
                <c:pt idx="649">
                  <c:v>4.3775003432064696E-2</c:v>
                </c:pt>
                <c:pt idx="650">
                  <c:v>4.3791880942990934E-2</c:v>
                </c:pt>
                <c:pt idx="651">
                  <c:v>4.3808746084825198E-2</c:v>
                </c:pt>
                <c:pt idx="652">
                  <c:v>4.3825600950259412E-2</c:v>
                </c:pt>
                <c:pt idx="653">
                  <c:v>4.3842447568817E-2</c:v>
                </c:pt>
                <c:pt idx="654">
                  <c:v>4.3859287908623534E-2</c:v>
                </c:pt>
                <c:pt idx="655">
                  <c:v>4.3876123878156599E-2</c:v>
                </c:pt>
                <c:pt idx="656">
                  <c:v>4.3892957327987932E-2</c:v>
                </c:pt>
                <c:pt idx="657">
                  <c:v>4.3909790052501133E-2</c:v>
                </c:pt>
                <c:pt idx="658">
                  <c:v>4.3926623791597313E-2</c:v>
                </c:pt>
                <c:pt idx="659">
                  <c:v>4.3943460232373402E-2</c:v>
                </c:pt>
                <c:pt idx="660">
                  <c:v>4.3960301010781112E-2</c:v>
                </c:pt>
                <c:pt idx="661">
                  <c:v>4.3977147713258849E-2</c:v>
                </c:pt>
                <c:pt idx="662">
                  <c:v>4.3994001878344832E-2</c:v>
                </c:pt>
                <c:pt idx="663">
                  <c:v>4.4010864998248397E-2</c:v>
                </c:pt>
                <c:pt idx="664">
                  <c:v>4.4027738520407714E-2</c:v>
                </c:pt>
                <c:pt idx="665">
                  <c:v>4.404462384901793E-2</c:v>
                </c:pt>
                <c:pt idx="666">
                  <c:v>4.4061522346512033E-2</c:v>
                </c:pt>
                <c:pt idx="667">
                  <c:v>4.4078435335037122E-2</c:v>
                </c:pt>
                <c:pt idx="668">
                  <c:v>4.4095364097874214E-2</c:v>
                </c:pt>
                <c:pt idx="669">
                  <c:v>4.4112309880846572E-2</c:v>
                </c:pt>
                <c:pt idx="670">
                  <c:v>4.4129273893676733E-2</c:v>
                </c:pt>
                <c:pt idx="671">
                  <c:v>4.4146257311334022E-2</c:v>
                </c:pt>
                <c:pt idx="672">
                  <c:v>4.4163261275324814E-2</c:v>
                </c:pt>
                <c:pt idx="673">
                  <c:v>4.4180286894967433E-2</c:v>
                </c:pt>
                <c:pt idx="674">
                  <c:v>4.4197335248626124E-2</c:v>
                </c:pt>
                <c:pt idx="675">
                  <c:v>4.4214407384911933E-2</c:v>
                </c:pt>
                <c:pt idx="676">
                  <c:v>4.4231504323857702E-2</c:v>
                </c:pt>
                <c:pt idx="677">
                  <c:v>4.4248627058050112E-2</c:v>
                </c:pt>
                <c:pt idx="678">
                  <c:v>4.4265776553734634E-2</c:v>
                </c:pt>
                <c:pt idx="679">
                  <c:v>4.4282953751888114E-2</c:v>
                </c:pt>
                <c:pt idx="680">
                  <c:v>4.4300159569257855E-2</c:v>
                </c:pt>
                <c:pt idx="681">
                  <c:v>5.2791049707757602E-2</c:v>
                </c:pt>
                <c:pt idx="682">
                  <c:v>5.4846011189894434E-2</c:v>
                </c:pt>
                <c:pt idx="683">
                  <c:v>5.5025524799727901E-2</c:v>
                </c:pt>
                <c:pt idx="684">
                  <c:v>5.5060054030832806E-2</c:v>
                </c:pt>
                <c:pt idx="685">
                  <c:v>5.5094992375312513E-2</c:v>
                </c:pt>
                <c:pt idx="686">
                  <c:v>5.5123081681561902E-2</c:v>
                </c:pt>
                <c:pt idx="687">
                  <c:v>5.5158522746499697E-2</c:v>
                </c:pt>
                <c:pt idx="688">
                  <c:v>5.5190448989907402E-2</c:v>
                </c:pt>
                <c:pt idx="689">
                  <c:v>5.5225147595940285E-2</c:v>
                </c:pt>
                <c:pt idx="690">
                  <c:v>5.5257835335952687E-2</c:v>
                </c:pt>
                <c:pt idx="691">
                  <c:v>5.5291630271212713E-2</c:v>
                </c:pt>
                <c:pt idx="692">
                  <c:v>5.5324266989244433E-2</c:v>
                </c:pt>
                <c:pt idx="693">
                  <c:v>5.5357310140342134E-2</c:v>
                </c:pt>
                <c:pt idx="694">
                  <c:v>5.5389655537607003E-2</c:v>
                </c:pt>
                <c:pt idx="695">
                  <c:v>5.5422096763233904E-2</c:v>
                </c:pt>
                <c:pt idx="696">
                  <c:v>5.5454091177074623E-2</c:v>
                </c:pt>
                <c:pt idx="697">
                  <c:v>5.5486046120444422E-2</c:v>
                </c:pt>
                <c:pt idx="698">
                  <c:v>5.5517695504355334E-2</c:v>
                </c:pt>
                <c:pt idx="699">
                  <c:v>5.5549251592924467E-2</c:v>
                </c:pt>
                <c:pt idx="700">
                  <c:v>5.5580585530699576E-2</c:v>
                </c:pt>
                <c:pt idx="701">
                  <c:v>5.5611810245962304E-2</c:v>
                </c:pt>
                <c:pt idx="702">
                  <c:v>5.5642865105046603E-2</c:v>
                </c:pt>
                <c:pt idx="703">
                  <c:v>5.5673811979429E-2</c:v>
                </c:pt>
                <c:pt idx="704">
                  <c:v>5.5704624039726203E-2</c:v>
                </c:pt>
                <c:pt idx="705">
                  <c:v>5.5735336601200197E-2</c:v>
                </c:pt>
                <c:pt idx="706">
                  <c:v>5.5765939423007532E-2</c:v>
                </c:pt>
                <c:pt idx="707">
                  <c:v>5.5796453782303766E-2</c:v>
                </c:pt>
                <c:pt idx="708">
                  <c:v>5.5826877416977401E-2</c:v>
                </c:pt>
                <c:pt idx="709">
                  <c:v>5.5857224014336952E-2</c:v>
                </c:pt>
                <c:pt idx="710">
                  <c:v>5.5887495001539132E-2</c:v>
                </c:pt>
                <c:pt idx="711">
                  <c:v>5.5917699833273528E-2</c:v>
                </c:pt>
                <c:pt idx="712">
                  <c:v>5.5947841508193201E-2</c:v>
                </c:pt>
                <c:pt idx="713">
                  <c:v>5.5977927022036952E-2</c:v>
                </c:pt>
                <c:pt idx="714">
                  <c:v>5.6007959917727813E-2</c:v>
                </c:pt>
                <c:pt idx="715">
                  <c:v>5.6037927026919523E-2</c:v>
                </c:pt>
                <c:pt idx="716">
                  <c:v>5.6067713251732133E-2</c:v>
                </c:pt>
                <c:pt idx="717">
                  <c:v>5.6097324271875998E-2</c:v>
                </c:pt>
                <c:pt idx="718">
                  <c:v>5.6126752446040623E-2</c:v>
                </c:pt>
                <c:pt idx="719">
                  <c:v>5.6156001220577012E-2</c:v>
                </c:pt>
                <c:pt idx="720">
                  <c:v>5.6185071974601333E-2</c:v>
                </c:pt>
                <c:pt idx="721">
                  <c:v>5.6213967320089799E-2</c:v>
                </c:pt>
                <c:pt idx="722">
                  <c:v>5.6242688937508514E-2</c:v>
                </c:pt>
                <c:pt idx="723">
                  <c:v>5.6271238873395295E-2</c:v>
                </c:pt>
                <c:pt idx="724">
                  <c:v>5.6299618630592796E-2</c:v>
                </c:pt>
                <c:pt idx="725">
                  <c:v>5.6327829834349107E-2</c:v>
                </c:pt>
                <c:pt idx="726">
                  <c:v>5.6355873768778757E-2</c:v>
                </c:pt>
                <c:pt idx="727">
                  <c:v>5.6383751728897313E-2</c:v>
                </c:pt>
                <c:pt idx="728">
                  <c:v>5.6411464780846104E-2</c:v>
                </c:pt>
                <c:pt idx="729">
                  <c:v>5.6439013949827123E-2</c:v>
                </c:pt>
                <c:pt idx="730">
                  <c:v>5.6466400096599804E-2</c:v>
                </c:pt>
                <c:pt idx="731">
                  <c:v>5.6493624019029694E-2</c:v>
                </c:pt>
                <c:pt idx="732">
                  <c:v>5.6520686389168601E-2</c:v>
                </c:pt>
                <c:pt idx="733">
                  <c:v>5.6547587809086024E-2</c:v>
                </c:pt>
                <c:pt idx="734">
                  <c:v>5.6574328779514245E-2</c:v>
                </c:pt>
                <c:pt idx="735">
                  <c:v>5.6600909731306999E-2</c:v>
                </c:pt>
                <c:pt idx="736">
                  <c:v>5.6627331010509999E-2</c:v>
                </c:pt>
                <c:pt idx="737">
                  <c:v>5.6653592896725197E-2</c:v>
                </c:pt>
                <c:pt idx="738">
                  <c:v>5.6679695596685356E-2</c:v>
                </c:pt>
                <c:pt idx="739">
                  <c:v>5.6705639255518893E-2</c:v>
                </c:pt>
                <c:pt idx="740">
                  <c:v>5.6731423954695381E-2</c:v>
                </c:pt>
                <c:pt idx="741">
                  <c:v>5.6757049719400002E-2</c:v>
                </c:pt>
                <c:pt idx="742">
                  <c:v>5.6782516518712904E-2</c:v>
                </c:pt>
                <c:pt idx="743">
                  <c:v>5.6807824270811803E-2</c:v>
                </c:pt>
                <c:pt idx="744">
                  <c:v>5.6832972844282202E-2</c:v>
                </c:pt>
                <c:pt idx="745">
                  <c:v>5.6857962062107095E-2</c:v>
                </c:pt>
                <c:pt idx="746">
                  <c:v>5.6882791703547562E-2</c:v>
                </c:pt>
                <c:pt idx="747">
                  <c:v>5.6907461507444912E-2</c:v>
                </c:pt>
                <c:pt idx="748">
                  <c:v>5.6931971174392096E-2</c:v>
                </c:pt>
                <c:pt idx="749">
                  <c:v>5.6956320369666996E-2</c:v>
                </c:pt>
                <c:pt idx="750">
                  <c:v>5.6980508725552666E-2</c:v>
                </c:pt>
                <c:pt idx="751">
                  <c:v>5.7004535844089523E-2</c:v>
                </c:pt>
                <c:pt idx="752">
                  <c:v>5.7028401299493922E-2</c:v>
                </c:pt>
                <c:pt idx="753">
                  <c:v>5.7052104640836196E-2</c:v>
                </c:pt>
                <c:pt idx="754">
                  <c:v>5.7075645394544176E-2</c:v>
                </c:pt>
                <c:pt idx="755">
                  <c:v>5.7099023067080402E-2</c:v>
                </c:pt>
                <c:pt idx="756">
                  <c:v>5.7122237147534984E-2</c:v>
                </c:pt>
                <c:pt idx="757">
                  <c:v>5.7145287110335813E-2</c:v>
                </c:pt>
                <c:pt idx="758">
                  <c:v>5.7168172417957297E-2</c:v>
                </c:pt>
                <c:pt idx="759">
                  <c:v>5.7190892523697599E-2</c:v>
                </c:pt>
                <c:pt idx="760">
                  <c:v>5.72134468744891E-2</c:v>
                </c:pt>
                <c:pt idx="761">
                  <c:v>5.7235834913782722E-2</c:v>
                </c:pt>
                <c:pt idx="762">
                  <c:v>5.7258056084469287E-2</c:v>
                </c:pt>
                <c:pt idx="763">
                  <c:v>5.7280215666793498E-2</c:v>
                </c:pt>
                <c:pt idx="764">
                  <c:v>5.7302967300954112E-2</c:v>
                </c:pt>
                <c:pt idx="765">
                  <c:v>5.7326240816772532E-2</c:v>
                </c:pt>
                <c:pt idx="766">
                  <c:v>5.7350024750146514E-2</c:v>
                </c:pt>
                <c:pt idx="767">
                  <c:v>5.7374284624361914E-2</c:v>
                </c:pt>
                <c:pt idx="768">
                  <c:v>5.7398988197146908E-2</c:v>
                </c:pt>
                <c:pt idx="769">
                  <c:v>5.7424098503461224E-2</c:v>
                </c:pt>
                <c:pt idx="770">
                  <c:v>5.7449578463217445E-2</c:v>
                </c:pt>
                <c:pt idx="771">
                  <c:v>5.74753876107141E-2</c:v>
                </c:pt>
                <c:pt idx="772">
                  <c:v>5.7501484553341031E-2</c:v>
                </c:pt>
                <c:pt idx="773">
                  <c:v>5.7527825115414703E-2</c:v>
                </c:pt>
                <c:pt idx="774">
                  <c:v>5.7554363742645234E-2</c:v>
                </c:pt>
                <c:pt idx="775">
                  <c:v>5.7581052439765398E-2</c:v>
                </c:pt>
                <c:pt idx="776">
                  <c:v>5.7607841579830198E-2</c:v>
                </c:pt>
                <c:pt idx="777">
                  <c:v>5.7634679296728532E-2</c:v>
                </c:pt>
                <c:pt idx="778">
                  <c:v>5.7661511957417644E-2</c:v>
                </c:pt>
                <c:pt idx="779">
                  <c:v>5.7688283870815912E-2</c:v>
                </c:pt>
                <c:pt idx="780">
                  <c:v>5.7715000898992924E-2</c:v>
                </c:pt>
                <c:pt idx="781">
                  <c:v>5.7741721240169012E-2</c:v>
                </c:pt>
                <c:pt idx="782">
                  <c:v>5.7768502566545504E-2</c:v>
                </c:pt>
                <c:pt idx="783">
                  <c:v>5.7795405588235434E-2</c:v>
                </c:pt>
                <c:pt idx="784">
                  <c:v>5.7822492653348198E-2</c:v>
                </c:pt>
                <c:pt idx="785">
                  <c:v>5.7849827652063E-2</c:v>
                </c:pt>
                <c:pt idx="786">
                  <c:v>5.7877475889734034E-2</c:v>
                </c:pt>
                <c:pt idx="787">
                  <c:v>5.7905503928666432E-2</c:v>
                </c:pt>
                <c:pt idx="788">
                  <c:v>5.7933979466848834E-2</c:v>
                </c:pt>
                <c:pt idx="789">
                  <c:v>5.7962971181753919E-2</c:v>
                </c:pt>
                <c:pt idx="790">
                  <c:v>5.7992548598430803E-2</c:v>
                </c:pt>
                <c:pt idx="791">
                  <c:v>5.8022781935782398E-2</c:v>
                </c:pt>
                <c:pt idx="792">
                  <c:v>5.8053741968809303E-2</c:v>
                </c:pt>
                <c:pt idx="793">
                  <c:v>5.8085499877930533E-2</c:v>
                </c:pt>
                <c:pt idx="794">
                  <c:v>5.8118127109529912E-2</c:v>
                </c:pt>
                <c:pt idx="795">
                  <c:v>5.8151217475967555E-2</c:v>
                </c:pt>
                <c:pt idx="796">
                  <c:v>5.8184269818691133E-2</c:v>
                </c:pt>
                <c:pt idx="797">
                  <c:v>5.8217317193085504E-2</c:v>
                </c:pt>
                <c:pt idx="798">
                  <c:v>5.8250344644652695E-2</c:v>
                </c:pt>
                <c:pt idx="799">
                  <c:v>5.8283352474812755E-2</c:v>
                </c:pt>
                <c:pt idx="800">
                  <c:v>5.8316339222662904E-2</c:v>
                </c:pt>
                <c:pt idx="801">
                  <c:v>5.8349304528426314E-2</c:v>
                </c:pt>
                <c:pt idx="802">
                  <c:v>5.8382247507391932E-2</c:v>
                </c:pt>
                <c:pt idx="803">
                  <c:v>5.8415167840566933E-2</c:v>
                </c:pt>
                <c:pt idx="804">
                  <c:v>5.8448064916575997E-2</c:v>
                </c:pt>
                <c:pt idx="805">
                  <c:v>5.8480938512711432E-2</c:v>
                </c:pt>
                <c:pt idx="806">
                  <c:v>5.8513788249690904E-2</c:v>
                </c:pt>
                <c:pt idx="807">
                  <c:v>5.8546614027120934E-2</c:v>
                </c:pt>
                <c:pt idx="808">
                  <c:v>5.8579415673073357E-2</c:v>
                </c:pt>
                <c:pt idx="809">
                  <c:v>5.8612193223834833E-2</c:v>
                </c:pt>
                <c:pt idx="810">
                  <c:v>5.8644946697261745E-2</c:v>
                </c:pt>
                <c:pt idx="811">
                  <c:v>5.8677676273132799E-2</c:v>
                </c:pt>
                <c:pt idx="812">
                  <c:v>5.8710382145550501E-2</c:v>
                </c:pt>
                <c:pt idx="813">
                  <c:v>5.8743064639487801E-2</c:v>
                </c:pt>
                <c:pt idx="814">
                  <c:v>5.8775724113912013E-2</c:v>
                </c:pt>
                <c:pt idx="815">
                  <c:v>5.8808361037140523E-2</c:v>
                </c:pt>
                <c:pt idx="816">
                  <c:v>5.8840975922645894E-2</c:v>
                </c:pt>
                <c:pt idx="817">
                  <c:v>5.8873569377684357E-2</c:v>
                </c:pt>
                <c:pt idx="818">
                  <c:v>5.8906142060245185E-2</c:v>
                </c:pt>
                <c:pt idx="819">
                  <c:v>5.8938694710233927E-2</c:v>
                </c:pt>
                <c:pt idx="820">
                  <c:v>5.8971228058361996E-2</c:v>
                </c:pt>
                <c:pt idx="821">
                  <c:v>5.9003742607556101E-2</c:v>
                </c:pt>
                <c:pt idx="822">
                  <c:v>5.9036240114632869E-2</c:v>
                </c:pt>
                <c:pt idx="823">
                  <c:v>5.9068721499828516E-2</c:v>
                </c:pt>
                <c:pt idx="824">
                  <c:v>5.9101187813782423E-2</c:v>
                </c:pt>
                <c:pt idx="825">
                  <c:v>5.9133640113743252E-2</c:v>
                </c:pt>
                <c:pt idx="826">
                  <c:v>5.9166079511209113E-2</c:v>
                </c:pt>
                <c:pt idx="827">
                  <c:v>5.9198507062118523E-2</c:v>
                </c:pt>
                <c:pt idx="828">
                  <c:v>5.9230923167039512E-2</c:v>
                </c:pt>
                <c:pt idx="829">
                  <c:v>5.9263329928901522E-2</c:v>
                </c:pt>
                <c:pt idx="830">
                  <c:v>5.9295728503119004E-2</c:v>
                </c:pt>
                <c:pt idx="831">
                  <c:v>5.9328119530722402E-2</c:v>
                </c:pt>
                <c:pt idx="832">
                  <c:v>5.9360504835494037E-2</c:v>
                </c:pt>
                <c:pt idx="833">
                  <c:v>5.9392885815473757E-2</c:v>
                </c:pt>
                <c:pt idx="834">
                  <c:v>5.9425263944049025E-2</c:v>
                </c:pt>
                <c:pt idx="835">
                  <c:v>5.9457640702004703E-2</c:v>
                </c:pt>
                <c:pt idx="836">
                  <c:v>5.949001759303775E-2</c:v>
                </c:pt>
                <c:pt idx="837">
                  <c:v>5.9522396138361938E-2</c:v>
                </c:pt>
                <c:pt idx="838">
                  <c:v>5.9554777875446704E-2</c:v>
                </c:pt>
                <c:pt idx="839">
                  <c:v>5.9587164354944523E-2</c:v>
                </c:pt>
                <c:pt idx="840">
                  <c:v>5.9619557138777597E-2</c:v>
                </c:pt>
                <c:pt idx="841">
                  <c:v>5.9651957797391714E-2</c:v>
                </c:pt>
                <c:pt idx="842">
                  <c:v>5.9684367907776523E-2</c:v>
                </c:pt>
                <c:pt idx="843">
                  <c:v>5.9716789050957349E-2</c:v>
                </c:pt>
                <c:pt idx="844">
                  <c:v>5.9749222444752004E-2</c:v>
                </c:pt>
                <c:pt idx="845">
                  <c:v>5.9781669377195833E-2</c:v>
                </c:pt>
                <c:pt idx="846">
                  <c:v>5.9814131548274987E-2</c:v>
                </c:pt>
                <c:pt idx="847">
                  <c:v>5.9846610574205913E-2</c:v>
                </c:pt>
                <c:pt idx="848">
                  <c:v>5.9879108071441402E-2</c:v>
                </c:pt>
                <c:pt idx="849">
                  <c:v>5.9911625644092123E-2</c:v>
                </c:pt>
                <c:pt idx="850">
                  <c:v>5.9944164885059485E-2</c:v>
                </c:pt>
                <c:pt idx="851">
                  <c:v>5.9976727373612024E-2</c:v>
                </c:pt>
                <c:pt idx="852">
                  <c:v>6.0009314674455395E-2</c:v>
                </c:pt>
                <c:pt idx="853">
                  <c:v>6.0041928335881713E-2</c:v>
                </c:pt>
                <c:pt idx="854">
                  <c:v>6.0074569888793901E-2</c:v>
                </c:pt>
                <c:pt idx="855">
                  <c:v>6.0107240845155112E-2</c:v>
                </c:pt>
                <c:pt idx="856">
                  <c:v>6.0139942697075455E-2</c:v>
                </c:pt>
                <c:pt idx="857">
                  <c:v>6.0172676915524199E-2</c:v>
                </c:pt>
                <c:pt idx="858">
                  <c:v>6.0205444949503514E-2</c:v>
                </c:pt>
                <c:pt idx="859">
                  <c:v>6.02382482250053E-2</c:v>
                </c:pt>
                <c:pt idx="860">
                  <c:v>6.0271088144299156E-2</c:v>
                </c:pt>
                <c:pt idx="861">
                  <c:v>6.0303966085095424E-2</c:v>
                </c:pt>
                <c:pt idx="862">
                  <c:v>6.0336883399971931E-2</c:v>
                </c:pt>
                <c:pt idx="863">
                  <c:v>6.03698414157295E-2</c:v>
                </c:pt>
                <c:pt idx="864">
                  <c:v>6.0402841432955413E-2</c:v>
                </c:pt>
                <c:pt idx="865">
                  <c:v>6.0435884725558497E-2</c:v>
                </c:pt>
                <c:pt idx="866">
                  <c:v>6.0468972540470102E-2</c:v>
                </c:pt>
                <c:pt idx="867">
                  <c:v>6.0502106097345423E-2</c:v>
                </c:pt>
                <c:pt idx="868">
                  <c:v>6.0535286588397977E-2</c:v>
                </c:pt>
                <c:pt idx="869">
                  <c:v>6.0568515178253603E-2</c:v>
                </c:pt>
                <c:pt idx="870">
                  <c:v>6.0601793003912503E-2</c:v>
                </c:pt>
                <c:pt idx="871">
                  <c:v>6.0635121174742096E-2</c:v>
                </c:pt>
                <c:pt idx="872">
                  <c:v>6.0668500772559267E-2</c:v>
                </c:pt>
                <c:pt idx="873">
                  <c:v>6.070193285175033E-2</c:v>
                </c:pt>
                <c:pt idx="874">
                  <c:v>6.0735418439456484E-2</c:v>
                </c:pt>
                <c:pt idx="875">
                  <c:v>6.0768958535815112E-2</c:v>
                </c:pt>
                <c:pt idx="876">
                  <c:v>6.0802554114245275E-2</c:v>
                </c:pt>
                <c:pt idx="877">
                  <c:v>6.0836206121774414E-2</c:v>
                </c:pt>
                <c:pt idx="878">
                  <c:v>6.0869915479428112E-2</c:v>
                </c:pt>
                <c:pt idx="879">
                  <c:v>6.0903683082637924E-2</c:v>
                </c:pt>
                <c:pt idx="880">
                  <c:v>6.0937509801702733E-2</c:v>
                </c:pt>
                <c:pt idx="881">
                  <c:v>6.0971396482277465E-2</c:v>
                </c:pt>
                <c:pt idx="882">
                  <c:v>6.10053439458981E-2</c:v>
                </c:pt>
                <c:pt idx="883">
                  <c:v>6.1039352990529885E-2</c:v>
                </c:pt>
                <c:pt idx="884">
                  <c:v>6.1073424391148934E-2</c:v>
                </c:pt>
                <c:pt idx="885">
                  <c:v>6.1107558900340503E-2</c:v>
                </c:pt>
                <c:pt idx="886">
                  <c:v>6.1141757248923199E-2</c:v>
                </c:pt>
                <c:pt idx="887">
                  <c:v>6.1176020146587802E-2</c:v>
                </c:pt>
                <c:pt idx="888">
                  <c:v>6.1210348282553645E-2</c:v>
                </c:pt>
                <c:pt idx="889">
                  <c:v>6.1244742326238076E-2</c:v>
                </c:pt>
                <c:pt idx="890">
                  <c:v>6.1279202927934699E-2</c:v>
                </c:pt>
                <c:pt idx="891">
                  <c:v>6.1313730719504113E-2</c:v>
                </c:pt>
                <c:pt idx="892">
                  <c:v>6.1348326315065399E-2</c:v>
                </c:pt>
                <c:pt idx="893">
                  <c:v>6.1382990311702468E-2</c:v>
                </c:pt>
                <c:pt idx="894">
                  <c:v>6.1417723290154998E-2</c:v>
                </c:pt>
                <c:pt idx="895">
                  <c:v>6.1452525815534523E-2</c:v>
                </c:pt>
                <c:pt idx="896">
                  <c:v>6.1487398438014901E-2</c:v>
                </c:pt>
                <c:pt idx="897">
                  <c:v>6.1522341693537097E-2</c:v>
                </c:pt>
                <c:pt idx="898">
                  <c:v>6.1557356104502477E-2</c:v>
                </c:pt>
                <c:pt idx="899">
                  <c:v>6.1592442180462302E-2</c:v>
                </c:pt>
                <c:pt idx="900">
                  <c:v>6.1627600418800096E-2</c:v>
                </c:pt>
                <c:pt idx="901">
                  <c:v>6.1662831305406979E-2</c:v>
                </c:pt>
                <c:pt idx="902">
                  <c:v>6.1698135315342101E-2</c:v>
                </c:pt>
                <c:pt idx="903">
                  <c:v>6.1733512913495922E-2</c:v>
                </c:pt>
                <c:pt idx="904">
                  <c:v>6.1768964555226E-2</c:v>
                </c:pt>
                <c:pt idx="905">
                  <c:v>6.18044906869889E-2</c:v>
                </c:pt>
                <c:pt idx="906">
                  <c:v>6.1840091746965802E-2</c:v>
                </c:pt>
                <c:pt idx="907">
                  <c:v>6.9838972829139173E-2</c:v>
                </c:pt>
                <c:pt idx="908">
                  <c:v>7.1790722955589914E-2</c:v>
                </c:pt>
                <c:pt idx="909">
                  <c:v>7.1983487154597514E-2</c:v>
                </c:pt>
                <c:pt idx="910">
                  <c:v>7.2026975436944113E-2</c:v>
                </c:pt>
                <c:pt idx="911">
                  <c:v>7.2077025250038923E-2</c:v>
                </c:pt>
                <c:pt idx="912">
                  <c:v>7.2115516089035894E-2</c:v>
                </c:pt>
                <c:pt idx="913">
                  <c:v>7.2165413999871114E-2</c:v>
                </c:pt>
                <c:pt idx="914">
                  <c:v>7.2207792811272598E-2</c:v>
                </c:pt>
                <c:pt idx="915">
                  <c:v>7.2255911470291312E-2</c:v>
                </c:pt>
                <c:pt idx="916">
                  <c:v>7.2299256991906494E-2</c:v>
                </c:pt>
                <c:pt idx="917">
                  <c:v>7.234566877246397E-2</c:v>
                </c:pt>
                <c:pt idx="918">
                  <c:v>7.2389100666156406E-2</c:v>
                </c:pt>
                <c:pt idx="919">
                  <c:v>7.2434176574597095E-2</c:v>
                </c:pt>
                <c:pt idx="920">
                  <c:v>7.2477374288194396E-2</c:v>
                </c:pt>
                <c:pt idx="921">
                  <c:v>7.2521425951239823E-2</c:v>
                </c:pt>
                <c:pt idx="922">
                  <c:v>7.2564270710229598E-2</c:v>
                </c:pt>
                <c:pt idx="923">
                  <c:v>7.2607527013290929E-2</c:v>
                </c:pt>
                <c:pt idx="924">
                  <c:v>7.2649987443504302E-2</c:v>
                </c:pt>
                <c:pt idx="925">
                  <c:v>7.2692613531976605E-2</c:v>
                </c:pt>
                <c:pt idx="926">
                  <c:v>7.273469811802219E-2</c:v>
                </c:pt>
                <c:pt idx="927">
                  <c:v>7.2776814463148584E-2</c:v>
                </c:pt>
                <c:pt idx="928">
                  <c:v>7.2818549136021524E-2</c:v>
                </c:pt>
                <c:pt idx="929">
                  <c:v>7.2860245430631923E-2</c:v>
                </c:pt>
                <c:pt idx="930">
                  <c:v>7.2901662480503809E-2</c:v>
                </c:pt>
                <c:pt idx="931">
                  <c:v>7.29430070549099E-2</c:v>
                </c:pt>
                <c:pt idx="932">
                  <c:v>7.2984139640845103E-2</c:v>
                </c:pt>
                <c:pt idx="933">
                  <c:v>7.3025185732670389E-2</c:v>
                </c:pt>
                <c:pt idx="934">
                  <c:v>7.3066065277980319E-2</c:v>
                </c:pt>
                <c:pt idx="935">
                  <c:v>7.3106855220570796E-2</c:v>
                </c:pt>
                <c:pt idx="936">
                  <c:v>7.3147510314111999E-2</c:v>
                </c:pt>
                <c:pt idx="937">
                  <c:v>7.3188078372077386E-2</c:v>
                </c:pt>
                <c:pt idx="938">
                  <c:v>7.3228534446619101E-2</c:v>
                </c:pt>
                <c:pt idx="939">
                  <c:v>7.326890877220428E-2</c:v>
                </c:pt>
                <c:pt idx="940">
                  <c:v>7.3309188168644096E-2</c:v>
                </c:pt>
                <c:pt idx="941">
                  <c:v>7.3349392181428399E-2</c:v>
                </c:pt>
                <c:pt idx="942">
                  <c:v>7.3389514388759181E-2</c:v>
                </c:pt>
                <c:pt idx="943">
                  <c:v>7.3429567771233398E-2</c:v>
                </c:pt>
                <c:pt idx="944">
                  <c:v>7.3469549731001796E-2</c:v>
                </c:pt>
                <c:pt idx="945">
                  <c:v>7.35094691632385E-2</c:v>
                </c:pt>
                <c:pt idx="946">
                  <c:v>7.3549325581468455E-2</c:v>
                </c:pt>
                <c:pt idx="947">
                  <c:v>7.3589125294615296E-2</c:v>
                </c:pt>
                <c:pt idx="948">
                  <c:v>7.3628868933827099E-2</c:v>
                </c:pt>
                <c:pt idx="949">
                  <c:v>7.3668561134829599E-2</c:v>
                </c:pt>
                <c:pt idx="950">
                  <c:v>7.3708203074777406E-2</c:v>
                </c:pt>
                <c:pt idx="951">
                  <c:v>7.3747798277455201E-2</c:v>
                </c:pt>
                <c:pt idx="952">
                  <c:v>7.3787348141604397E-2</c:v>
                </c:pt>
                <c:pt idx="953">
                  <c:v>7.3826855428138202E-2</c:v>
                </c:pt>
                <c:pt idx="954">
                  <c:v>7.3866321577093094E-2</c:v>
                </c:pt>
                <c:pt idx="955">
                  <c:v>7.3905748806801799E-2</c:v>
                </c:pt>
                <c:pt idx="956">
                  <c:v>7.3945138501788896E-2</c:v>
                </c:pt>
                <c:pt idx="957">
                  <c:v>7.398449247932741E-2</c:v>
                </c:pt>
                <c:pt idx="958">
                  <c:v>7.4023812019506433E-2</c:v>
                </c:pt>
                <c:pt idx="959">
                  <c:v>7.4063098631409113E-2</c:v>
                </c:pt>
                <c:pt idx="960">
                  <c:v>7.4102353468826029E-2</c:v>
                </c:pt>
                <c:pt idx="961">
                  <c:v>7.4141577795113406E-2</c:v>
                </c:pt>
                <c:pt idx="962">
                  <c:v>7.4180772630854694E-2</c:v>
                </c:pt>
                <c:pt idx="963">
                  <c:v>7.4219939036865912E-2</c:v>
                </c:pt>
                <c:pt idx="964">
                  <c:v>7.425907790158652E-2</c:v>
                </c:pt>
                <c:pt idx="965">
                  <c:v>7.4298190114070739E-2</c:v>
                </c:pt>
                <c:pt idx="966">
                  <c:v>7.4337276435684524E-2</c:v>
                </c:pt>
                <c:pt idx="967">
                  <c:v>7.4376337606368123E-2</c:v>
                </c:pt>
                <c:pt idx="968">
                  <c:v>7.4415374267286824E-2</c:v>
                </c:pt>
                <c:pt idx="969">
                  <c:v>7.4454387026509194E-2</c:v>
                </c:pt>
                <c:pt idx="970">
                  <c:v>7.4493376412497023E-2</c:v>
                </c:pt>
                <c:pt idx="971">
                  <c:v>7.4532342915034813E-2</c:v>
                </c:pt>
                <c:pt idx="972">
                  <c:v>7.4571286957422933E-2</c:v>
                </c:pt>
                <c:pt idx="973">
                  <c:v>7.4610208922270424E-2</c:v>
                </c:pt>
                <c:pt idx="974">
                  <c:v>7.4649109135053487E-2</c:v>
                </c:pt>
                <c:pt idx="975">
                  <c:v>7.4687987880632217E-2</c:v>
                </c:pt>
                <c:pt idx="976">
                  <c:v>7.4726845393733504E-2</c:v>
                </c:pt>
                <c:pt idx="977">
                  <c:v>7.4765681869781997E-2</c:v>
                </c:pt>
                <c:pt idx="978">
                  <c:v>7.4804497459620492E-2</c:v>
                </c:pt>
                <c:pt idx="979">
                  <c:v>7.4843292276843124E-2</c:v>
                </c:pt>
                <c:pt idx="980">
                  <c:v>7.4882278343007924E-2</c:v>
                </c:pt>
                <c:pt idx="981">
                  <c:v>7.4921932723182594E-2</c:v>
                </c:pt>
                <c:pt idx="982">
                  <c:v>7.4962199639639487E-2</c:v>
                </c:pt>
                <c:pt idx="983">
                  <c:v>7.500306562431272E-2</c:v>
                </c:pt>
                <c:pt idx="984">
                  <c:v>7.5044500302528003E-2</c:v>
                </c:pt>
                <c:pt idx="985">
                  <c:v>7.5086473599460232E-2</c:v>
                </c:pt>
                <c:pt idx="986">
                  <c:v>7.5128951572462799E-2</c:v>
                </c:pt>
                <c:pt idx="987">
                  <c:v>7.51718992013517E-2</c:v>
                </c:pt>
                <c:pt idx="988">
                  <c:v>7.5215278347024406E-2</c:v>
                </c:pt>
                <c:pt idx="989">
                  <c:v>7.525904935393489E-2</c:v>
                </c:pt>
                <c:pt idx="990">
                  <c:v>7.5303169784144794E-2</c:v>
                </c:pt>
                <c:pt idx="991">
                  <c:v>7.5347595415157398E-2</c:v>
                </c:pt>
                <c:pt idx="992">
                  <c:v>7.5392279449434663E-2</c:v>
                </c:pt>
                <c:pt idx="993">
                  <c:v>7.54371731402593E-2</c:v>
                </c:pt>
                <c:pt idx="994">
                  <c:v>7.5482225299562222E-2</c:v>
                </c:pt>
                <c:pt idx="995">
                  <c:v>7.5527382694815098E-2</c:v>
                </c:pt>
                <c:pt idx="996">
                  <c:v>7.5572619298079693E-2</c:v>
                </c:pt>
                <c:pt idx="997">
                  <c:v>7.5617989266511032E-2</c:v>
                </c:pt>
                <c:pt idx="998">
                  <c:v>7.5663547584695998E-2</c:v>
                </c:pt>
                <c:pt idx="999">
                  <c:v>7.5709353021970294E-2</c:v>
                </c:pt>
                <c:pt idx="1000">
                  <c:v>7.5755466006081823E-2</c:v>
                </c:pt>
                <c:pt idx="1001">
                  <c:v>7.5801948883467099E-2</c:v>
                </c:pt>
                <c:pt idx="1002">
                  <c:v>7.5848865447831398E-2</c:v>
                </c:pt>
                <c:pt idx="1003">
                  <c:v>7.5896281050005843E-2</c:v>
                </c:pt>
                <c:pt idx="1004">
                  <c:v>7.5944262248424696E-2</c:v>
                </c:pt>
                <c:pt idx="1005">
                  <c:v>7.5992876826899133E-2</c:v>
                </c:pt>
                <c:pt idx="1006">
                  <c:v>7.6042193507407194E-2</c:v>
                </c:pt>
                <c:pt idx="1007">
                  <c:v>7.6092281907393353E-2</c:v>
                </c:pt>
                <c:pt idx="1008">
                  <c:v>7.6143212294063706E-2</c:v>
                </c:pt>
                <c:pt idx="1009">
                  <c:v>7.6195055502991701E-2</c:v>
                </c:pt>
                <c:pt idx="1010">
                  <c:v>7.6247882721651769E-2</c:v>
                </c:pt>
                <c:pt idx="1011">
                  <c:v>7.6301015357622404E-2</c:v>
                </c:pt>
                <c:pt idx="1012">
                  <c:v>7.6354269626467394E-2</c:v>
                </c:pt>
                <c:pt idx="1013">
                  <c:v>7.6407646878969407E-2</c:v>
                </c:pt>
                <c:pt idx="1014">
                  <c:v>7.6461140792256965E-2</c:v>
                </c:pt>
                <c:pt idx="1015">
                  <c:v>7.6514748372282296E-2</c:v>
                </c:pt>
                <c:pt idx="1016">
                  <c:v>7.6568468182182298E-2</c:v>
                </c:pt>
                <c:pt idx="1017">
                  <c:v>7.6622297547876514E-2</c:v>
                </c:pt>
                <c:pt idx="1018">
                  <c:v>7.6676234982524433E-2</c:v>
                </c:pt>
                <c:pt idx="1019">
                  <c:v>7.6730278127137813E-2</c:v>
                </c:pt>
                <c:pt idx="1020">
                  <c:v>7.6784425441883394E-2</c:v>
                </c:pt>
                <c:pt idx="1021">
                  <c:v>7.6838674825240552E-2</c:v>
                </c:pt>
                <c:pt idx="1022">
                  <c:v>7.6893024750172123E-2</c:v>
                </c:pt>
                <c:pt idx="1023">
                  <c:v>7.6947473337555E-2</c:v>
                </c:pt>
                <c:pt idx="1024">
                  <c:v>7.7002019121356124E-2</c:v>
                </c:pt>
                <c:pt idx="1025">
                  <c:v>7.7056660424984033E-2</c:v>
                </c:pt>
                <c:pt idx="1026">
                  <c:v>7.7111395878459693E-2</c:v>
                </c:pt>
                <c:pt idx="1027">
                  <c:v>7.716622399739452E-2</c:v>
                </c:pt>
                <c:pt idx="1028">
                  <c:v>7.7221143533739475E-2</c:v>
                </c:pt>
                <c:pt idx="1029">
                  <c:v>7.7276153190716221E-2</c:v>
                </c:pt>
                <c:pt idx="1030">
                  <c:v>7.7331251861459713E-2</c:v>
                </c:pt>
                <c:pt idx="1031">
                  <c:v>7.7386438435391725E-2</c:v>
                </c:pt>
                <c:pt idx="1032">
                  <c:v>7.7441711961043033E-2</c:v>
                </c:pt>
                <c:pt idx="1033">
                  <c:v>7.7497071514088967E-2</c:v>
                </c:pt>
                <c:pt idx="1034">
                  <c:v>7.7552516308651412E-2</c:v>
                </c:pt>
                <c:pt idx="1035">
                  <c:v>7.7608045139038323E-2</c:v>
                </c:pt>
                <c:pt idx="1036">
                  <c:v>7.7663658040469319E-2</c:v>
                </c:pt>
                <c:pt idx="1037">
                  <c:v>7.7719354613515423E-2</c:v>
                </c:pt>
                <c:pt idx="1038">
                  <c:v>7.7775134072274404E-2</c:v>
                </c:pt>
                <c:pt idx="1039">
                  <c:v>7.7830994453539262E-2</c:v>
                </c:pt>
                <c:pt idx="1040">
                  <c:v>7.7886937184388549E-2</c:v>
                </c:pt>
                <c:pt idx="1041">
                  <c:v>7.7942962100326904E-2</c:v>
                </c:pt>
                <c:pt idx="1042">
                  <c:v>7.7999069219689299E-2</c:v>
                </c:pt>
                <c:pt idx="1043">
                  <c:v>7.8055257503763298E-2</c:v>
                </c:pt>
                <c:pt idx="1044">
                  <c:v>7.8111527577152604E-2</c:v>
                </c:pt>
                <c:pt idx="1045">
                  <c:v>7.8167879595335901E-2</c:v>
                </c:pt>
                <c:pt idx="1046">
                  <c:v>7.8224313875108906E-2</c:v>
                </c:pt>
                <c:pt idx="1047">
                  <c:v>7.8280830775482479E-2</c:v>
                </c:pt>
                <c:pt idx="1048">
                  <c:v>7.8337430748852924E-2</c:v>
                </c:pt>
                <c:pt idx="1049">
                  <c:v>7.8394114308709101E-2</c:v>
                </c:pt>
                <c:pt idx="1050">
                  <c:v>7.8450882051115819E-2</c:v>
                </c:pt>
                <c:pt idx="1051">
                  <c:v>7.8507734632915924E-2</c:v>
                </c:pt>
                <c:pt idx="1052">
                  <c:v>7.8564672785283896E-2</c:v>
                </c:pt>
                <c:pt idx="1053">
                  <c:v>7.8621697297562104E-2</c:v>
                </c:pt>
                <c:pt idx="1054">
                  <c:v>7.8678808991029706E-2</c:v>
                </c:pt>
                <c:pt idx="1055">
                  <c:v>7.8736007842033107E-2</c:v>
                </c:pt>
                <c:pt idx="1056">
                  <c:v>7.8793295053293522E-2</c:v>
                </c:pt>
                <c:pt idx="1057">
                  <c:v>7.88506716841679E-2</c:v>
                </c:pt>
                <c:pt idx="1058">
                  <c:v>7.89081388715374E-2</c:v>
                </c:pt>
                <c:pt idx="1059">
                  <c:v>7.8965697784384906E-2</c:v>
                </c:pt>
                <c:pt idx="1060">
                  <c:v>7.9023349637701704E-2</c:v>
                </c:pt>
                <c:pt idx="1061">
                  <c:v>7.9081095678820809E-2</c:v>
                </c:pt>
                <c:pt idx="1062">
                  <c:v>7.9138937192778924E-2</c:v>
                </c:pt>
                <c:pt idx="1063">
                  <c:v>7.9196875492255694E-2</c:v>
                </c:pt>
                <c:pt idx="1064">
                  <c:v>7.9254911920352514E-2</c:v>
                </c:pt>
                <c:pt idx="1065">
                  <c:v>7.9313047842691789E-2</c:v>
                </c:pt>
                <c:pt idx="1066">
                  <c:v>7.9371284648527982E-2</c:v>
                </c:pt>
                <c:pt idx="1067">
                  <c:v>7.9429623744429023E-2</c:v>
                </c:pt>
                <c:pt idx="1068">
                  <c:v>7.9488066554294121E-2</c:v>
                </c:pt>
                <c:pt idx="1069">
                  <c:v>7.9546614514199823E-2</c:v>
                </c:pt>
                <c:pt idx="1070">
                  <c:v>7.9605269071737719E-2</c:v>
                </c:pt>
                <c:pt idx="1071">
                  <c:v>7.9664031681759603E-2</c:v>
                </c:pt>
                <c:pt idx="1072">
                  <c:v>7.9722903805313314E-2</c:v>
                </c:pt>
                <c:pt idx="1073">
                  <c:v>7.9781886906092114E-2</c:v>
                </c:pt>
                <c:pt idx="1074">
                  <c:v>7.9840982449178893E-2</c:v>
                </c:pt>
                <c:pt idx="1075">
                  <c:v>7.9900191898074013E-2</c:v>
                </c:pt>
                <c:pt idx="1076">
                  <c:v>7.9959516713365403E-2</c:v>
                </c:pt>
                <c:pt idx="1077">
                  <c:v>8.0018958350254743E-2</c:v>
                </c:pt>
                <c:pt idx="1078">
                  <c:v>8.0078518257259368E-2</c:v>
                </c:pt>
                <c:pt idx="1079">
                  <c:v>8.0138197874152994E-2</c:v>
                </c:pt>
                <c:pt idx="1080">
                  <c:v>8.0197998630770068E-2</c:v>
                </c:pt>
                <c:pt idx="1081">
                  <c:v>8.0257921945309743E-2</c:v>
                </c:pt>
                <c:pt idx="1082">
                  <c:v>8.0317969223280897E-2</c:v>
                </c:pt>
                <c:pt idx="1083">
                  <c:v>8.0378141856130986E-2</c:v>
                </c:pt>
                <c:pt idx="1084">
                  <c:v>8.0438441220353804E-2</c:v>
                </c:pt>
                <c:pt idx="1085">
                  <c:v>8.0498868676410679E-2</c:v>
                </c:pt>
                <c:pt idx="1086">
                  <c:v>8.0559425568007215E-2</c:v>
                </c:pt>
                <c:pt idx="1087">
                  <c:v>8.0620113221277045E-2</c:v>
                </c:pt>
                <c:pt idx="1088">
                  <c:v>8.0680932944248468E-2</c:v>
                </c:pt>
                <c:pt idx="1089">
                  <c:v>8.0741886026241702E-2</c:v>
                </c:pt>
                <c:pt idx="1090">
                  <c:v>8.0802973737510025E-2</c:v>
                </c:pt>
                <c:pt idx="1091">
                  <c:v>8.0864197328858245E-2</c:v>
                </c:pt>
                <c:pt idx="1092">
                  <c:v>8.0925558031434267E-2</c:v>
                </c:pt>
                <c:pt idx="1093">
                  <c:v>8.0987057056534487E-2</c:v>
                </c:pt>
                <c:pt idx="1094">
                  <c:v>8.1048695595553208E-2</c:v>
                </c:pt>
                <c:pt idx="1095">
                  <c:v>8.111047481993848E-2</c:v>
                </c:pt>
                <c:pt idx="1096">
                  <c:v>8.1172395881278225E-2</c:v>
                </c:pt>
                <c:pt idx="1097">
                  <c:v>8.1234459911404502E-2</c:v>
                </c:pt>
                <c:pt idx="1098">
                  <c:v>8.1296668022593263E-2</c:v>
                </c:pt>
                <c:pt idx="1099">
                  <c:v>8.1359021307785689E-2</c:v>
                </c:pt>
                <c:pt idx="1100">
                  <c:v>8.142152084090068E-2</c:v>
                </c:pt>
                <c:pt idx="1101">
                  <c:v>8.1484167677152497E-2</c:v>
                </c:pt>
                <c:pt idx="1102">
                  <c:v>8.1546962853445287E-2</c:v>
                </c:pt>
                <c:pt idx="1103">
                  <c:v>8.1609907388777894E-2</c:v>
                </c:pt>
                <c:pt idx="1104">
                  <c:v>8.1673002284717494E-2</c:v>
                </c:pt>
                <c:pt idx="1105">
                  <c:v>8.1736248525865765E-2</c:v>
                </c:pt>
                <c:pt idx="1106">
                  <c:v>8.1799647080378901E-2</c:v>
                </c:pt>
                <c:pt idx="1107">
                  <c:v>8.186319890050428E-2</c:v>
                </c:pt>
                <c:pt idx="1108">
                  <c:v>8.1926904923133897E-2</c:v>
                </c:pt>
                <c:pt idx="1109">
                  <c:v>8.1990766070377502E-2</c:v>
                </c:pt>
                <c:pt idx="1110">
                  <c:v>8.2054783250151905E-2</c:v>
                </c:pt>
                <c:pt idx="1111">
                  <c:v>8.2118957356777281E-2</c:v>
                </c:pt>
                <c:pt idx="1112">
                  <c:v>8.218328927158397E-2</c:v>
                </c:pt>
                <c:pt idx="1113">
                  <c:v>8.2247779863534459E-2</c:v>
                </c:pt>
                <c:pt idx="1114">
                  <c:v>8.2312429989820884E-2</c:v>
                </c:pt>
                <c:pt idx="1115">
                  <c:v>8.2377240496502191E-2</c:v>
                </c:pt>
                <c:pt idx="1116">
                  <c:v>8.2442212219110161E-2</c:v>
                </c:pt>
                <c:pt idx="1117">
                  <c:v>8.2507345983278996E-2</c:v>
                </c:pt>
                <c:pt idx="1118">
                  <c:v>8.2572642605322447E-2</c:v>
                </c:pt>
                <c:pt idx="1119">
                  <c:v>8.2638102892883744E-2</c:v>
                </c:pt>
                <c:pt idx="1120">
                  <c:v>9.0341652003779513E-2</c:v>
                </c:pt>
                <c:pt idx="1121">
                  <c:v>9.2245979768690298E-2</c:v>
                </c:pt>
                <c:pt idx="1122">
                  <c:v>9.2467788270398699E-2</c:v>
                </c:pt>
                <c:pt idx="1123">
                  <c:v>9.2539288308793294E-2</c:v>
                </c:pt>
                <c:pt idx="1124">
                  <c:v>9.2618619671146499E-2</c:v>
                </c:pt>
                <c:pt idx="1125">
                  <c:v>9.2688012149091226E-2</c:v>
                </c:pt>
                <c:pt idx="1126">
                  <c:v>9.2767865024496021E-2</c:v>
                </c:pt>
                <c:pt idx="1127">
                  <c:v>9.2840818971090228E-2</c:v>
                </c:pt>
                <c:pt idx="1128">
                  <c:v>9.2919102494451095E-2</c:v>
                </c:pt>
                <c:pt idx="1129">
                  <c:v>9.2992869657503294E-2</c:v>
                </c:pt>
                <c:pt idx="1130">
                  <c:v>9.3069560170983806E-2</c:v>
                </c:pt>
                <c:pt idx="1131">
                  <c:v>9.3143386377245202E-2</c:v>
                </c:pt>
                <c:pt idx="1132">
                  <c:v>9.3218836731487245E-2</c:v>
                </c:pt>
                <c:pt idx="1133">
                  <c:v>9.3292473879733703E-2</c:v>
                </c:pt>
                <c:pt idx="1134">
                  <c:v>9.3367002461712797E-2</c:v>
                </c:pt>
                <c:pt idx="1135">
                  <c:v>9.3440376617217796E-2</c:v>
                </c:pt>
                <c:pt idx="1136">
                  <c:v>9.3514226995095276E-2</c:v>
                </c:pt>
                <c:pt idx="1137">
                  <c:v>9.3587336662391066E-2</c:v>
                </c:pt>
                <c:pt idx="1138">
                  <c:v>9.3660690112562575E-2</c:v>
                </c:pt>
                <c:pt idx="1139">
                  <c:v>9.3733565039507263E-2</c:v>
                </c:pt>
                <c:pt idx="1140">
                  <c:v>9.3806557149353265E-2</c:v>
                </c:pt>
                <c:pt idx="1141">
                  <c:v>9.3879239258812294E-2</c:v>
                </c:pt>
                <c:pt idx="1142">
                  <c:v>9.3951973024241728E-2</c:v>
                </c:pt>
                <c:pt idx="1143">
                  <c:v>9.4024507162274895E-2</c:v>
                </c:pt>
                <c:pt idx="1144">
                  <c:v>9.4097062298968942E-2</c:v>
                </c:pt>
                <c:pt idx="1145">
                  <c:v>9.4169491796691748E-2</c:v>
                </c:pt>
                <c:pt idx="1146">
                  <c:v>9.4241931173483048E-2</c:v>
                </c:pt>
                <c:pt idx="1147">
                  <c:v>9.4314295877661228E-2</c:v>
                </c:pt>
                <c:pt idx="1148">
                  <c:v>9.4386669949484067E-2</c:v>
                </c:pt>
                <c:pt idx="1149">
                  <c:v>9.445900553067875E-2</c:v>
                </c:pt>
                <c:pt idx="1150">
                  <c:v>9.4531355420551244E-2</c:v>
                </c:pt>
                <c:pt idx="1151">
                  <c:v>9.4603693328301097E-2</c:v>
                </c:pt>
                <c:pt idx="1152">
                  <c:v>9.4676053002283767E-2</c:v>
                </c:pt>
                <c:pt idx="1153">
                  <c:v>9.4748420728191743E-2</c:v>
                </c:pt>
                <c:pt idx="1154">
                  <c:v>9.4820818557947564E-2</c:v>
                </c:pt>
                <c:pt idx="1155">
                  <c:v>9.4893240024727502E-2</c:v>
                </c:pt>
                <c:pt idx="1156">
                  <c:v>9.4965699931514228E-2</c:v>
                </c:pt>
                <c:pt idx="1157">
                  <c:v>9.5038195912599766E-2</c:v>
                </c:pt>
                <c:pt idx="1158">
                  <c:v>9.511073822038868E-2</c:v>
                </c:pt>
                <c:pt idx="1159">
                  <c:v>9.5183326742347293E-2</c:v>
                </c:pt>
                <c:pt idx="1160">
                  <c:v>9.5255968824874762E-2</c:v>
                </c:pt>
                <c:pt idx="1161">
                  <c:v>9.5328665531164217E-2</c:v>
                </c:pt>
                <c:pt idx="1162">
                  <c:v>9.5401422310003745E-2</c:v>
                </c:pt>
                <c:pt idx="1163">
                  <c:v>9.5474240778599548E-2</c:v>
                </c:pt>
                <c:pt idx="1164">
                  <c:v>9.5547125111384745E-2</c:v>
                </c:pt>
                <c:pt idx="1165">
                  <c:v>9.5620077126145508E-2</c:v>
                </c:pt>
                <c:pt idx="1166">
                  <c:v>9.5693100112132848E-2</c:v>
                </c:pt>
                <c:pt idx="1167">
                  <c:v>9.5766195891291858E-2</c:v>
                </c:pt>
                <c:pt idx="1168">
                  <c:v>9.5839367113785545E-2</c:v>
                </c:pt>
                <c:pt idx="1169">
                  <c:v>9.5912615500342302E-2</c:v>
                </c:pt>
                <c:pt idx="1170">
                  <c:v>9.5985943220105605E-2</c:v>
                </c:pt>
                <c:pt idx="1171">
                  <c:v>9.6059351839350784E-2</c:v>
                </c:pt>
                <c:pt idx="1172">
                  <c:v>9.6132843149560068E-2</c:v>
                </c:pt>
                <c:pt idx="1173">
                  <c:v>9.6206418538663727E-2</c:v>
                </c:pt>
                <c:pt idx="1174">
                  <c:v>9.6280079489473397E-2</c:v>
                </c:pt>
                <c:pt idx="1175">
                  <c:v>9.6353827203733186E-2</c:v>
                </c:pt>
                <c:pt idx="1176">
                  <c:v>9.6427662902707198E-2</c:v>
                </c:pt>
                <c:pt idx="1177">
                  <c:v>9.6501587602513789E-2</c:v>
                </c:pt>
                <c:pt idx="1178">
                  <c:v>9.6575602295865745E-2</c:v>
                </c:pt>
                <c:pt idx="1179">
                  <c:v>9.6649707817949182E-2</c:v>
                </c:pt>
                <c:pt idx="1180">
                  <c:v>9.6723904956671505E-2</c:v>
                </c:pt>
                <c:pt idx="1181">
                  <c:v>9.6798194372759744E-2</c:v>
                </c:pt>
                <c:pt idx="1182">
                  <c:v>9.6872576666948679E-2</c:v>
                </c:pt>
                <c:pt idx="1183">
                  <c:v>9.6947052332572725E-2</c:v>
                </c:pt>
                <c:pt idx="1184">
                  <c:v>9.7021989940634948E-2</c:v>
                </c:pt>
                <c:pt idx="1185">
                  <c:v>9.7097652191793268E-2</c:v>
                </c:pt>
                <c:pt idx="1186">
                  <c:v>9.7174002914123397E-2</c:v>
                </c:pt>
                <c:pt idx="1187">
                  <c:v>9.7251024550210827E-2</c:v>
                </c:pt>
                <c:pt idx="1188">
                  <c:v>9.7328689703921181E-2</c:v>
                </c:pt>
                <c:pt idx="1189">
                  <c:v>9.7406968703969726E-2</c:v>
                </c:pt>
                <c:pt idx="1190">
                  <c:v>9.7485828976067723E-2</c:v>
                </c:pt>
                <c:pt idx="1191">
                  <c:v>9.7565235291010244E-2</c:v>
                </c:pt>
                <c:pt idx="1192">
                  <c:v>9.7645149642985582E-2</c:v>
                </c:pt>
                <c:pt idx="1193">
                  <c:v>9.7725531323839765E-2</c:v>
                </c:pt>
                <c:pt idx="1194">
                  <c:v>9.7806336846531103E-2</c:v>
                </c:pt>
                <c:pt idx="1195">
                  <c:v>9.7887519984606694E-2</c:v>
                </c:pt>
                <c:pt idx="1196">
                  <c:v>9.7969031722300759E-2</c:v>
                </c:pt>
                <c:pt idx="1197">
                  <c:v>9.8050820276105247E-2</c:v>
                </c:pt>
                <c:pt idx="1198">
                  <c:v>9.8132831063897724E-2</c:v>
                </c:pt>
                <c:pt idx="1199">
                  <c:v>9.8215045565039946E-2</c:v>
                </c:pt>
                <c:pt idx="1200">
                  <c:v>9.8297522240988228E-2</c:v>
                </c:pt>
                <c:pt idx="1201">
                  <c:v>9.8380318376913065E-2</c:v>
                </c:pt>
                <c:pt idx="1202">
                  <c:v>9.8463495557808547E-2</c:v>
                </c:pt>
                <c:pt idx="1203">
                  <c:v>9.8547117536011794E-2</c:v>
                </c:pt>
                <c:pt idx="1204">
                  <c:v>9.8631250439550344E-2</c:v>
                </c:pt>
                <c:pt idx="1205">
                  <c:v>9.8715962386265968E-2</c:v>
                </c:pt>
                <c:pt idx="1206">
                  <c:v>9.8801323506188268E-2</c:v>
                </c:pt>
                <c:pt idx="1207">
                  <c:v>9.8887405650796567E-2</c:v>
                </c:pt>
                <c:pt idx="1208">
                  <c:v>9.8974282338180744E-2</c:v>
                </c:pt>
                <c:pt idx="1209">
                  <c:v>9.9062028502171065E-2</c:v>
                </c:pt>
                <c:pt idx="1210">
                  <c:v>9.915072038823404E-2</c:v>
                </c:pt>
                <c:pt idx="1211">
                  <c:v>9.9240435326389265E-2</c:v>
                </c:pt>
                <c:pt idx="1212">
                  <c:v>9.9331251596343303E-2</c:v>
                </c:pt>
                <c:pt idx="1213">
                  <c:v>9.9422384345780698E-2</c:v>
                </c:pt>
                <c:pt idx="1214">
                  <c:v>9.9513767273304882E-2</c:v>
                </c:pt>
                <c:pt idx="1215">
                  <c:v>9.9605389250185208E-2</c:v>
                </c:pt>
                <c:pt idx="1216">
                  <c:v>9.9697246964354766E-2</c:v>
                </c:pt>
                <c:pt idx="1217">
                  <c:v>9.9789335568685744E-2</c:v>
                </c:pt>
                <c:pt idx="1218">
                  <c:v>9.9881653331944306E-2</c:v>
                </c:pt>
                <c:pt idx="1219">
                  <c:v>9.9974196219405342E-2</c:v>
                </c:pt>
                <c:pt idx="1220">
                  <c:v>0.10006696213598899</c:v>
                </c:pt>
                <c:pt idx="1221">
                  <c:v>0.10015994754556</c:v>
                </c:pt>
                <c:pt idx="1222">
                  <c:v>0.10025315015357612</c:v>
                </c:pt>
                <c:pt idx="1223">
                  <c:v>0.100346566796013</c:v>
                </c:pt>
                <c:pt idx="1224">
                  <c:v>0.10044019512106685</c:v>
                </c:pt>
                <c:pt idx="1225">
                  <c:v>0.1005340322696322</c:v>
                </c:pt>
                <c:pt idx="1226">
                  <c:v>0.10062807593179222</c:v>
                </c:pt>
                <c:pt idx="1227">
                  <c:v>0.10072232352136699</c:v>
                </c:pt>
                <c:pt idx="1228">
                  <c:v>0.10081677284149899</c:v>
                </c:pt>
                <c:pt idx="1229">
                  <c:v>0.100911421568024</c:v>
                </c:pt>
                <c:pt idx="1230">
                  <c:v>0.101006267670094</c:v>
                </c:pt>
                <c:pt idx="1231">
                  <c:v>0.101101309086794</c:v>
                </c:pt>
                <c:pt idx="1232">
                  <c:v>0.10119654399382923</c:v>
                </c:pt>
                <c:pt idx="1233">
                  <c:v>0.10129197060112829</c:v>
                </c:pt>
                <c:pt idx="1234">
                  <c:v>0.10138758732246887</c:v>
                </c:pt>
                <c:pt idx="1235">
                  <c:v>0.10148339264881398</c:v>
                </c:pt>
                <c:pt idx="1236">
                  <c:v>0.10157938525644</c:v>
                </c:pt>
                <c:pt idx="1237">
                  <c:v>0.10167556392760504</c:v>
                </c:pt>
                <c:pt idx="1238">
                  <c:v>0.101771927619505</c:v>
                </c:pt>
                <c:pt idx="1239">
                  <c:v>0.101868475139985</c:v>
                </c:pt>
                <c:pt idx="1240">
                  <c:v>0.10196520571820371</c:v>
                </c:pt>
                <c:pt idx="1241">
                  <c:v>0.10206211795024055</c:v>
                </c:pt>
                <c:pt idx="1242">
                  <c:v>0.10215920890006698</c:v>
                </c:pt>
                <c:pt idx="1243">
                  <c:v>0.102256481932868</c:v>
                </c:pt>
                <c:pt idx="1244">
                  <c:v>0.102353936792139</c:v>
                </c:pt>
                <c:pt idx="1245">
                  <c:v>0.10245157376317005</c:v>
                </c:pt>
                <c:pt idx="1246">
                  <c:v>0.10254939173899398</c:v>
                </c:pt>
                <c:pt idx="1247">
                  <c:v>0.102647391551501</c:v>
                </c:pt>
                <c:pt idx="1248">
                  <c:v>0.10274557369461022</c:v>
                </c:pt>
                <c:pt idx="1249">
                  <c:v>0.10284393885966001</c:v>
                </c:pt>
                <c:pt idx="1250">
                  <c:v>0.10294248784214</c:v>
                </c:pt>
                <c:pt idx="1251">
                  <c:v>0.10304122158894075</c:v>
                </c:pt>
                <c:pt idx="1252">
                  <c:v>0.10314014116607036</c:v>
                </c:pt>
                <c:pt idx="1253">
                  <c:v>0.10323924777731934</c:v>
                </c:pt>
                <c:pt idx="1254">
                  <c:v>0.10333854158710402</c:v>
                </c:pt>
                <c:pt idx="1255">
                  <c:v>0.103438024145128</c:v>
                </c:pt>
                <c:pt idx="1256">
                  <c:v>0.10353769709049195</c:v>
                </c:pt>
                <c:pt idx="1257">
                  <c:v>0.103637562179504</c:v>
                </c:pt>
                <c:pt idx="1258">
                  <c:v>0.10373762125932499</c:v>
                </c:pt>
                <c:pt idx="1259">
                  <c:v>0.103837876279258</c:v>
                </c:pt>
                <c:pt idx="1260">
                  <c:v>0.103938329273391</c:v>
                </c:pt>
                <c:pt idx="1261">
                  <c:v>0.10403898236483898</c:v>
                </c:pt>
                <c:pt idx="1262">
                  <c:v>0.10413983775253002</c:v>
                </c:pt>
                <c:pt idx="1263">
                  <c:v>0.10424089771172</c:v>
                </c:pt>
                <c:pt idx="1264">
                  <c:v>0.10434216458347402</c:v>
                </c:pt>
                <c:pt idx="1265">
                  <c:v>0.10444364077293176</c:v>
                </c:pt>
                <c:pt idx="1266">
                  <c:v>0.10454532874058722</c:v>
                </c:pt>
                <c:pt idx="1267">
                  <c:v>0.10464723099923802</c:v>
                </c:pt>
                <c:pt idx="1268">
                  <c:v>0.10474935010653302</c:v>
                </c:pt>
                <c:pt idx="1269">
                  <c:v>0.104851688661192</c:v>
                </c:pt>
                <c:pt idx="1270">
                  <c:v>0.10495424929651805</c:v>
                </c:pt>
                <c:pt idx="1271">
                  <c:v>0.1050570346763</c:v>
                </c:pt>
                <c:pt idx="1272">
                  <c:v>0.10516004748909717</c:v>
                </c:pt>
                <c:pt idx="1273">
                  <c:v>0.10526329044409324</c:v>
                </c:pt>
                <c:pt idx="1274">
                  <c:v>0.10536676626603861</c:v>
                </c:pt>
                <c:pt idx="1275">
                  <c:v>0.105470477691264</c:v>
                </c:pt>
                <c:pt idx="1276">
                  <c:v>0.1055744274631972</c:v>
                </c:pt>
                <c:pt idx="1277">
                  <c:v>0.105678618328644</c:v>
                </c:pt>
                <c:pt idx="1278">
                  <c:v>0.10578305303386112</c:v>
                </c:pt>
                <c:pt idx="1279">
                  <c:v>0.105887734321177</c:v>
                </c:pt>
                <c:pt idx="1280">
                  <c:v>0.10599266492557829</c:v>
                </c:pt>
                <c:pt idx="1281">
                  <c:v>0.10609784757172502</c:v>
                </c:pt>
                <c:pt idx="1282">
                  <c:v>0.10620328497102499</c:v>
                </c:pt>
                <c:pt idx="1283">
                  <c:v>0.10630897981905001</c:v>
                </c:pt>
                <c:pt idx="1284">
                  <c:v>0.10641493479309698</c:v>
                </c:pt>
                <c:pt idx="1285">
                  <c:v>0.10652115255000152</c:v>
                </c:pt>
                <c:pt idx="1286">
                  <c:v>0.10662763572412802</c:v>
                </c:pt>
                <c:pt idx="1287">
                  <c:v>0.10673438692561479</c:v>
                </c:pt>
                <c:pt idx="1288">
                  <c:v>0.10684140873874801</c:v>
                </c:pt>
                <c:pt idx="1289">
                  <c:v>0.10694870372060702</c:v>
                </c:pt>
                <c:pt idx="1290">
                  <c:v>0.10705627439982</c:v>
                </c:pt>
                <c:pt idx="1291">
                  <c:v>0.10716412327554777</c:v>
                </c:pt>
                <c:pt idx="1292">
                  <c:v>0.10727225281660592</c:v>
                </c:pt>
                <c:pt idx="1293">
                  <c:v>0.107380665460774</c:v>
                </c:pt>
                <c:pt idx="1294">
                  <c:v>0.10748936361423785</c:v>
                </c:pt>
                <c:pt idx="1295">
                  <c:v>0.1075983496511803</c:v>
                </c:pt>
                <c:pt idx="1296">
                  <c:v>0.10770762591350722</c:v>
                </c:pt>
                <c:pt idx="1297">
                  <c:v>0.10781719471071</c:v>
                </c:pt>
                <c:pt idx="1298">
                  <c:v>0.10792705831984201</c:v>
                </c:pt>
                <c:pt idx="1299">
                  <c:v>0.10803721898559512</c:v>
                </c:pt>
                <c:pt idx="1300">
                  <c:v>0.10814767892049409</c:v>
                </c:pt>
                <c:pt idx="1301">
                  <c:v>0.10825844030518005</c:v>
                </c:pt>
                <c:pt idx="1302">
                  <c:v>0.10836950528877209</c:v>
                </c:pt>
                <c:pt idx="1303">
                  <c:v>0.10848087598933009</c:v>
                </c:pt>
                <c:pt idx="1304">
                  <c:v>0.10859255449436002</c:v>
                </c:pt>
                <c:pt idx="1305">
                  <c:v>0.10870454286141003</c:v>
                </c:pt>
                <c:pt idx="1306">
                  <c:v>0.108816843118701</c:v>
                </c:pt>
                <c:pt idx="1307">
                  <c:v>0.10892945726584199</c:v>
                </c:pt>
                <c:pt idx="1308">
                  <c:v>0.109042387274546</c:v>
                </c:pt>
                <c:pt idx="1309">
                  <c:v>0.10915563508942402</c:v>
                </c:pt>
                <c:pt idx="1310">
                  <c:v>0.10926920262879122</c:v>
                </c:pt>
                <c:pt idx="1311">
                  <c:v>0.10938309178551207</c:v>
                </c:pt>
                <c:pt idx="1312">
                  <c:v>0.109497304427858</c:v>
                </c:pt>
                <c:pt idx="1313">
                  <c:v>0.10961184240040207</c:v>
                </c:pt>
                <c:pt idx="1314">
                  <c:v>0.10972670752490379</c:v>
                </c:pt>
                <c:pt idx="1315">
                  <c:v>0.10984190160122102</c:v>
                </c:pt>
                <c:pt idx="1316">
                  <c:v>0.10995742640823312</c:v>
                </c:pt>
                <c:pt idx="1317">
                  <c:v>0.11007328370474398</c:v>
                </c:pt>
                <c:pt idx="1318">
                  <c:v>0.11018947523040902</c:v>
                </c:pt>
                <c:pt idx="1319">
                  <c:v>0.11030600270664602</c:v>
                </c:pt>
                <c:pt idx="1320">
                  <c:v>0.11042286783754195</c:v>
                </c:pt>
                <c:pt idx="1321">
                  <c:v>0.11796114598921781</c:v>
                </c:pt>
                <c:pt idx="1322">
                  <c:v>0.11986573356843261</c:v>
                </c:pt>
                <c:pt idx="1323">
                  <c:v>0.12014307202665986</c:v>
                </c:pt>
                <c:pt idx="1324">
                  <c:v>0.12026512621707829</c:v>
                </c:pt>
                <c:pt idx="1325">
                  <c:v>0.120397487729233</c:v>
                </c:pt>
                <c:pt idx="1326">
                  <c:v>0.12052218529417102</c:v>
                </c:pt>
                <c:pt idx="1327">
                  <c:v>0.120655511990091</c:v>
                </c:pt>
                <c:pt idx="1328">
                  <c:v>0.12078379959074198</c:v>
                </c:pt>
                <c:pt idx="1329">
                  <c:v>0.12091590122137102</c:v>
                </c:pt>
                <c:pt idx="1330">
                  <c:v>0.121044914501498</c:v>
                </c:pt>
                <c:pt idx="1331">
                  <c:v>0.12117577572749527</c:v>
                </c:pt>
                <c:pt idx="1332">
                  <c:v>0.121304832839236</c:v>
                </c:pt>
                <c:pt idx="1333">
                  <c:v>0.12143480299727499</c:v>
                </c:pt>
                <c:pt idx="1334">
                  <c:v>0.12156373624092154</c:v>
                </c:pt>
                <c:pt idx="1335">
                  <c:v>0.12169312474394195</c:v>
                </c:pt>
                <c:pt idx="1336">
                  <c:v>0.12182192981099002</c:v>
                </c:pt>
                <c:pt idx="1337">
                  <c:v>0.121950972508318</c:v>
                </c:pt>
                <c:pt idx="1338">
                  <c:v>0.12207970376790205</c:v>
                </c:pt>
                <c:pt idx="1339">
                  <c:v>0.12220857784726299</c:v>
                </c:pt>
                <c:pt idx="1340">
                  <c:v>0.12233730831373998</c:v>
                </c:pt>
                <c:pt idx="1341">
                  <c:v>0.12246614894272614</c:v>
                </c:pt>
                <c:pt idx="1342">
                  <c:v>0.12259495355871557</c:v>
                </c:pt>
                <c:pt idx="1343">
                  <c:v>0.12272386615405502</c:v>
                </c:pt>
                <c:pt idx="1344">
                  <c:v>0.12285281492800898</c:v>
                </c:pt>
                <c:pt idx="1345">
                  <c:v>0.122981883500822</c:v>
                </c:pt>
                <c:pt idx="1346">
                  <c:v>0.123111039087024</c:v>
                </c:pt>
                <c:pt idx="1347">
                  <c:v>0.12324033185783002</c:v>
                </c:pt>
                <c:pt idx="1348">
                  <c:v>0.12336974915131214</c:v>
                </c:pt>
                <c:pt idx="1349">
                  <c:v>0.123499322382307</c:v>
                </c:pt>
                <c:pt idx="1350">
                  <c:v>0.12362904898367319</c:v>
                </c:pt>
                <c:pt idx="1351">
                  <c:v>0.12375894965932098</c:v>
                </c:pt>
                <c:pt idx="1352">
                  <c:v>0.123889026662029</c:v>
                </c:pt>
                <c:pt idx="1353">
                  <c:v>0.12401929441670002</c:v>
                </c:pt>
                <c:pt idx="1354">
                  <c:v>0.12414975725950007</c:v>
                </c:pt>
                <c:pt idx="1355">
                  <c:v>0.12428042580098007</c:v>
                </c:pt>
                <c:pt idx="1356">
                  <c:v>0.12441130507114199</c:v>
                </c:pt>
                <c:pt idx="1357">
                  <c:v>0.12454240325647579</c:v>
                </c:pt>
                <c:pt idx="1358">
                  <c:v>0.124673725399764</c:v>
                </c:pt>
                <c:pt idx="1359">
                  <c:v>0.12480527806363692</c:v>
                </c:pt>
                <c:pt idx="1360">
                  <c:v>0.12493706599045598</c:v>
                </c:pt>
                <c:pt idx="1361">
                  <c:v>0.12506909459214108</c:v>
                </c:pt>
                <c:pt idx="1362">
                  <c:v>0.12520136818458397</c:v>
                </c:pt>
                <c:pt idx="1363">
                  <c:v>0.12533389131831288</c:v>
                </c:pt>
                <c:pt idx="1364">
                  <c:v>0.12546666784879101</c:v>
                </c:pt>
                <c:pt idx="1365">
                  <c:v>0.12559970164908488</c:v>
                </c:pt>
                <c:pt idx="1366">
                  <c:v>0.12573299612290029</c:v>
                </c:pt>
                <c:pt idx="1367">
                  <c:v>0.12586655458769799</c:v>
                </c:pt>
                <c:pt idx="1368">
                  <c:v>0.126000380021553</c:v>
                </c:pt>
                <c:pt idx="1369">
                  <c:v>0.12613447527034488</c:v>
                </c:pt>
                <c:pt idx="1370">
                  <c:v>0.12626884291762044</c:v>
                </c:pt>
                <c:pt idx="1371">
                  <c:v>0.12640348539769908</c:v>
                </c:pt>
                <c:pt idx="1372">
                  <c:v>0.126538404929911</c:v>
                </c:pt>
                <c:pt idx="1373">
                  <c:v>0.126673603581206</c:v>
                </c:pt>
                <c:pt idx="1374">
                  <c:v>0.12680908323385287</c:v>
                </c:pt>
                <c:pt idx="1375">
                  <c:v>0.12694510074606408</c:v>
                </c:pt>
                <c:pt idx="1376">
                  <c:v>0.127082006060106</c:v>
                </c:pt>
                <c:pt idx="1377">
                  <c:v>0.12721975647141903</c:v>
                </c:pt>
                <c:pt idx="1378">
                  <c:v>0.12735834149791744</c:v>
                </c:pt>
                <c:pt idx="1379">
                  <c:v>0.12749773677641377</c:v>
                </c:pt>
                <c:pt idx="1380">
                  <c:v>0.127637916264462</c:v>
                </c:pt>
                <c:pt idx="1381">
                  <c:v>0.12777884940056997</c:v>
                </c:pt>
                <c:pt idx="1382">
                  <c:v>0.12792050284022699</c:v>
                </c:pt>
                <c:pt idx="1383">
                  <c:v>0.128062839233862</c:v>
                </c:pt>
                <c:pt idx="1384">
                  <c:v>0.12820581806282799</c:v>
                </c:pt>
                <c:pt idx="1385">
                  <c:v>0.12834939497657041</c:v>
                </c:pt>
                <c:pt idx="1386">
                  <c:v>0.12849352221555563</c:v>
                </c:pt>
                <c:pt idx="1387">
                  <c:v>0.128638148246042</c:v>
                </c:pt>
                <c:pt idx="1388">
                  <c:v>0.12878321796730099</c:v>
                </c:pt>
                <c:pt idx="1389">
                  <c:v>0.12892869692046499</c:v>
                </c:pt>
                <c:pt idx="1390">
                  <c:v>0.129074642511642</c:v>
                </c:pt>
                <c:pt idx="1391">
                  <c:v>0.12922111627300967</c:v>
                </c:pt>
                <c:pt idx="1392">
                  <c:v>0.12936818469105901</c:v>
                </c:pt>
                <c:pt idx="1393">
                  <c:v>0.129515917340084</c:v>
                </c:pt>
                <c:pt idx="1394">
                  <c:v>0.12966438714165901</c:v>
                </c:pt>
                <c:pt idx="1395">
                  <c:v>0.12981366986948001</c:v>
                </c:pt>
                <c:pt idx="1396">
                  <c:v>0.12996384424773799</c:v>
                </c:pt>
                <c:pt idx="1397">
                  <c:v>0.13011499160860887</c:v>
                </c:pt>
                <c:pt idx="1398">
                  <c:v>0.13026719585572408</c:v>
                </c:pt>
                <c:pt idx="1399">
                  <c:v>0.13042054318736432</c:v>
                </c:pt>
                <c:pt idx="1400">
                  <c:v>0.13057512197969787</c:v>
                </c:pt>
                <c:pt idx="1401">
                  <c:v>0.13073102253943344</c:v>
                </c:pt>
                <c:pt idx="1402">
                  <c:v>0.13088747031647399</c:v>
                </c:pt>
                <c:pt idx="1403">
                  <c:v>0.13104438818918077</c:v>
                </c:pt>
                <c:pt idx="1404">
                  <c:v>0.131201768199571</c:v>
                </c:pt>
                <c:pt idx="1405">
                  <c:v>0.13135960651946599</c:v>
                </c:pt>
                <c:pt idx="1406">
                  <c:v>0.13151789794612306</c:v>
                </c:pt>
                <c:pt idx="1407">
                  <c:v>0.131676640237474</c:v>
                </c:pt>
                <c:pt idx="1408">
                  <c:v>0.13183582904202801</c:v>
                </c:pt>
                <c:pt idx="1409">
                  <c:v>0.13199546162187686</c:v>
                </c:pt>
                <c:pt idx="1410">
                  <c:v>0.13215553411416001</c:v>
                </c:pt>
                <c:pt idx="1411">
                  <c:v>0.13231604354297977</c:v>
                </c:pt>
                <c:pt idx="1412">
                  <c:v>0.13247698637289826</c:v>
                </c:pt>
                <c:pt idx="1413">
                  <c:v>0.13263835958138803</c:v>
                </c:pt>
                <c:pt idx="1414">
                  <c:v>0.13280015989850688</c:v>
                </c:pt>
                <c:pt idx="1415">
                  <c:v>0.13296238438092195</c:v>
                </c:pt>
                <c:pt idx="1416">
                  <c:v>0.13312503001492401</c:v>
                </c:pt>
                <c:pt idx="1417">
                  <c:v>0.13328809402639688</c:v>
                </c:pt>
                <c:pt idx="1418">
                  <c:v>0.13345157367605787</c:v>
                </c:pt>
                <c:pt idx="1419">
                  <c:v>0.13361546642926841</c:v>
                </c:pt>
                <c:pt idx="1420">
                  <c:v>0.13377976985276999</c:v>
                </c:pt>
                <c:pt idx="1421">
                  <c:v>0.13394448170977108</c:v>
                </c:pt>
                <c:pt idx="1422">
                  <c:v>0.13410959990995217</c:v>
                </c:pt>
                <c:pt idx="1423">
                  <c:v>0.13427512256437099</c:v>
                </c:pt>
                <c:pt idx="1424">
                  <c:v>0.13444104796302594</c:v>
                </c:pt>
                <c:pt idx="1425">
                  <c:v>0.13460737460769501</c:v>
                </c:pt>
                <c:pt idx="1426">
                  <c:v>0.13477410120337788</c:v>
                </c:pt>
                <c:pt idx="1427">
                  <c:v>0.134941226678572</c:v>
                </c:pt>
                <c:pt idx="1428">
                  <c:v>0.135108750183174</c:v>
                </c:pt>
                <c:pt idx="1429">
                  <c:v>0.13527667110119701</c:v>
                </c:pt>
                <c:pt idx="1430">
                  <c:v>0.13544498905115532</c:v>
                </c:pt>
                <c:pt idx="1431">
                  <c:v>0.13561370389380101</c:v>
                </c:pt>
                <c:pt idx="1432">
                  <c:v>0.13578281540171</c:v>
                </c:pt>
                <c:pt idx="1433">
                  <c:v>0.13595232251288344</c:v>
                </c:pt>
                <c:pt idx="1434">
                  <c:v>0.136122218710306</c:v>
                </c:pt>
                <c:pt idx="1435">
                  <c:v>0.136292512558535</c:v>
                </c:pt>
                <c:pt idx="1436">
                  <c:v>0.13646320580348023</c:v>
                </c:pt>
                <c:pt idx="1437">
                  <c:v>0.13663430065798701</c:v>
                </c:pt>
                <c:pt idx="1438">
                  <c:v>0.13680579704636581</c:v>
                </c:pt>
                <c:pt idx="1439">
                  <c:v>0.13697769740509241</c:v>
                </c:pt>
                <c:pt idx="1440">
                  <c:v>0.137150003873176</c:v>
                </c:pt>
                <c:pt idx="1441">
                  <c:v>0.13732271849799399</c:v>
                </c:pt>
                <c:pt idx="1442">
                  <c:v>0.13749584249859503</c:v>
                </c:pt>
                <c:pt idx="1443">
                  <c:v>0.13766937903006399</c:v>
                </c:pt>
                <c:pt idx="1444">
                  <c:v>0.13784333119030381</c:v>
                </c:pt>
                <c:pt idx="1445">
                  <c:v>0.13801770232703392</c:v>
                </c:pt>
                <c:pt idx="1446">
                  <c:v>0.13819249594656041</c:v>
                </c:pt>
                <c:pt idx="1447">
                  <c:v>0.13836771574395687</c:v>
                </c:pt>
                <c:pt idx="1448">
                  <c:v>0.13854336557126054</c:v>
                </c:pt>
                <c:pt idx="1449">
                  <c:v>0.13871944944495168</c:v>
                </c:pt>
                <c:pt idx="1450">
                  <c:v>0.13889597152503899</c:v>
                </c:pt>
                <c:pt idx="1451">
                  <c:v>0.13907293611407301</c:v>
                </c:pt>
                <c:pt idx="1452">
                  <c:v>0.13925034764140526</c:v>
                </c:pt>
                <c:pt idx="1453">
                  <c:v>0.13942821065792577</c:v>
                </c:pt>
                <c:pt idx="1454">
                  <c:v>0.13960652982314287</c:v>
                </c:pt>
                <c:pt idx="1455">
                  <c:v>0.13978530989780694</c:v>
                </c:pt>
                <c:pt idx="1456">
                  <c:v>0.13996455573260044</c:v>
                </c:pt>
                <c:pt idx="1457">
                  <c:v>0.1401442722599</c:v>
                </c:pt>
                <c:pt idx="1458">
                  <c:v>0.140324464483575</c:v>
                </c:pt>
                <c:pt idx="1459">
                  <c:v>0.14050513747053944</c:v>
                </c:pt>
                <c:pt idx="1460">
                  <c:v>0.14068629634145999</c:v>
                </c:pt>
                <c:pt idx="1461">
                  <c:v>0.14086794626254201</c:v>
                </c:pt>
                <c:pt idx="1462">
                  <c:v>0.14105009243705799</c:v>
                </c:pt>
                <c:pt idx="1463">
                  <c:v>0.14123274009761799</c:v>
                </c:pt>
                <c:pt idx="1464">
                  <c:v>0.14141589449851999</c:v>
                </c:pt>
                <c:pt idx="1465">
                  <c:v>0.14159956090866688</c:v>
                </c:pt>
                <c:pt idx="1466">
                  <c:v>0.141783744604734</c:v>
                </c:pt>
                <c:pt idx="1467">
                  <c:v>0.14196845086483859</c:v>
                </c:pt>
                <c:pt idx="1468">
                  <c:v>0.14215368496251488</c:v>
                </c:pt>
                <c:pt idx="1469">
                  <c:v>0.14233945216120908</c:v>
                </c:pt>
                <c:pt idx="1470">
                  <c:v>0.14252575770904788</c:v>
                </c:pt>
                <c:pt idx="1471">
                  <c:v>0.14271260683414141</c:v>
                </c:pt>
                <c:pt idx="1472">
                  <c:v>0.14290000474018141</c:v>
                </c:pt>
                <c:pt idx="1473">
                  <c:v>0.14308795660250401</c:v>
                </c:pt>
                <c:pt idx="1474">
                  <c:v>0.14327646756450024</c:v>
                </c:pt>
                <c:pt idx="1475">
                  <c:v>0.14346554273440904</c:v>
                </c:pt>
                <c:pt idx="1476">
                  <c:v>0.14365518718248943</c:v>
                </c:pt>
                <c:pt idx="1477">
                  <c:v>0.14384540593852199</c:v>
                </c:pt>
                <c:pt idx="1478">
                  <c:v>0.14403620398967501</c:v>
                </c:pt>
                <c:pt idx="1479">
                  <c:v>0.144227586278661</c:v>
                </c:pt>
                <c:pt idx="1480">
                  <c:v>0.14441955770223608</c:v>
                </c:pt>
                <c:pt idx="1481">
                  <c:v>0.14461212310995997</c:v>
                </c:pt>
                <c:pt idx="1482">
                  <c:v>0.14480528730328099</c:v>
                </c:pt>
                <c:pt idx="1483">
                  <c:v>0.14499905503482977</c:v>
                </c:pt>
                <c:pt idx="1484">
                  <c:v>0.14519339043530588</c:v>
                </c:pt>
                <c:pt idx="1485">
                  <c:v>0.14538796075332341</c:v>
                </c:pt>
                <c:pt idx="1486">
                  <c:v>0.14558279235275601</c:v>
                </c:pt>
                <c:pt idx="1487">
                  <c:v>0.14577778851437981</c:v>
                </c:pt>
                <c:pt idx="1488">
                  <c:v>0.14597296162338788</c:v>
                </c:pt>
                <c:pt idx="1489">
                  <c:v>0.14616830219827409</c:v>
                </c:pt>
                <c:pt idx="1490">
                  <c:v>0.14636381810436899</c:v>
                </c:pt>
                <c:pt idx="1491">
                  <c:v>0.146559512518564</c:v>
                </c:pt>
                <c:pt idx="1492">
                  <c:v>0.14675539191582923</c:v>
                </c:pt>
                <c:pt idx="1493">
                  <c:v>0.14695146106537277</c:v>
                </c:pt>
                <c:pt idx="1494">
                  <c:v>0.14714772569017001</c:v>
                </c:pt>
                <c:pt idx="1495">
                  <c:v>0.14734419065880541</c:v>
                </c:pt>
                <c:pt idx="1496">
                  <c:v>0.14754086117309886</c:v>
                </c:pt>
                <c:pt idx="1497">
                  <c:v>0.14773774194710243</c:v>
                </c:pt>
                <c:pt idx="1498">
                  <c:v>0.14793483778090208</c:v>
                </c:pt>
                <c:pt idx="1499">
                  <c:v>0.14813215316720757</c:v>
                </c:pt>
                <c:pt idx="1500">
                  <c:v>0.14832969257281581</c:v>
                </c:pt>
                <c:pt idx="1501">
                  <c:v>0.14852746024973201</c:v>
                </c:pt>
                <c:pt idx="1502">
                  <c:v>0.14872546037407799</c:v>
                </c:pt>
                <c:pt idx="1503">
                  <c:v>0.14892369695669799</c:v>
                </c:pt>
                <c:pt idx="1504">
                  <c:v>0.149122173912484</c:v>
                </c:pt>
                <c:pt idx="1505">
                  <c:v>0.149320895019317</c:v>
                </c:pt>
                <c:pt idx="1506">
                  <c:v>0.1495198639535</c:v>
                </c:pt>
                <c:pt idx="1507">
                  <c:v>0.14971908427204164</c:v>
                </c:pt>
                <c:pt idx="1508">
                  <c:v>0.14991855943160518</c:v>
                </c:pt>
                <c:pt idx="1509">
                  <c:v>0.15739451340876001</c:v>
                </c:pt>
                <c:pt idx="1510">
                  <c:v>0.15934724653355303</c:v>
                </c:pt>
                <c:pt idx="1511">
                  <c:v>0.15972034030038637</c:v>
                </c:pt>
                <c:pt idx="1512">
                  <c:v>0.15992795822926603</c:v>
                </c:pt>
                <c:pt idx="1513">
                  <c:v>0.160154085011943</c:v>
                </c:pt>
                <c:pt idx="1514">
                  <c:v>0.16037312784392488</c:v>
                </c:pt>
                <c:pt idx="1515">
                  <c:v>0.16059999766483901</c:v>
                </c:pt>
                <c:pt idx="1516">
                  <c:v>0.16082269285692599</c:v>
                </c:pt>
                <c:pt idx="1517">
                  <c:v>0.16104778396000041</c:v>
                </c:pt>
                <c:pt idx="1518">
                  <c:v>0.16127048173261599</c:v>
                </c:pt>
                <c:pt idx="1519">
                  <c:v>0.16149383706271581</c:v>
                </c:pt>
                <c:pt idx="1520">
                  <c:v>0.16171580697141999</c:v>
                </c:pt>
                <c:pt idx="1521">
                  <c:v>0.16193779501593641</c:v>
                </c:pt>
                <c:pt idx="1522">
                  <c:v>0.16215892481819688</c:v>
                </c:pt>
                <c:pt idx="1523">
                  <c:v>0.16237984629167787</c:v>
                </c:pt>
                <c:pt idx="1524">
                  <c:v>0.16260019193456987</c:v>
                </c:pt>
                <c:pt idx="1525">
                  <c:v>0.16282026894163287</c:v>
                </c:pt>
                <c:pt idx="1526">
                  <c:v>0.16303993138648132</c:v>
                </c:pt>
                <c:pt idx="1527">
                  <c:v>0.16325933012610994</c:v>
                </c:pt>
                <c:pt idx="1528">
                  <c:v>0.16347841425292781</c:v>
                </c:pt>
                <c:pt idx="1529">
                  <c:v>0.16369726241602944</c:v>
                </c:pt>
                <c:pt idx="1530">
                  <c:v>0.16391586317073203</c:v>
                </c:pt>
                <c:pt idx="1531">
                  <c:v>0.16413426094809797</c:v>
                </c:pt>
                <c:pt idx="1532">
                  <c:v>0.16435245962350387</c:v>
                </c:pt>
                <c:pt idx="1533">
                  <c:v>0.164570486668945</c:v>
                </c:pt>
                <c:pt idx="1534">
                  <c:v>0.16478835098234232</c:v>
                </c:pt>
                <c:pt idx="1535">
                  <c:v>0.165006071031045</c:v>
                </c:pt>
                <c:pt idx="1536">
                  <c:v>0.16522365649486201</c:v>
                </c:pt>
                <c:pt idx="1537">
                  <c:v>0.16544112060409041</c:v>
                </c:pt>
                <c:pt idx="1538">
                  <c:v>0.16565847219663499</c:v>
                </c:pt>
                <c:pt idx="1539">
                  <c:v>0.16587572113418267</c:v>
                </c:pt>
                <c:pt idx="1540">
                  <c:v>0.166092874895617</c:v>
                </c:pt>
                <c:pt idx="1541">
                  <c:v>0.16630994096653201</c:v>
                </c:pt>
                <c:pt idx="1542">
                  <c:v>0.16652692539931888</c:v>
                </c:pt>
                <c:pt idx="1543">
                  <c:v>0.16674383387971103</c:v>
                </c:pt>
                <c:pt idx="1544">
                  <c:v>0.16696067113416899</c:v>
                </c:pt>
                <c:pt idx="1545">
                  <c:v>0.16717744141714599</c:v>
                </c:pt>
                <c:pt idx="1546">
                  <c:v>0.16739414828016141</c:v>
                </c:pt>
                <c:pt idx="1547">
                  <c:v>0.16761079480398797</c:v>
                </c:pt>
                <c:pt idx="1548">
                  <c:v>0.16782738351986337</c:v>
                </c:pt>
                <c:pt idx="1549">
                  <c:v>0.16804391652800021</c:v>
                </c:pt>
                <c:pt idx="1550">
                  <c:v>0.16826039548110908</c:v>
                </c:pt>
                <c:pt idx="1551">
                  <c:v>0.16847682165111788</c:v>
                </c:pt>
                <c:pt idx="1552">
                  <c:v>0.16869319593693199</c:v>
                </c:pt>
                <c:pt idx="1553">
                  <c:v>0.16890969787247281</c:v>
                </c:pt>
                <c:pt idx="1554">
                  <c:v>0.16912671316601788</c:v>
                </c:pt>
                <c:pt idx="1555">
                  <c:v>0.16934419610715237</c:v>
                </c:pt>
                <c:pt idx="1556">
                  <c:v>0.16956214128158201</c:v>
                </c:pt>
                <c:pt idx="1557">
                  <c:v>0.16978052647938288</c:v>
                </c:pt>
                <c:pt idx="1558">
                  <c:v>0.16999932823901001</c:v>
                </c:pt>
                <c:pt idx="1559">
                  <c:v>0.17021851680256544</c:v>
                </c:pt>
                <c:pt idx="1560">
                  <c:v>0.17043805920657701</c:v>
                </c:pt>
                <c:pt idx="1561">
                  <c:v>0.17065791717477988</c:v>
                </c:pt>
                <c:pt idx="1562">
                  <c:v>0.170878048422509</c:v>
                </c:pt>
                <c:pt idx="1563">
                  <c:v>0.17109840569681103</c:v>
                </c:pt>
                <c:pt idx="1564">
                  <c:v>0.171318937299585</c:v>
                </c:pt>
                <c:pt idx="1565">
                  <c:v>0.171539586639537</c:v>
                </c:pt>
                <c:pt idx="1566">
                  <c:v>0.17176030355979488</c:v>
                </c:pt>
                <c:pt idx="1567">
                  <c:v>0.17198113447015703</c:v>
                </c:pt>
                <c:pt idx="1568">
                  <c:v>0.172202143259679</c:v>
                </c:pt>
                <c:pt idx="1569">
                  <c:v>0.17242339863325101</c:v>
                </c:pt>
                <c:pt idx="1570">
                  <c:v>0.17264497400463497</c:v>
                </c:pt>
                <c:pt idx="1571">
                  <c:v>0.17286694750833304</c:v>
                </c:pt>
                <c:pt idx="1572">
                  <c:v>0.17308940158126701</c:v>
                </c:pt>
                <c:pt idx="1573">
                  <c:v>0.17331242305661701</c:v>
                </c:pt>
                <c:pt idx="1574">
                  <c:v>0.17353610288190108</c:v>
                </c:pt>
                <c:pt idx="1575">
                  <c:v>0.173760536058711</c:v>
                </c:pt>
                <c:pt idx="1576">
                  <c:v>0.173985821409609</c:v>
                </c:pt>
                <c:pt idx="1577">
                  <c:v>0.17421206143066403</c:v>
                </c:pt>
                <c:pt idx="1578">
                  <c:v>0.17443864434640008</c:v>
                </c:pt>
                <c:pt idx="1579">
                  <c:v>0.17466533624670899</c:v>
                </c:pt>
                <c:pt idx="1580">
                  <c:v>0.17489215289602159</c:v>
                </c:pt>
                <c:pt idx="1581">
                  <c:v>0.17511908509286842</c:v>
                </c:pt>
                <c:pt idx="1582">
                  <c:v>0.17534612846264044</c:v>
                </c:pt>
                <c:pt idx="1583">
                  <c:v>0.17557327953925</c:v>
                </c:pt>
                <c:pt idx="1584">
                  <c:v>0.17580053435037299</c:v>
                </c:pt>
                <c:pt idx="1585">
                  <c:v>0.176027889588659</c:v>
                </c:pt>
                <c:pt idx="1586">
                  <c:v>0.17625534182920588</c:v>
                </c:pt>
                <c:pt idx="1587">
                  <c:v>0.17648288805719842</c:v>
                </c:pt>
                <c:pt idx="1588">
                  <c:v>0.17671052535482801</c:v>
                </c:pt>
                <c:pt idx="1589">
                  <c:v>0.17693825112794781</c:v>
                </c:pt>
                <c:pt idx="1590">
                  <c:v>0.17716606298490301</c:v>
                </c:pt>
                <c:pt idx="1591">
                  <c:v>0.17739395883906484</c:v>
                </c:pt>
                <c:pt idx="1592">
                  <c:v>0.17762193686621341</c:v>
                </c:pt>
                <c:pt idx="1593">
                  <c:v>0.17784999555473877</c:v>
                </c:pt>
                <c:pt idx="1594">
                  <c:v>0.17807813369480299</c:v>
                </c:pt>
                <c:pt idx="1595">
                  <c:v>0.17830635040567999</c:v>
                </c:pt>
                <c:pt idx="1596">
                  <c:v>0.17853464513699877</c:v>
                </c:pt>
                <c:pt idx="1597">
                  <c:v>0.17876301768522537</c:v>
                </c:pt>
                <c:pt idx="1598">
                  <c:v>0.17899146819858144</c:v>
                </c:pt>
                <c:pt idx="1599">
                  <c:v>0.17921999718752435</c:v>
                </c:pt>
                <c:pt idx="1600">
                  <c:v>0.17944860552955599</c:v>
                </c:pt>
                <c:pt idx="1601">
                  <c:v>0.17967729447560599</c:v>
                </c:pt>
                <c:pt idx="1602">
                  <c:v>0.179906065653088</c:v>
                </c:pt>
                <c:pt idx="1603">
                  <c:v>0.180134921068767</c:v>
                </c:pt>
                <c:pt idx="1604">
                  <c:v>0.18036386310935601</c:v>
                </c:pt>
                <c:pt idx="1605">
                  <c:v>0.18059289454111008</c:v>
                </c:pt>
                <c:pt idx="1606">
                  <c:v>0.18082201850758101</c:v>
                </c:pt>
                <c:pt idx="1607">
                  <c:v>0.18105123852610808</c:v>
                </c:pt>
                <c:pt idx="1608">
                  <c:v>0.18128055848262503</c:v>
                </c:pt>
                <c:pt idx="1609">
                  <c:v>0.18150998262516863</c:v>
                </c:pt>
                <c:pt idx="1610">
                  <c:v>0.18173951555585299</c:v>
                </c:pt>
                <c:pt idx="1611">
                  <c:v>0.18196916151903542</c:v>
                </c:pt>
                <c:pt idx="1612">
                  <c:v>0.18219890624402801</c:v>
                </c:pt>
                <c:pt idx="1613">
                  <c:v>0.182428768013538</c:v>
                </c:pt>
                <c:pt idx="1614">
                  <c:v>0.18265875834826301</c:v>
                </c:pt>
                <c:pt idx="1615">
                  <c:v>0.18288888583028237</c:v>
                </c:pt>
                <c:pt idx="1616">
                  <c:v>0.1831191554279713</c:v>
                </c:pt>
                <c:pt idx="1617">
                  <c:v>0.18334957430623741</c:v>
                </c:pt>
                <c:pt idx="1618">
                  <c:v>0.18358014798580999</c:v>
                </c:pt>
                <c:pt idx="1619">
                  <c:v>0.18381088357534547</c:v>
                </c:pt>
                <c:pt idx="1620">
                  <c:v>0.1840417888790257</c:v>
                </c:pt>
                <c:pt idx="1621">
                  <c:v>0.18427287184885888</c:v>
                </c:pt>
                <c:pt idx="1622">
                  <c:v>0.18450414057531447</c:v>
                </c:pt>
                <c:pt idx="1623">
                  <c:v>0.184735603302837</c:v>
                </c:pt>
                <c:pt idx="1624">
                  <c:v>0.18496726838927777</c:v>
                </c:pt>
                <c:pt idx="1625">
                  <c:v>0.18519914430507003</c:v>
                </c:pt>
                <c:pt idx="1626">
                  <c:v>0.18543123960537908</c:v>
                </c:pt>
                <c:pt idx="1627">
                  <c:v>0.18566356291946401</c:v>
                </c:pt>
                <c:pt idx="1628">
                  <c:v>0.18589612292935001</c:v>
                </c:pt>
                <c:pt idx="1629">
                  <c:v>0.18612892835585187</c:v>
                </c:pt>
                <c:pt idx="1630">
                  <c:v>0.18636198794060299</c:v>
                </c:pt>
                <c:pt idx="1631">
                  <c:v>0.18659531043148442</c:v>
                </c:pt>
                <c:pt idx="1632">
                  <c:v>0.18682890456679874</c:v>
                </c:pt>
                <c:pt idx="1633">
                  <c:v>0.18706277895746704</c:v>
                </c:pt>
                <c:pt idx="1634">
                  <c:v>0.18729693918960794</c:v>
                </c:pt>
                <c:pt idx="1635">
                  <c:v>0.18753138986377377</c:v>
                </c:pt>
                <c:pt idx="1636">
                  <c:v>0.18776613471542358</c:v>
                </c:pt>
                <c:pt idx="1637">
                  <c:v>0.18800117719139375</c:v>
                </c:pt>
                <c:pt idx="1638">
                  <c:v>0.18823652071977401</c:v>
                </c:pt>
                <c:pt idx="1639">
                  <c:v>0.18847216879307299</c:v>
                </c:pt>
                <c:pt idx="1640">
                  <c:v>0.18870812500598799</c:v>
                </c:pt>
                <c:pt idx="1641">
                  <c:v>0.18894439305764077</c:v>
                </c:pt>
                <c:pt idx="1642">
                  <c:v>0.18918097674432799</c:v>
                </c:pt>
                <c:pt idx="1643">
                  <c:v>0.18941787994959144</c:v>
                </c:pt>
                <c:pt idx="1644">
                  <c:v>0.18965510663173499</c:v>
                </c:pt>
                <c:pt idx="1645">
                  <c:v>0.18989266081269837</c:v>
                </c:pt>
                <c:pt idx="1646">
                  <c:v>0.19013054656640599</c:v>
                </c:pt>
                <c:pt idx="1647">
                  <c:v>0.190368768008392</c:v>
                </c:pt>
                <c:pt idx="1648">
                  <c:v>0.19060732928560767</c:v>
                </c:pt>
                <c:pt idx="1649">
                  <c:v>0.19084623456721642</c:v>
                </c:pt>
                <c:pt idx="1650">
                  <c:v>0.19108548803585501</c:v>
                </c:pt>
                <c:pt idx="1651">
                  <c:v>0.19132509387972799</c:v>
                </c:pt>
                <c:pt idx="1652">
                  <c:v>0.19156505628522799</c:v>
                </c:pt>
                <c:pt idx="1653">
                  <c:v>0.19180537943029599</c:v>
                </c:pt>
                <c:pt idx="1654">
                  <c:v>0.19204606747835601</c:v>
                </c:pt>
                <c:pt idx="1655">
                  <c:v>0.19228712457288399</c:v>
                </c:pt>
                <c:pt idx="1656">
                  <c:v>0.192528554832546</c:v>
                </c:pt>
                <c:pt idx="1657">
                  <c:v>0.19277036234690001</c:v>
                </c:pt>
                <c:pt idx="1658">
                  <c:v>0.19301255117262844</c:v>
                </c:pt>
                <c:pt idx="1659">
                  <c:v>0.193255125330283</c:v>
                </c:pt>
                <c:pt idx="1660">
                  <c:v>0.19349808880150374</c:v>
                </c:pt>
                <c:pt idx="1661">
                  <c:v>0.19374144552667977</c:v>
                </c:pt>
                <c:pt idx="1662">
                  <c:v>0.19398519940305201</c:v>
                </c:pt>
                <c:pt idx="1663">
                  <c:v>0.19422935428320201</c:v>
                </c:pt>
                <c:pt idx="1664">
                  <c:v>0.19447391397389197</c:v>
                </c:pt>
                <c:pt idx="1665">
                  <c:v>0.19471888223527004</c:v>
                </c:pt>
                <c:pt idx="1666">
                  <c:v>0.19496426278036794</c:v>
                </c:pt>
                <c:pt idx="1667">
                  <c:v>0.19521005927489701</c:v>
                </c:pt>
                <c:pt idx="1668">
                  <c:v>0.19545627533731699</c:v>
                </c:pt>
                <c:pt idx="1669">
                  <c:v>0.19570291453910499</c:v>
                </c:pt>
                <c:pt idx="1670">
                  <c:v>0.19594998040528808</c:v>
                </c:pt>
                <c:pt idx="1671">
                  <c:v>0.196197476415119</c:v>
                </c:pt>
                <c:pt idx="1672">
                  <c:v>0.19644540600298957</c:v>
                </c:pt>
                <c:pt idx="1673">
                  <c:v>0.19669377255941201</c:v>
                </c:pt>
                <c:pt idx="1674">
                  <c:v>0.19694257943222346</c:v>
                </c:pt>
                <c:pt idx="1675">
                  <c:v>0.197191829927825</c:v>
                </c:pt>
                <c:pt idx="1676">
                  <c:v>0.19744152731259099</c:v>
                </c:pt>
                <c:pt idx="1677">
                  <c:v>0.19769167481431088</c:v>
                </c:pt>
                <c:pt idx="1678">
                  <c:v>0.19794227562373001</c:v>
                </c:pt>
                <c:pt idx="1679">
                  <c:v>0.19819333289614108</c:v>
                </c:pt>
                <c:pt idx="1680">
                  <c:v>0.19844484975300541</c:v>
                </c:pt>
                <c:pt idx="1681">
                  <c:v>0.19869682928364849</c:v>
                </c:pt>
                <c:pt idx="1682">
                  <c:v>0.19894927454694342</c:v>
                </c:pt>
                <c:pt idx="1683">
                  <c:v>0.20638177484549999</c:v>
                </c:pt>
                <c:pt idx="1684">
                  <c:v>0.20836473469962599</c:v>
                </c:pt>
                <c:pt idx="1685">
                  <c:v>0.20878587627061188</c:v>
                </c:pt>
                <c:pt idx="1686">
                  <c:v>0.20903557332877287</c:v>
                </c:pt>
                <c:pt idx="1687">
                  <c:v>0.20930537767993199</c:v>
                </c:pt>
                <c:pt idx="1688">
                  <c:v>0.20957245055743387</c:v>
                </c:pt>
                <c:pt idx="1689">
                  <c:v>0.20984413944864524</c:v>
                </c:pt>
                <c:pt idx="1690">
                  <c:v>0.21011464729727541</c:v>
                </c:pt>
                <c:pt idx="1691">
                  <c:v>0.21038572321639801</c:v>
                </c:pt>
                <c:pt idx="1692">
                  <c:v>0.21065605707497601</c:v>
                </c:pt>
                <c:pt idx="1693">
                  <c:v>0.21092626609468401</c:v>
                </c:pt>
                <c:pt idx="1694">
                  <c:v>0.21119601186574799</c:v>
                </c:pt>
                <c:pt idx="1695">
                  <c:v>0.21146555128059399</c:v>
                </c:pt>
                <c:pt idx="1696">
                  <c:v>0.21173481006472281</c:v>
                </c:pt>
                <c:pt idx="1697">
                  <c:v>0.212003913901531</c:v>
                </c:pt>
                <c:pt idx="1698">
                  <c:v>0.21227286759281241</c:v>
                </c:pt>
                <c:pt idx="1699">
                  <c:v>0.21254174382788663</c:v>
                </c:pt>
                <c:pt idx="1700">
                  <c:v>0.212810569295286</c:v>
                </c:pt>
                <c:pt idx="1701">
                  <c:v>0.21307939261740408</c:v>
                </c:pt>
                <c:pt idx="1702">
                  <c:v>0.21334824376360503</c:v>
                </c:pt>
                <c:pt idx="1703">
                  <c:v>0.21361715864309899</c:v>
                </c:pt>
                <c:pt idx="1704">
                  <c:v>0.21388616473347499</c:v>
                </c:pt>
                <c:pt idx="1705">
                  <c:v>0.21415529005996584</c:v>
                </c:pt>
                <c:pt idx="1706">
                  <c:v>0.21442455819547176</c:v>
                </c:pt>
                <c:pt idx="1707">
                  <c:v>0.21469399160289432</c:v>
                </c:pt>
                <c:pt idx="1708">
                  <c:v>0.21496360996502686</c:v>
                </c:pt>
                <c:pt idx="1709">
                  <c:v>0.21523343148144408</c:v>
                </c:pt>
                <c:pt idx="1710">
                  <c:v>0.21550347236586803</c:v>
                </c:pt>
                <c:pt idx="1711">
                  <c:v>0.21577374739084301</c:v>
                </c:pt>
                <c:pt idx="1712">
                  <c:v>0.21604426978273242</c:v>
                </c:pt>
                <c:pt idx="1713">
                  <c:v>0.21631505148101454</c:v>
                </c:pt>
                <c:pt idx="1714">
                  <c:v>0.21658610315959886</c:v>
                </c:pt>
                <c:pt idx="1715">
                  <c:v>0.21685743437086782</c:v>
                </c:pt>
                <c:pt idx="1716">
                  <c:v>0.21712905359952644</c:v>
                </c:pt>
                <c:pt idx="1717">
                  <c:v>0.217400968354753</c:v>
                </c:pt>
                <c:pt idx="1718">
                  <c:v>0.217673185225742</c:v>
                </c:pt>
                <c:pt idx="1719">
                  <c:v>0.21794570994664444</c:v>
                </c:pt>
                <c:pt idx="1720">
                  <c:v>0.21821904408046355</c:v>
                </c:pt>
                <c:pt idx="1721">
                  <c:v>0.21849317566382404</c:v>
                </c:pt>
                <c:pt idx="1722">
                  <c:v>0.21876810881118519</c:v>
                </c:pt>
                <c:pt idx="1723">
                  <c:v>0.21904383007016481</c:v>
                </c:pt>
                <c:pt idx="1724">
                  <c:v>0.21932032394508988</c:v>
                </c:pt>
                <c:pt idx="1725">
                  <c:v>0.21959756716272877</c:v>
                </c:pt>
                <c:pt idx="1726">
                  <c:v>0.21987553237280241</c:v>
                </c:pt>
                <c:pt idx="1727">
                  <c:v>0.22015418577185</c:v>
                </c:pt>
                <c:pt idx="1728">
                  <c:v>0.22043348842054541</c:v>
                </c:pt>
                <c:pt idx="1729">
                  <c:v>0.22071339529004141</c:v>
                </c:pt>
                <c:pt idx="1730">
                  <c:v>0.22099385566324301</c:v>
                </c:pt>
                <c:pt idx="1731">
                  <c:v>0.221274812716344</c:v>
                </c:pt>
                <c:pt idx="1732">
                  <c:v>0.22155623110766237</c:v>
                </c:pt>
                <c:pt idx="1733">
                  <c:v>0.22183817163092001</c:v>
                </c:pt>
                <c:pt idx="1734">
                  <c:v>0.22212069937402587</c:v>
                </c:pt>
                <c:pt idx="1735">
                  <c:v>0.222403886373643</c:v>
                </c:pt>
                <c:pt idx="1736">
                  <c:v>0.22268780975792399</c:v>
                </c:pt>
                <c:pt idx="1737">
                  <c:v>0.22297255218715101</c:v>
                </c:pt>
                <c:pt idx="1738">
                  <c:v>0.22325820142980299</c:v>
                </c:pt>
                <c:pt idx="1739">
                  <c:v>0.22354485050213108</c:v>
                </c:pt>
                <c:pt idx="1740">
                  <c:v>0.22383259743141401</c:v>
                </c:pt>
                <c:pt idx="1741">
                  <c:v>0.22412154521822467</c:v>
                </c:pt>
                <c:pt idx="1742">
                  <c:v>0.22441180164591301</c:v>
                </c:pt>
                <c:pt idx="1743">
                  <c:v>0.224702800907506</c:v>
                </c:pt>
                <c:pt idx="1744">
                  <c:v>0.22499427251314799</c:v>
                </c:pt>
                <c:pt idx="1745">
                  <c:v>0.22528623289362903</c:v>
                </c:pt>
                <c:pt idx="1746">
                  <c:v>0.22557866610584487</c:v>
                </c:pt>
                <c:pt idx="1747">
                  <c:v>0.22587156234760367</c:v>
                </c:pt>
                <c:pt idx="1748">
                  <c:v>0.22616491153770801</c:v>
                </c:pt>
                <c:pt idx="1749">
                  <c:v>0.22645870330512899</c:v>
                </c:pt>
                <c:pt idx="1750">
                  <c:v>0.22675292722742399</c:v>
                </c:pt>
                <c:pt idx="1751">
                  <c:v>0.22704757270888587</c:v>
                </c:pt>
                <c:pt idx="1752">
                  <c:v>0.227342629093194</c:v>
                </c:pt>
                <c:pt idx="1753">
                  <c:v>0.22763808566150801</c:v>
                </c:pt>
                <c:pt idx="1754">
                  <c:v>0.22793393169377599</c:v>
                </c:pt>
                <c:pt idx="1755">
                  <c:v>0.22823015649985401</c:v>
                </c:pt>
                <c:pt idx="1756">
                  <c:v>0.22852674947041501</c:v>
                </c:pt>
                <c:pt idx="1757">
                  <c:v>0.22882370011957087</c:v>
                </c:pt>
                <c:pt idx="1758">
                  <c:v>0.22912099813473888</c:v>
                </c:pt>
                <c:pt idx="1759">
                  <c:v>0.22941863342435981</c:v>
                </c:pt>
                <c:pt idx="1760">
                  <c:v>0.22971659616841841</c:v>
                </c:pt>
                <c:pt idx="1761">
                  <c:v>0.23001487686836181</c:v>
                </c:pt>
                <c:pt idx="1762">
                  <c:v>0.23031346639775599</c:v>
                </c:pt>
                <c:pt idx="1763">
                  <c:v>0.23061235605233377</c:v>
                </c:pt>
                <c:pt idx="1764">
                  <c:v>0.23091153759951299</c:v>
                </c:pt>
                <c:pt idx="1765">
                  <c:v>0.23121100332673444</c:v>
                </c:pt>
                <c:pt idx="1766">
                  <c:v>0.23151074608827099</c:v>
                </c:pt>
                <c:pt idx="1767">
                  <c:v>0.231810759350082</c:v>
                </c:pt>
                <c:pt idx="1768">
                  <c:v>0.23211103723229903</c:v>
                </c:pt>
                <c:pt idx="1769">
                  <c:v>0.23241157454895101</c:v>
                </c:pt>
                <c:pt idx="1770">
                  <c:v>0.23271236684460544</c:v>
                </c:pt>
                <c:pt idx="1771">
                  <c:v>0.23301341042751089</c:v>
                </c:pt>
                <c:pt idx="1772">
                  <c:v>0.233314702399047</c:v>
                </c:pt>
                <c:pt idx="1773">
                  <c:v>0.23361624067916981</c:v>
                </c:pt>
                <c:pt idx="1774">
                  <c:v>0.23391802402762746</c:v>
                </c:pt>
                <c:pt idx="1775">
                  <c:v>0.234220052060855</c:v>
                </c:pt>
                <c:pt idx="1776">
                  <c:v>0.23452232526438097</c:v>
                </c:pt>
                <c:pt idx="1777">
                  <c:v>0.23482484500068687</c:v>
                </c:pt>
                <c:pt idx="1778">
                  <c:v>0.23512760194004087</c:v>
                </c:pt>
                <c:pt idx="1779">
                  <c:v>0.235430574816683</c:v>
                </c:pt>
                <c:pt idx="1780">
                  <c:v>0.23573379878033632</c:v>
                </c:pt>
                <c:pt idx="1781">
                  <c:v>0.23603727914810099</c:v>
                </c:pt>
                <c:pt idx="1782">
                  <c:v>0.236341027174652</c:v>
                </c:pt>
                <c:pt idx="1783">
                  <c:v>0.23664504555734459</c:v>
                </c:pt>
                <c:pt idx="1784">
                  <c:v>0.23694934155517905</c:v>
                </c:pt>
                <c:pt idx="1785">
                  <c:v>0.23725392379009599</c:v>
                </c:pt>
                <c:pt idx="1786">
                  <c:v>0.23755880177540881</c:v>
                </c:pt>
                <c:pt idx="1787">
                  <c:v>0.23786398550080237</c:v>
                </c:pt>
                <c:pt idx="1788">
                  <c:v>0.23816948570025318</c:v>
                </c:pt>
                <c:pt idx="1789">
                  <c:v>0.23847531368436586</c:v>
                </c:pt>
                <c:pt idx="1790">
                  <c:v>0.23878148138699395</c:v>
                </c:pt>
                <c:pt idx="1791">
                  <c:v>0.23908800128699206</c:v>
                </c:pt>
                <c:pt idx="1792">
                  <c:v>0.23939488639406944</c:v>
                </c:pt>
                <c:pt idx="1793">
                  <c:v>0.23970215019605337</c:v>
                </c:pt>
                <c:pt idx="1794">
                  <c:v>0.24000980662690599</c:v>
                </c:pt>
                <c:pt idx="1795">
                  <c:v>0.24031787002229577</c:v>
                </c:pt>
                <c:pt idx="1796">
                  <c:v>0.24062635508238295</c:v>
                </c:pt>
                <c:pt idx="1797">
                  <c:v>0.24093527683094151</c:v>
                </c:pt>
                <c:pt idx="1798">
                  <c:v>0.24124465057748681</c:v>
                </c:pt>
                <c:pt idx="1799">
                  <c:v>0.24155449187890551</c:v>
                </c:pt>
                <c:pt idx="1800">
                  <c:v>0.24186481650294381</c:v>
                </c:pt>
                <c:pt idx="1801">
                  <c:v>0.24217564039243641</c:v>
                </c:pt>
                <c:pt idx="1802">
                  <c:v>0.24248697963117141</c:v>
                </c:pt>
                <c:pt idx="1803">
                  <c:v>0.24279885041107777</c:v>
                </c:pt>
                <c:pt idx="1804">
                  <c:v>0.24311126900105701</c:v>
                </c:pt>
                <c:pt idx="1805">
                  <c:v>0.24342425171745877</c:v>
                </c:pt>
                <c:pt idx="1806">
                  <c:v>0.24373781489621477</c:v>
                </c:pt>
                <c:pt idx="1807">
                  <c:v>0.24405197486676841</c:v>
                </c:pt>
                <c:pt idx="1808">
                  <c:v>0.24436674792773899</c:v>
                </c:pt>
                <c:pt idx="1809">
                  <c:v>0.24468215032434701</c:v>
                </c:pt>
                <c:pt idx="1810">
                  <c:v>0.24499819822761637</c:v>
                </c:pt>
                <c:pt idx="1811">
                  <c:v>0.24531490771529932</c:v>
                </c:pt>
                <c:pt idx="1812">
                  <c:v>0.24563229475452544</c:v>
                </c:pt>
                <c:pt idx="1813">
                  <c:v>0.24595037518610777</c:v>
                </c:pt>
                <c:pt idx="1814">
                  <c:v>0.24626916471045077</c:v>
                </c:pt>
                <c:pt idx="1815">
                  <c:v>0.24658840365467899</c:v>
                </c:pt>
                <c:pt idx="1816">
                  <c:v>0.24690770322695499</c:v>
                </c:pt>
                <c:pt idx="1817">
                  <c:v>0.24722705989917906</c:v>
                </c:pt>
                <c:pt idx="1818">
                  <c:v>0.24754633075033705</c:v>
                </c:pt>
                <c:pt idx="1819">
                  <c:v>0.24786553749157644</c:v>
                </c:pt>
                <c:pt idx="1820">
                  <c:v>0.248184668016316</c:v>
                </c:pt>
                <c:pt idx="1821">
                  <c:v>0.24850374152771904</c:v>
                </c:pt>
                <c:pt idx="1822">
                  <c:v>0.24882276979312901</c:v>
                </c:pt>
                <c:pt idx="1823">
                  <c:v>0.24914176990085288</c:v>
                </c:pt>
                <c:pt idx="1824">
                  <c:v>0.2494607568104622</c:v>
                </c:pt>
                <c:pt idx="1825">
                  <c:v>0.24977974622265001</c:v>
                </c:pt>
                <c:pt idx="1826">
                  <c:v>0.25009875290976402</c:v>
                </c:pt>
                <c:pt idx="1827">
                  <c:v>0.25041779150701798</c:v>
                </c:pt>
                <c:pt idx="1828">
                  <c:v>0.25073687606624101</c:v>
                </c:pt>
                <c:pt idx="1829">
                  <c:v>0.25105602030765284</c:v>
                </c:pt>
                <c:pt idx="1830">
                  <c:v>0.25137523749150675</c:v>
                </c:pt>
                <c:pt idx="1831">
                  <c:v>0.25169454050711759</c:v>
                </c:pt>
                <c:pt idx="1832">
                  <c:v>0.25201394183971032</c:v>
                </c:pt>
                <c:pt idx="1833">
                  <c:v>0.25233345360716675</c:v>
                </c:pt>
                <c:pt idx="1834">
                  <c:v>0.25265308755714699</c:v>
                </c:pt>
                <c:pt idx="1835">
                  <c:v>0.25297285508675232</c:v>
                </c:pt>
                <c:pt idx="1836">
                  <c:v>0.25329276724927152</c:v>
                </c:pt>
                <c:pt idx="1837">
                  <c:v>0.25361283476813379</c:v>
                </c:pt>
                <c:pt idx="1838">
                  <c:v>0.25393306804663479</c:v>
                </c:pt>
                <c:pt idx="1839">
                  <c:v>0.25425347717980484</c:v>
                </c:pt>
                <c:pt idx="1840">
                  <c:v>0.25457407196482468</c:v>
                </c:pt>
                <c:pt idx="1841">
                  <c:v>0.25489486191200977</c:v>
                </c:pt>
                <c:pt idx="1842">
                  <c:v>0.25521585625517579</c:v>
                </c:pt>
                <c:pt idx="1843">
                  <c:v>0.25553706396204684</c:v>
                </c:pt>
                <c:pt idx="1844">
                  <c:v>0.26297071011898798</c:v>
                </c:pt>
                <c:pt idx="1845">
                  <c:v>0.26500552330585303</c:v>
                </c:pt>
                <c:pt idx="1846">
                  <c:v>0.26549842636209098</c:v>
                </c:pt>
                <c:pt idx="1847">
                  <c:v>0.26581173239905298</c:v>
                </c:pt>
                <c:pt idx="1848">
                  <c:v>0.26615433859160975</c:v>
                </c:pt>
                <c:pt idx="1849">
                  <c:v>0.26649483803454432</c:v>
                </c:pt>
                <c:pt idx="1850">
                  <c:v>0.2668395748979504</c:v>
                </c:pt>
                <c:pt idx="1851">
                  <c:v>0.26718345924324438</c:v>
                </c:pt>
                <c:pt idx="1852">
                  <c:v>0.26752699015872239</c:v>
                </c:pt>
                <c:pt idx="1853">
                  <c:v>0.26786963447388901</c:v>
                </c:pt>
                <c:pt idx="1854">
                  <c:v>0.26821143133673703</c:v>
                </c:pt>
                <c:pt idx="1855">
                  <c:v>0.26855240710211198</c:v>
                </c:pt>
                <c:pt idx="1856">
                  <c:v>0.26889259993744763</c:v>
                </c:pt>
                <c:pt idx="1857">
                  <c:v>0.26923208293489198</c:v>
                </c:pt>
                <c:pt idx="1858">
                  <c:v>0.26957090705091641</c:v>
                </c:pt>
                <c:pt idx="1859">
                  <c:v>0.26990913568015501</c:v>
                </c:pt>
                <c:pt idx="1860">
                  <c:v>0.27024681904883302</c:v>
                </c:pt>
                <c:pt idx="1861">
                  <c:v>0.27058400860874532</c:v>
                </c:pt>
                <c:pt idx="1862">
                  <c:v>0.27092074845616393</c:v>
                </c:pt>
                <c:pt idx="1863">
                  <c:v>0.27125708044248276</c:v>
                </c:pt>
                <c:pt idx="1864">
                  <c:v>0.27159304168088999</c:v>
                </c:pt>
                <c:pt idx="1865">
                  <c:v>0.27192866639041269</c:v>
                </c:pt>
                <c:pt idx="1866">
                  <c:v>0.27226398532982116</c:v>
                </c:pt>
                <c:pt idx="1867">
                  <c:v>0.27259902655550533</c:v>
                </c:pt>
                <c:pt idx="1868">
                  <c:v>0.27293381541781597</c:v>
                </c:pt>
                <c:pt idx="1869">
                  <c:v>0.27326837494594947</c:v>
                </c:pt>
                <c:pt idx="1870">
                  <c:v>0.27360272598460156</c:v>
                </c:pt>
                <c:pt idx="1871">
                  <c:v>0.2739368874349804</c:v>
                </c:pt>
                <c:pt idx="1872">
                  <c:v>0.27427087640760561</c:v>
                </c:pt>
                <c:pt idx="1873">
                  <c:v>0.27460470839552098</c:v>
                </c:pt>
                <c:pt idx="1874">
                  <c:v>0.27493839741065684</c:v>
                </c:pt>
                <c:pt idx="1875">
                  <c:v>0.27527241992467455</c:v>
                </c:pt>
                <c:pt idx="1876">
                  <c:v>0.27560676439550191</c:v>
                </c:pt>
                <c:pt idx="1877">
                  <c:v>0.27594144770996698</c:v>
                </c:pt>
                <c:pt idx="1878">
                  <c:v>0.27627646704511732</c:v>
                </c:pt>
                <c:pt idx="1879">
                  <c:v>0.27661181738255103</c:v>
                </c:pt>
                <c:pt idx="1880">
                  <c:v>0.27694748479729908</c:v>
                </c:pt>
                <c:pt idx="1881">
                  <c:v>0.27728345049169723</c:v>
                </c:pt>
                <c:pt idx="1882">
                  <c:v>0.27761968828764277</c:v>
                </c:pt>
                <c:pt idx="1883">
                  <c:v>0.27795616593599104</c:v>
                </c:pt>
                <c:pt idx="1884">
                  <c:v>0.278292844189926</c:v>
                </c:pt>
                <c:pt idx="1885">
                  <c:v>0.27862967713112702</c:v>
                </c:pt>
                <c:pt idx="1886">
                  <c:v>0.27896661264290884</c:v>
                </c:pt>
                <c:pt idx="1887">
                  <c:v>0.2793036747343644</c:v>
                </c:pt>
                <c:pt idx="1888">
                  <c:v>0.27964093604090001</c:v>
                </c:pt>
                <c:pt idx="1889">
                  <c:v>0.27997847208423404</c:v>
                </c:pt>
                <c:pt idx="1890">
                  <c:v>0.2803163659179721</c:v>
                </c:pt>
                <c:pt idx="1891">
                  <c:v>0.28065470715447716</c:v>
                </c:pt>
                <c:pt idx="1892">
                  <c:v>0.280993592085306</c:v>
                </c:pt>
                <c:pt idx="1893">
                  <c:v>0.28133312364443702</c:v>
                </c:pt>
                <c:pt idx="1894">
                  <c:v>0.28167341141017899</c:v>
                </c:pt>
                <c:pt idx="1895">
                  <c:v>0.28201457154063103</c:v>
                </c:pt>
                <c:pt idx="1896">
                  <c:v>0.28235672670724704</c:v>
                </c:pt>
                <c:pt idx="1897">
                  <c:v>0.28269929736737598</c:v>
                </c:pt>
                <c:pt idx="1898">
                  <c:v>0.28304206608013799</c:v>
                </c:pt>
                <c:pt idx="1899">
                  <c:v>0.28338505041475898</c:v>
                </c:pt>
                <c:pt idx="1900">
                  <c:v>0.28372824356438098</c:v>
                </c:pt>
                <c:pt idx="1901">
                  <c:v>0.28407164294447984</c:v>
                </c:pt>
                <c:pt idx="1902">
                  <c:v>0.28441524648438499</c:v>
                </c:pt>
                <c:pt idx="1903">
                  <c:v>0.28475905177108679</c:v>
                </c:pt>
                <c:pt idx="1904">
                  <c:v>0.28510305672471276</c:v>
                </c:pt>
                <c:pt idx="1905">
                  <c:v>0.28544725926463038</c:v>
                </c:pt>
                <c:pt idx="1906">
                  <c:v>0.28579165754119196</c:v>
                </c:pt>
                <c:pt idx="1907">
                  <c:v>0.28613624987532699</c:v>
                </c:pt>
                <c:pt idx="1908">
                  <c:v>0.286481034851303</c:v>
                </c:pt>
                <c:pt idx="1909">
                  <c:v>0.28682601133079727</c:v>
                </c:pt>
                <c:pt idx="1910">
                  <c:v>0.28717117850969098</c:v>
                </c:pt>
                <c:pt idx="1911">
                  <c:v>0.28751653595319032</c:v>
                </c:pt>
                <c:pt idx="1912">
                  <c:v>0.28786208364317767</c:v>
                </c:pt>
                <c:pt idx="1913">
                  <c:v>0.28820782201928202</c:v>
                </c:pt>
                <c:pt idx="1914">
                  <c:v>0.28855375202324701</c:v>
                </c:pt>
                <c:pt idx="1915">
                  <c:v>0.28889987514082716</c:v>
                </c:pt>
                <c:pt idx="1916">
                  <c:v>0.28924619344385138</c:v>
                </c:pt>
                <c:pt idx="1917">
                  <c:v>0.28959270963055084</c:v>
                </c:pt>
                <c:pt idx="1918">
                  <c:v>0.28993942706446341</c:v>
                </c:pt>
                <c:pt idx="1919">
                  <c:v>0.29028634981127038</c:v>
                </c:pt>
                <c:pt idx="1920">
                  <c:v>0.29063348267332673</c:v>
                </c:pt>
                <c:pt idx="1921">
                  <c:v>0.2909808312213864</c:v>
                </c:pt>
                <c:pt idx="1922">
                  <c:v>0.29132840182328168</c:v>
                </c:pt>
                <c:pt idx="1923">
                  <c:v>0.29167620166919184</c:v>
                </c:pt>
                <c:pt idx="1924">
                  <c:v>0.29202423798389304</c:v>
                </c:pt>
                <c:pt idx="1925">
                  <c:v>0.29237250619527916</c:v>
                </c:pt>
                <c:pt idx="1926">
                  <c:v>0.29272100013909502</c:v>
                </c:pt>
                <c:pt idx="1927">
                  <c:v>0.29306970955777584</c:v>
                </c:pt>
                <c:pt idx="1928">
                  <c:v>0.29341862372265209</c:v>
                </c:pt>
                <c:pt idx="1929">
                  <c:v>0.29376773176708498</c:v>
                </c:pt>
                <c:pt idx="1930">
                  <c:v>0.29411702346212293</c:v>
                </c:pt>
                <c:pt idx="1931">
                  <c:v>0.29446648933272768</c:v>
                </c:pt>
                <c:pt idx="1932">
                  <c:v>0.29481612082852532</c:v>
                </c:pt>
                <c:pt idx="1933">
                  <c:v>0.29516586510681014</c:v>
                </c:pt>
                <c:pt idx="1934">
                  <c:v>0.29551571676517002</c:v>
                </c:pt>
                <c:pt idx="1935">
                  <c:v>0.29586570624287162</c:v>
                </c:pt>
                <c:pt idx="1936">
                  <c:v>0.29621583286623993</c:v>
                </c:pt>
                <c:pt idx="1937">
                  <c:v>0.29656609790943878</c:v>
                </c:pt>
                <c:pt idx="1938">
                  <c:v>0.29691649639487616</c:v>
                </c:pt>
                <c:pt idx="1939">
                  <c:v>0.29726702665448101</c:v>
                </c:pt>
                <c:pt idx="1940">
                  <c:v>0.29761768900397684</c:v>
                </c:pt>
                <c:pt idx="1941">
                  <c:v>0.29796848454375841</c:v>
                </c:pt>
                <c:pt idx="1942">
                  <c:v>0.29831941509793203</c:v>
                </c:pt>
                <c:pt idx="1943">
                  <c:v>0.29867048335398</c:v>
                </c:pt>
                <c:pt idx="1944">
                  <c:v>0.29902169278199808</c:v>
                </c:pt>
                <c:pt idx="1945">
                  <c:v>0.29937304763922201</c:v>
                </c:pt>
                <c:pt idx="1946">
                  <c:v>0.29972455291518901</c:v>
                </c:pt>
                <c:pt idx="1947">
                  <c:v>0.30007621429862447</c:v>
                </c:pt>
                <c:pt idx="1948">
                  <c:v>0.30042803812840441</c:v>
                </c:pt>
                <c:pt idx="1949">
                  <c:v>0.30078003135027803</c:v>
                </c:pt>
                <c:pt idx="1950">
                  <c:v>0.30113220146912201</c:v>
                </c:pt>
                <c:pt idx="1951">
                  <c:v>0.30148455650305839</c:v>
                </c:pt>
                <c:pt idx="1952">
                  <c:v>0.30183710493667298</c:v>
                </c:pt>
                <c:pt idx="1953">
                  <c:v>0.30218985567550088</c:v>
                </c:pt>
                <c:pt idx="1954">
                  <c:v>0.30254281800101401</c:v>
                </c:pt>
                <c:pt idx="1955">
                  <c:v>0.30289600152704715</c:v>
                </c:pt>
                <c:pt idx="1956">
                  <c:v>0.30324941615745898</c:v>
                </c:pt>
                <c:pt idx="1957">
                  <c:v>0.30360307204558101</c:v>
                </c:pt>
                <c:pt idx="1958">
                  <c:v>0.30395697955531342</c:v>
                </c:pt>
                <c:pt idx="1959">
                  <c:v>0.30431114922421604</c:v>
                </c:pt>
                <c:pt idx="1960">
                  <c:v>0.30466559172863888</c:v>
                </c:pt>
                <c:pt idx="1961">
                  <c:v>0.30502031785093803</c:v>
                </c:pt>
                <c:pt idx="1962">
                  <c:v>0.30537533844881698</c:v>
                </c:pt>
                <c:pt idx="1963">
                  <c:v>0.30573066442692576</c:v>
                </c:pt>
                <c:pt idx="1964">
                  <c:v>0.30608630671057047</c:v>
                </c:pt>
                <c:pt idx="1965">
                  <c:v>0.30644227622162024</c:v>
                </c:pt>
                <c:pt idx="1966">
                  <c:v>0.30679858385658598</c:v>
                </c:pt>
                <c:pt idx="1967">
                  <c:v>0.30715524046675075</c:v>
                </c:pt>
                <c:pt idx="1968">
                  <c:v>0.30751225684033101</c:v>
                </c:pt>
                <c:pt idx="1969">
                  <c:v>0.30786964368662684</c:v>
                </c:pt>
                <c:pt idx="1970">
                  <c:v>0.30822741162202238</c:v>
                </c:pt>
                <c:pt idx="1971">
                  <c:v>0.30858557115783419</c:v>
                </c:pt>
                <c:pt idx="1972">
                  <c:v>0.30894413268977838</c:v>
                </c:pt>
                <c:pt idx="1973">
                  <c:v>0.30930310648917198</c:v>
                </c:pt>
                <c:pt idx="1974">
                  <c:v>0.30966250269551532</c:v>
                </c:pt>
                <c:pt idx="1975">
                  <c:v>0.31002233131058804</c:v>
                </c:pt>
                <c:pt idx="1976">
                  <c:v>0.31038260219379704</c:v>
                </c:pt>
                <c:pt idx="1977">
                  <c:v>0.31074332505880098</c:v>
                </c:pt>
                <c:pt idx="1978">
                  <c:v>0.31110450947122997</c:v>
                </c:pt>
                <c:pt idx="1979">
                  <c:v>0.31146616484740608</c:v>
                </c:pt>
                <c:pt idx="1980">
                  <c:v>0.31182830045402316</c:v>
                </c:pt>
                <c:pt idx="1981">
                  <c:v>0.31219092540870902</c:v>
                </c:pt>
                <c:pt idx="1982">
                  <c:v>0.31255404868131575</c:v>
                </c:pt>
                <c:pt idx="1983">
                  <c:v>0.31291767909587737</c:v>
                </c:pt>
                <c:pt idx="1984">
                  <c:v>0.31328182533317739</c:v>
                </c:pt>
                <c:pt idx="1985">
                  <c:v>0.31364649593394162</c:v>
                </c:pt>
                <c:pt idx="1986">
                  <c:v>0.31401169930234968</c:v>
                </c:pt>
                <c:pt idx="1987">
                  <c:v>0.31437744371004894</c:v>
                </c:pt>
                <c:pt idx="1988">
                  <c:v>0.31474373730048538</c:v>
                </c:pt>
                <c:pt idx="1989">
                  <c:v>0.31511058809353198</c:v>
                </c:pt>
                <c:pt idx="1990">
                  <c:v>0.31547800399031745</c:v>
                </c:pt>
                <c:pt idx="1991">
                  <c:v>0.31584599277825104</c:v>
                </c:pt>
                <c:pt idx="1992">
                  <c:v>0.31621456213626153</c:v>
                </c:pt>
                <c:pt idx="1993">
                  <c:v>0.31658371964004162</c:v>
                </c:pt>
                <c:pt idx="1994">
                  <c:v>0.31695347276742503</c:v>
                </c:pt>
                <c:pt idx="1995">
                  <c:v>0.31732382890377803</c:v>
                </c:pt>
                <c:pt idx="1996">
                  <c:v>0.324757406442096</c:v>
                </c:pt>
                <c:pt idx="1997">
                  <c:v>0.32682980649430216</c:v>
                </c:pt>
                <c:pt idx="1998">
                  <c:v>0.32736838067359991</c:v>
                </c:pt>
                <c:pt idx="1999">
                  <c:v>0.327719094413086</c:v>
                </c:pt>
              </c:numCache>
            </c:numRef>
          </c:val>
        </c:ser>
        <c:ser>
          <c:idx val="6"/>
          <c:order val="6"/>
          <c:marker>
            <c:symbol val="none"/>
          </c:marker>
          <c:val>
            <c:numRef>
              <c:f>population!$AR$1:$AR$2000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2.0320566483899141E-2</c:v>
                </c:pt>
                <c:pt idx="2">
                  <c:v>1.9519369308279702E-2</c:v>
                </c:pt>
                <c:pt idx="3">
                  <c:v>1.9738863928858701E-2</c:v>
                </c:pt>
                <c:pt idx="4">
                  <c:v>1.9656995598466523E-2</c:v>
                </c:pt>
                <c:pt idx="5">
                  <c:v>1.9611782576943199E-2</c:v>
                </c:pt>
                <c:pt idx="6">
                  <c:v>1.95662629082403E-2</c:v>
                </c:pt>
                <c:pt idx="7">
                  <c:v>1.9523246605772003E-2</c:v>
                </c:pt>
                <c:pt idx="8">
                  <c:v>1.9481081595635233E-2</c:v>
                </c:pt>
                <c:pt idx="9">
                  <c:v>1.9439340660888305E-2</c:v>
                </c:pt>
                <c:pt idx="10">
                  <c:v>1.9397761102098499E-2</c:v>
                </c:pt>
                <c:pt idx="11">
                  <c:v>1.9356205410583041E-2</c:v>
                </c:pt>
                <c:pt idx="12">
                  <c:v>1.9314592944837543E-2</c:v>
                </c:pt>
                <c:pt idx="13">
                  <c:v>1.9272874953049503E-2</c:v>
                </c:pt>
                <c:pt idx="14">
                  <c:v>1.923102114844295E-2</c:v>
                </c:pt>
                <c:pt idx="15">
                  <c:v>1.9189012562220598E-2</c:v>
                </c:pt>
                <c:pt idx="16">
                  <c:v>1.9146837432046201E-2</c:v>
                </c:pt>
                <c:pt idx="17">
                  <c:v>1.9104488731075276E-2</c:v>
                </c:pt>
                <c:pt idx="18">
                  <c:v>1.90619626219438E-2</c:v>
                </c:pt>
                <c:pt idx="19">
                  <c:v>1.9019257457267201E-2</c:v>
                </c:pt>
                <c:pt idx="20">
                  <c:v>1.8976373115215817E-2</c:v>
                </c:pt>
                <c:pt idx="21">
                  <c:v>1.8933310547276601E-2</c:v>
                </c:pt>
                <c:pt idx="22">
                  <c:v>1.8890071464164371E-2</c:v>
                </c:pt>
                <c:pt idx="23">
                  <c:v>1.8846658113885834E-2</c:v>
                </c:pt>
                <c:pt idx="24">
                  <c:v>1.8803073122619401E-2</c:v>
                </c:pt>
                <c:pt idx="25">
                  <c:v>1.8759319379215905E-2</c:v>
                </c:pt>
                <c:pt idx="26">
                  <c:v>1.8715399950514199E-2</c:v>
                </c:pt>
                <c:pt idx="27">
                  <c:v>1.8671318018756301E-2</c:v>
                </c:pt>
                <c:pt idx="28">
                  <c:v>1.8627076835064107E-2</c:v>
                </c:pt>
                <c:pt idx="29">
                  <c:v>1.8582679684736175E-2</c:v>
                </c:pt>
                <c:pt idx="30">
                  <c:v>1.853812986133661E-2</c:v>
                </c:pt>
                <c:pt idx="31">
                  <c:v>1.8493430647399323E-2</c:v>
                </c:pt>
                <c:pt idx="32">
                  <c:v>1.8448585300142546E-2</c:v>
                </c:pt>
                <c:pt idx="33">
                  <c:v>1.8403597041023803E-2</c:v>
                </c:pt>
                <c:pt idx="34">
                  <c:v>1.8358469048260745E-2</c:v>
                </c:pt>
                <c:pt idx="35">
                  <c:v>1.83132044516508E-2</c:v>
                </c:pt>
                <c:pt idx="36">
                  <c:v>1.8267806329204501E-2</c:v>
                </c:pt>
                <c:pt idx="37">
                  <c:v>1.8222277705200809E-2</c:v>
                </c:pt>
                <c:pt idx="38">
                  <c:v>1.8176621549384101E-2</c:v>
                </c:pt>
                <c:pt idx="39">
                  <c:v>1.8130840777074199E-2</c:v>
                </c:pt>
                <c:pt idx="40">
                  <c:v>1.8084938250017821E-2</c:v>
                </c:pt>
                <c:pt idx="41">
                  <c:v>1.8038916777845998E-2</c:v>
                </c:pt>
                <c:pt idx="42">
                  <c:v>1.7992779120038323E-2</c:v>
                </c:pt>
                <c:pt idx="43">
                  <c:v>1.7946527988302218E-2</c:v>
                </c:pt>
                <c:pt idx="44">
                  <c:v>1.7900166049313077E-2</c:v>
                </c:pt>
                <c:pt idx="45">
                  <c:v>1.78536959277594E-2</c:v>
                </c:pt>
                <c:pt idx="46">
                  <c:v>1.7807120209654036E-2</c:v>
                </c:pt>
                <c:pt idx="47">
                  <c:v>1.7760921245000446E-2</c:v>
                </c:pt>
                <c:pt idx="48">
                  <c:v>1.7715678004617617E-2</c:v>
                </c:pt>
                <c:pt idx="49">
                  <c:v>1.7671365713122007E-2</c:v>
                </c:pt>
                <c:pt idx="50">
                  <c:v>1.7627964039716601E-2</c:v>
                </c:pt>
                <c:pt idx="51">
                  <c:v>1.7585434435360661E-2</c:v>
                </c:pt>
                <c:pt idx="52">
                  <c:v>1.7543731907236702E-2</c:v>
                </c:pt>
                <c:pt idx="53">
                  <c:v>1.7502804644372195E-2</c:v>
                </c:pt>
                <c:pt idx="54">
                  <c:v>1.74625941814298E-2</c:v>
                </c:pt>
                <c:pt idx="55">
                  <c:v>1.74230353810917E-2</c:v>
                </c:pt>
                <c:pt idx="56">
                  <c:v>1.7384056423362305E-2</c:v>
                </c:pt>
                <c:pt idx="57">
                  <c:v>1.7345578792074361E-2</c:v>
                </c:pt>
                <c:pt idx="58">
                  <c:v>1.7307517263120121E-2</c:v>
                </c:pt>
                <c:pt idx="59">
                  <c:v>1.7269779896134221E-2</c:v>
                </c:pt>
                <c:pt idx="60">
                  <c:v>1.7232268031700099E-2</c:v>
                </c:pt>
                <c:pt idx="61">
                  <c:v>1.7194914061405001E-2</c:v>
                </c:pt>
                <c:pt idx="62">
                  <c:v>1.7157809544226701E-2</c:v>
                </c:pt>
                <c:pt idx="63">
                  <c:v>1.7121068706059301E-2</c:v>
                </c:pt>
                <c:pt idx="64">
                  <c:v>1.7084814935296698E-2</c:v>
                </c:pt>
                <c:pt idx="65">
                  <c:v>1.7049178102153902E-2</c:v>
                </c:pt>
                <c:pt idx="66">
                  <c:v>1.7014294015799996E-2</c:v>
                </c:pt>
                <c:pt idx="67">
                  <c:v>1.6980304099036073E-2</c:v>
                </c:pt>
                <c:pt idx="68">
                  <c:v>1.69473550711902E-2</c:v>
                </c:pt>
                <c:pt idx="69">
                  <c:v>1.6915598612622297E-2</c:v>
                </c:pt>
                <c:pt idx="70">
                  <c:v>1.6885191009130603E-2</c:v>
                </c:pt>
                <c:pt idx="71">
                  <c:v>1.68562927773056E-2</c:v>
                </c:pt>
                <c:pt idx="72">
                  <c:v>1.6829068272355321E-2</c:v>
                </c:pt>
                <c:pt idx="73">
                  <c:v>1.6803685280115051E-2</c:v>
                </c:pt>
                <c:pt idx="74">
                  <c:v>1.6778981893415621E-2</c:v>
                </c:pt>
                <c:pt idx="75">
                  <c:v>1.6754601817310533E-2</c:v>
                </c:pt>
                <c:pt idx="76">
                  <c:v>1.6730524221931369E-2</c:v>
                </c:pt>
                <c:pt idx="77">
                  <c:v>1.6706739013386485E-2</c:v>
                </c:pt>
                <c:pt idx="78">
                  <c:v>1.66832431148017E-2</c:v>
                </c:pt>
                <c:pt idx="79">
                  <c:v>1.6660033577253403E-2</c:v>
                </c:pt>
                <c:pt idx="80">
                  <c:v>1.6637107544435314E-2</c:v>
                </c:pt>
                <c:pt idx="81">
                  <c:v>1.66144621432937E-2</c:v>
                </c:pt>
                <c:pt idx="82">
                  <c:v>1.6592094479391799E-2</c:v>
                </c:pt>
                <c:pt idx="83">
                  <c:v>1.6570001630901807E-2</c:v>
                </c:pt>
                <c:pt idx="84">
                  <c:v>1.6548180644537433E-2</c:v>
                </c:pt>
                <c:pt idx="85">
                  <c:v>1.6526628531814001E-2</c:v>
                </c:pt>
                <c:pt idx="86">
                  <c:v>1.6505342265730701E-2</c:v>
                </c:pt>
                <c:pt idx="87">
                  <c:v>1.6484318777859702E-2</c:v>
                </c:pt>
                <c:pt idx="88">
                  <c:v>1.6463554955880342E-2</c:v>
                </c:pt>
                <c:pt idx="89">
                  <c:v>1.6443047641564314E-2</c:v>
                </c:pt>
                <c:pt idx="90">
                  <c:v>1.6422793629236723E-2</c:v>
                </c:pt>
                <c:pt idx="91">
                  <c:v>1.6402789664717227E-2</c:v>
                </c:pt>
                <c:pt idx="92">
                  <c:v>1.6383032444748601E-2</c:v>
                </c:pt>
                <c:pt idx="93">
                  <c:v>1.6363518616926205E-2</c:v>
                </c:pt>
                <c:pt idx="94">
                  <c:v>1.6344244780107601E-2</c:v>
                </c:pt>
                <c:pt idx="95">
                  <c:v>1.6325207485318103E-2</c:v>
                </c:pt>
                <c:pt idx="96">
                  <c:v>1.630640323712294E-2</c:v>
                </c:pt>
                <c:pt idx="97">
                  <c:v>1.6287828495462259E-2</c:v>
                </c:pt>
                <c:pt idx="98">
                  <c:v>1.6269479677926725E-2</c:v>
                </c:pt>
                <c:pt idx="99">
                  <c:v>1.6251353162449099E-2</c:v>
                </c:pt>
                <c:pt idx="100">
                  <c:v>1.623344529038603E-2</c:v>
                </c:pt>
                <c:pt idx="101">
                  <c:v>1.6215752369957401E-2</c:v>
                </c:pt>
                <c:pt idx="102">
                  <c:v>1.6198270680016509E-2</c:v>
                </c:pt>
                <c:pt idx="103">
                  <c:v>1.6180996474106098E-2</c:v>
                </c:pt>
                <c:pt idx="104">
                  <c:v>1.6163925984770303E-2</c:v>
                </c:pt>
                <c:pt idx="105">
                  <c:v>1.6147055428079402E-2</c:v>
                </c:pt>
                <c:pt idx="106">
                  <c:v>1.6130381008328205E-2</c:v>
                </c:pt>
                <c:pt idx="107">
                  <c:v>1.61138989228693E-2</c:v>
                </c:pt>
                <c:pt idx="108">
                  <c:v>1.6097605367037832E-2</c:v>
                </c:pt>
                <c:pt idx="109">
                  <c:v>1.6081496539129901E-2</c:v>
                </c:pt>
                <c:pt idx="110">
                  <c:v>1.6065568645399063E-2</c:v>
                </c:pt>
                <c:pt idx="111">
                  <c:v>1.6049817905024098E-2</c:v>
                </c:pt>
                <c:pt idx="112">
                  <c:v>1.6034240472546698E-2</c:v>
                </c:pt>
                <c:pt idx="113">
                  <c:v>1.6018832548029001E-2</c:v>
                </c:pt>
                <c:pt idx="114">
                  <c:v>1.6003590563728503E-2</c:v>
                </c:pt>
                <c:pt idx="115">
                  <c:v>1.5988510827797401E-2</c:v>
                </c:pt>
                <c:pt idx="116">
                  <c:v>1.5973589686702021E-2</c:v>
                </c:pt>
                <c:pt idx="117">
                  <c:v>1.5958823525934699E-2</c:v>
                </c:pt>
                <c:pt idx="118">
                  <c:v>1.5944208776574601E-2</c:v>
                </c:pt>
                <c:pt idx="119">
                  <c:v>1.5929741918913703E-2</c:v>
                </c:pt>
                <c:pt idx="120">
                  <c:v>1.5915419485939001E-2</c:v>
                </c:pt>
                <c:pt idx="121">
                  <c:v>1.5901238066510923E-2</c:v>
                </c:pt>
                <c:pt idx="122">
                  <c:v>1.5887194308277525E-2</c:v>
                </c:pt>
                <c:pt idx="123">
                  <c:v>1.5873284920318399E-2</c:v>
                </c:pt>
                <c:pt idx="124">
                  <c:v>1.5859506675516701E-2</c:v>
                </c:pt>
                <c:pt idx="125">
                  <c:v>1.5845856412655963E-2</c:v>
                </c:pt>
                <c:pt idx="126">
                  <c:v>1.5832331038248999E-2</c:v>
                </c:pt>
                <c:pt idx="127">
                  <c:v>1.5818927528100997E-2</c:v>
                </c:pt>
                <c:pt idx="128">
                  <c:v>1.58056429286106E-2</c:v>
                </c:pt>
                <c:pt idx="129">
                  <c:v>1.5792474357820305E-2</c:v>
                </c:pt>
                <c:pt idx="130">
                  <c:v>1.5779419006222602E-2</c:v>
                </c:pt>
                <c:pt idx="131">
                  <c:v>1.5766474137332769E-2</c:v>
                </c:pt>
                <c:pt idx="132">
                  <c:v>1.5753637088037505E-2</c:v>
                </c:pt>
                <c:pt idx="133">
                  <c:v>1.5740905268736786E-2</c:v>
                </c:pt>
                <c:pt idx="134">
                  <c:v>1.5728276163280402E-2</c:v>
                </c:pt>
                <c:pt idx="135">
                  <c:v>1.5715747328725799E-2</c:v>
                </c:pt>
                <c:pt idx="136">
                  <c:v>1.5703316394916105E-2</c:v>
                </c:pt>
                <c:pt idx="137">
                  <c:v>1.5690981063902501E-2</c:v>
                </c:pt>
                <c:pt idx="138">
                  <c:v>1.5678739109217441E-2</c:v>
                </c:pt>
                <c:pt idx="139">
                  <c:v>1.5666588375013724E-2</c:v>
                </c:pt>
                <c:pt idx="140">
                  <c:v>1.56545267750814E-2</c:v>
                </c:pt>
                <c:pt idx="141">
                  <c:v>1.5642552291758042E-2</c:v>
                </c:pt>
                <c:pt idx="142">
                  <c:v>1.5630662974735896E-2</c:v>
                </c:pt>
                <c:pt idx="143">
                  <c:v>1.56188569397906E-2</c:v>
                </c:pt>
                <c:pt idx="144">
                  <c:v>1.5607132367428203E-2</c:v>
                </c:pt>
                <c:pt idx="145">
                  <c:v>1.5595487501471498E-2</c:v>
                </c:pt>
                <c:pt idx="146">
                  <c:v>1.5583920647592264E-2</c:v>
                </c:pt>
                <c:pt idx="147">
                  <c:v>1.55724301717952E-2</c:v>
                </c:pt>
                <c:pt idx="148">
                  <c:v>1.5561014498871401E-2</c:v>
                </c:pt>
                <c:pt idx="149">
                  <c:v>1.5549672110817472E-2</c:v>
                </c:pt>
                <c:pt idx="150">
                  <c:v>1.5538401545238441E-2</c:v>
                </c:pt>
                <c:pt idx="151">
                  <c:v>1.5527201393737653E-2</c:v>
                </c:pt>
                <c:pt idx="152">
                  <c:v>1.5516070300297021E-2</c:v>
                </c:pt>
                <c:pt idx="153">
                  <c:v>1.5505006959661E-2</c:v>
                </c:pt>
                <c:pt idx="154">
                  <c:v>1.54940101157205E-2</c:v>
                </c:pt>
                <c:pt idx="155">
                  <c:v>1.5483078559910525E-2</c:v>
                </c:pt>
                <c:pt idx="156">
                  <c:v>1.54722111296185E-2</c:v>
                </c:pt>
                <c:pt idx="157">
                  <c:v>1.5461406706615518E-2</c:v>
                </c:pt>
                <c:pt idx="158">
                  <c:v>1.5450664215502582E-2</c:v>
                </c:pt>
                <c:pt idx="159">
                  <c:v>1.54399826221876E-2</c:v>
                </c:pt>
                <c:pt idx="160">
                  <c:v>1.54293609323869E-2</c:v>
                </c:pt>
                <c:pt idx="161">
                  <c:v>1.5418798190155699E-2</c:v>
                </c:pt>
                <c:pt idx="162">
                  <c:v>1.5408293476452698E-2</c:v>
                </c:pt>
                <c:pt idx="163">
                  <c:v>1.53978459077363E-2</c:v>
                </c:pt>
                <c:pt idx="164">
                  <c:v>1.5387454634596323E-2</c:v>
                </c:pt>
                <c:pt idx="165">
                  <c:v>1.53771188404207E-2</c:v>
                </c:pt>
                <c:pt idx="166">
                  <c:v>1.5366837740101221E-2</c:v>
                </c:pt>
                <c:pt idx="167">
                  <c:v>1.5356610578773276E-2</c:v>
                </c:pt>
                <c:pt idx="168">
                  <c:v>1.5346436630595801E-2</c:v>
                </c:pt>
                <c:pt idx="169">
                  <c:v>1.5336315197568801E-2</c:v>
                </c:pt>
                <c:pt idx="170">
                  <c:v>1.5326245608388201E-2</c:v>
                </c:pt>
                <c:pt idx="171">
                  <c:v>1.5316227217339023E-2</c:v>
                </c:pt>
                <c:pt idx="172">
                  <c:v>1.5306259403227261E-2</c:v>
                </c:pt>
                <c:pt idx="173">
                  <c:v>1.52963415683471E-2</c:v>
                </c:pt>
                <c:pt idx="174">
                  <c:v>1.5286473137487631E-2</c:v>
                </c:pt>
                <c:pt idx="175">
                  <c:v>1.5276653556972898E-2</c:v>
                </c:pt>
                <c:pt idx="176">
                  <c:v>1.5266882293742194E-2</c:v>
                </c:pt>
                <c:pt idx="177">
                  <c:v>1.5257158834459701E-2</c:v>
                </c:pt>
                <c:pt idx="178">
                  <c:v>1.5247482684664205E-2</c:v>
                </c:pt>
                <c:pt idx="179">
                  <c:v>1.5237853367948001E-2</c:v>
                </c:pt>
                <c:pt idx="180">
                  <c:v>1.52282704251713E-2</c:v>
                </c:pt>
                <c:pt idx="181">
                  <c:v>1.5218733413706899E-2</c:v>
                </c:pt>
                <c:pt idx="182">
                  <c:v>1.5209241906716698E-2</c:v>
                </c:pt>
                <c:pt idx="183">
                  <c:v>1.5199795492457901E-2</c:v>
                </c:pt>
                <c:pt idx="184">
                  <c:v>1.5190393773618499E-2</c:v>
                </c:pt>
                <c:pt idx="185">
                  <c:v>1.5181036366680521E-2</c:v>
                </c:pt>
                <c:pt idx="186">
                  <c:v>1.5171722901311399E-2</c:v>
                </c:pt>
                <c:pt idx="187">
                  <c:v>1.5162453019781207E-2</c:v>
                </c:pt>
                <c:pt idx="188">
                  <c:v>1.5153226376404098E-2</c:v>
                </c:pt>
                <c:pt idx="189">
                  <c:v>1.5144042637007801E-2</c:v>
                </c:pt>
                <c:pt idx="190">
                  <c:v>1.5134901478421696E-2</c:v>
                </c:pt>
                <c:pt idx="191">
                  <c:v>2.6391876304896901E-2</c:v>
                </c:pt>
                <c:pt idx="192">
                  <c:v>2.908625620539991E-2</c:v>
                </c:pt>
                <c:pt idx="193">
                  <c:v>2.92532863092832E-2</c:v>
                </c:pt>
                <c:pt idx="194">
                  <c:v>2.9265112152978816E-2</c:v>
                </c:pt>
                <c:pt idx="195">
                  <c:v>2.9247303238962512E-2</c:v>
                </c:pt>
                <c:pt idx="196">
                  <c:v>2.9231085446030008E-2</c:v>
                </c:pt>
                <c:pt idx="197">
                  <c:v>2.9217986944259099E-2</c:v>
                </c:pt>
                <c:pt idx="198">
                  <c:v>2.9206178117223942E-2</c:v>
                </c:pt>
                <c:pt idx="199">
                  <c:v>2.9195029941799788E-2</c:v>
                </c:pt>
                <c:pt idx="200">
                  <c:v>2.9184104521261512E-2</c:v>
                </c:pt>
                <c:pt idx="201">
                  <c:v>2.9173210561417442E-2</c:v>
                </c:pt>
                <c:pt idx="202">
                  <c:v>2.9162237667331701E-2</c:v>
                </c:pt>
                <c:pt idx="203">
                  <c:v>2.9151127697492001E-2</c:v>
                </c:pt>
                <c:pt idx="204">
                  <c:v>2.9139847842520772E-2</c:v>
                </c:pt>
                <c:pt idx="205">
                  <c:v>2.9128380524931278E-2</c:v>
                </c:pt>
                <c:pt idx="206">
                  <c:v>2.9116716929794201E-2</c:v>
                </c:pt>
                <c:pt idx="207">
                  <c:v>2.9104853626570802E-2</c:v>
                </c:pt>
                <c:pt idx="208">
                  <c:v>2.9092790491520699E-2</c:v>
                </c:pt>
                <c:pt idx="209">
                  <c:v>2.90805294634973E-2</c:v>
                </c:pt>
                <c:pt idx="210">
                  <c:v>2.9068073757156799E-2</c:v>
                </c:pt>
                <c:pt idx="211">
                  <c:v>2.9055427361564152E-2</c:v>
                </c:pt>
                <c:pt idx="212">
                  <c:v>2.90425947138102E-2</c:v>
                </c:pt>
                <c:pt idx="213">
                  <c:v>2.9029580484935511E-2</c:v>
                </c:pt>
                <c:pt idx="214">
                  <c:v>2.9016389438644902E-2</c:v>
                </c:pt>
                <c:pt idx="215">
                  <c:v>2.9003026338209E-2</c:v>
                </c:pt>
                <c:pt idx="216">
                  <c:v>2.8989495885620012E-2</c:v>
                </c:pt>
                <c:pt idx="217">
                  <c:v>2.8975802682583741E-2</c:v>
                </c:pt>
                <c:pt idx="218">
                  <c:v>2.8961951206391667E-2</c:v>
                </c:pt>
                <c:pt idx="219">
                  <c:v>2.8947945795984992E-2</c:v>
                </c:pt>
                <c:pt idx="220">
                  <c:v>2.893379064498151E-2</c:v>
                </c:pt>
                <c:pt idx="221">
                  <c:v>2.8919489799469397E-2</c:v>
                </c:pt>
                <c:pt idx="222">
                  <c:v>2.8905047159007411E-2</c:v>
                </c:pt>
                <c:pt idx="223">
                  <c:v>2.8890466479760912E-2</c:v>
                </c:pt>
                <c:pt idx="224">
                  <c:v>2.8875751379012111E-2</c:v>
                </c:pt>
                <c:pt idx="225">
                  <c:v>2.8860905340509901E-2</c:v>
                </c:pt>
                <c:pt idx="226">
                  <c:v>2.8845931720285812E-2</c:v>
                </c:pt>
                <c:pt idx="227">
                  <c:v>2.8830833752672411E-2</c:v>
                </c:pt>
                <c:pt idx="228">
                  <c:v>2.8815614556342999E-2</c:v>
                </c:pt>
                <c:pt idx="229">
                  <c:v>2.880027714024741E-2</c:v>
                </c:pt>
                <c:pt idx="230">
                  <c:v>2.8784824409361597E-2</c:v>
                </c:pt>
                <c:pt idx="231">
                  <c:v>2.8769259170198267E-2</c:v>
                </c:pt>
                <c:pt idx="232">
                  <c:v>2.8753584136045167E-2</c:v>
                </c:pt>
                <c:pt idx="233">
                  <c:v>2.87378019319166E-2</c:v>
                </c:pt>
                <c:pt idx="234">
                  <c:v>2.8721915099210252E-2</c:v>
                </c:pt>
                <c:pt idx="235">
                  <c:v>2.8705926100072901E-2</c:v>
                </c:pt>
                <c:pt idx="236">
                  <c:v>2.8689837321482156E-2</c:v>
                </c:pt>
                <c:pt idx="237">
                  <c:v>2.8673651079052152E-2</c:v>
                </c:pt>
                <c:pt idx="238">
                  <c:v>2.8657369620580402E-2</c:v>
                </c:pt>
                <c:pt idx="239">
                  <c:v>2.8640995129346251E-2</c:v>
                </c:pt>
                <c:pt idx="240">
                  <c:v>2.8624529727178501E-2</c:v>
                </c:pt>
                <c:pt idx="241">
                  <c:v>2.8607975477306091E-2</c:v>
                </c:pt>
                <c:pt idx="242">
                  <c:v>2.8591334387004001E-2</c:v>
                </c:pt>
                <c:pt idx="243">
                  <c:v>2.8574608410061202E-2</c:v>
                </c:pt>
                <c:pt idx="244">
                  <c:v>2.8557799449064312E-2</c:v>
                </c:pt>
                <c:pt idx="245">
                  <c:v>2.8540909357530588E-2</c:v>
                </c:pt>
                <c:pt idx="246">
                  <c:v>2.8523939941892267E-2</c:v>
                </c:pt>
                <c:pt idx="247">
                  <c:v>2.8506892963347501E-2</c:v>
                </c:pt>
                <c:pt idx="248">
                  <c:v>2.8489770139589699E-2</c:v>
                </c:pt>
                <c:pt idx="249">
                  <c:v>2.8472573146426112E-2</c:v>
                </c:pt>
                <c:pt idx="250">
                  <c:v>2.8455303619296362E-2</c:v>
                </c:pt>
                <c:pt idx="251">
                  <c:v>2.8437963154698698E-2</c:v>
                </c:pt>
                <c:pt idx="252">
                  <c:v>2.8420553311539587E-2</c:v>
                </c:pt>
                <c:pt idx="253">
                  <c:v>2.8403075612404856E-2</c:v>
                </c:pt>
                <c:pt idx="254">
                  <c:v>2.8385531544768101E-2</c:v>
                </c:pt>
                <c:pt idx="255">
                  <c:v>2.8367922562148398E-2</c:v>
                </c:pt>
                <c:pt idx="256">
                  <c:v>2.83502500852085E-2</c:v>
                </c:pt>
                <c:pt idx="257">
                  <c:v>2.8332515502817606E-2</c:v>
                </c:pt>
                <c:pt idx="258">
                  <c:v>2.83147201730766E-2</c:v>
                </c:pt>
                <c:pt idx="259">
                  <c:v>2.8296865424312211E-2</c:v>
                </c:pt>
                <c:pt idx="260">
                  <c:v>2.8278952556048311E-2</c:v>
                </c:pt>
                <c:pt idx="261">
                  <c:v>2.8260982839958877E-2</c:v>
                </c:pt>
                <c:pt idx="262">
                  <c:v>2.8242957520807816E-2</c:v>
                </c:pt>
                <c:pt idx="263">
                  <c:v>2.82248778173806E-2</c:v>
                </c:pt>
                <c:pt idx="264">
                  <c:v>2.8206744923414202E-2</c:v>
                </c:pt>
                <c:pt idx="265">
                  <c:v>2.8188560008527798E-2</c:v>
                </c:pt>
                <c:pt idx="266">
                  <c:v>2.8170324219160398E-2</c:v>
                </c:pt>
                <c:pt idx="267">
                  <c:v>2.8152038679519202E-2</c:v>
                </c:pt>
                <c:pt idx="268">
                  <c:v>2.8133704492543602E-2</c:v>
                </c:pt>
                <c:pt idx="269">
                  <c:v>2.8115322740887398E-2</c:v>
                </c:pt>
                <c:pt idx="270">
                  <c:v>2.8096894487924812E-2</c:v>
                </c:pt>
                <c:pt idx="271">
                  <c:v>2.80784207787825E-2</c:v>
                </c:pt>
                <c:pt idx="272">
                  <c:v>2.8059902641404656E-2</c:v>
                </c:pt>
                <c:pt idx="273">
                  <c:v>2.8041341087647404E-2</c:v>
                </c:pt>
                <c:pt idx="274">
                  <c:v>2.8022737114414602E-2</c:v>
                </c:pt>
                <c:pt idx="275">
                  <c:v>2.80049816386337E-2</c:v>
                </c:pt>
                <c:pt idx="276">
                  <c:v>2.7988122606334011E-2</c:v>
                </c:pt>
                <c:pt idx="277">
                  <c:v>2.7972139022616693E-2</c:v>
                </c:pt>
                <c:pt idx="278">
                  <c:v>2.7956987205240098E-2</c:v>
                </c:pt>
                <c:pt idx="279">
                  <c:v>2.7942618191767202E-2</c:v>
                </c:pt>
                <c:pt idx="280">
                  <c:v>2.7928978640044899E-2</c:v>
                </c:pt>
                <c:pt idx="281">
                  <c:v>2.79160113346596E-2</c:v>
                </c:pt>
                <c:pt idx="282">
                  <c:v>2.7903654974561098E-2</c:v>
                </c:pt>
                <c:pt idx="283">
                  <c:v>2.7891844129491836E-2</c:v>
                </c:pt>
                <c:pt idx="284">
                  <c:v>2.7880509111507752E-2</c:v>
                </c:pt>
                <c:pt idx="285">
                  <c:v>2.7869575880499382E-2</c:v>
                </c:pt>
                <c:pt idx="286">
                  <c:v>2.7858965936270456E-2</c:v>
                </c:pt>
                <c:pt idx="287">
                  <c:v>2.7848596218548301E-2</c:v>
                </c:pt>
                <c:pt idx="288">
                  <c:v>2.7838379007578434E-2</c:v>
                </c:pt>
                <c:pt idx="289">
                  <c:v>2.7828257963089402E-2</c:v>
                </c:pt>
                <c:pt idx="290">
                  <c:v>2.7818317150400826E-2</c:v>
                </c:pt>
                <c:pt idx="291">
                  <c:v>2.7808654701450511E-2</c:v>
                </c:pt>
                <c:pt idx="292">
                  <c:v>2.7799376857720874E-2</c:v>
                </c:pt>
                <c:pt idx="293">
                  <c:v>2.7790594855124799E-2</c:v>
                </c:pt>
                <c:pt idx="294">
                  <c:v>2.7782424724634693E-2</c:v>
                </c:pt>
                <c:pt idx="295">
                  <c:v>2.7774987164526199E-2</c:v>
                </c:pt>
                <c:pt idx="296">
                  <c:v>2.7768407508772002E-2</c:v>
                </c:pt>
                <c:pt idx="297">
                  <c:v>2.7762815669438206E-2</c:v>
                </c:pt>
                <c:pt idx="298">
                  <c:v>2.775834608628281E-2</c:v>
                </c:pt>
                <c:pt idx="299">
                  <c:v>2.7755137663912102E-2</c:v>
                </c:pt>
                <c:pt idx="300">
                  <c:v>2.7753333705621015E-2</c:v>
                </c:pt>
                <c:pt idx="301">
                  <c:v>2.7753081838514701E-2</c:v>
                </c:pt>
                <c:pt idx="302">
                  <c:v>2.7753150981027812E-2</c:v>
                </c:pt>
                <c:pt idx="303">
                  <c:v>2.7753416259341902E-2</c:v>
                </c:pt>
                <c:pt idx="304">
                  <c:v>2.7753848404655418E-2</c:v>
                </c:pt>
                <c:pt idx="305">
                  <c:v>2.77544429673818E-2</c:v>
                </c:pt>
                <c:pt idx="306">
                  <c:v>2.775519849504841E-2</c:v>
                </c:pt>
                <c:pt idx="307">
                  <c:v>2.7756114277894112E-2</c:v>
                </c:pt>
                <c:pt idx="308">
                  <c:v>2.7757189525585299E-2</c:v>
                </c:pt>
                <c:pt idx="309">
                  <c:v>2.7758423503848578E-2</c:v>
                </c:pt>
                <c:pt idx="310">
                  <c:v>2.7759815419690515E-2</c:v>
                </c:pt>
                <c:pt idx="311">
                  <c:v>2.7761364470470715E-2</c:v>
                </c:pt>
                <c:pt idx="312">
                  <c:v>2.7763069812924656E-2</c:v>
                </c:pt>
                <c:pt idx="313">
                  <c:v>2.7764930574338112E-2</c:v>
                </c:pt>
                <c:pt idx="314">
                  <c:v>2.7766945841750712E-2</c:v>
                </c:pt>
                <c:pt idx="315">
                  <c:v>2.7769114662721656E-2</c:v>
                </c:pt>
                <c:pt idx="316">
                  <c:v>2.7771436040059216E-2</c:v>
                </c:pt>
                <c:pt idx="317">
                  <c:v>2.7773908929848636E-2</c:v>
                </c:pt>
                <c:pt idx="318">
                  <c:v>2.7776532237848501E-2</c:v>
                </c:pt>
                <c:pt idx="319">
                  <c:v>2.7779304816921147E-2</c:v>
                </c:pt>
                <c:pt idx="320">
                  <c:v>2.7782225464081052E-2</c:v>
                </c:pt>
                <c:pt idx="321">
                  <c:v>2.7785292917965599E-2</c:v>
                </c:pt>
                <c:pt idx="322">
                  <c:v>2.7788505856302201E-2</c:v>
                </c:pt>
                <c:pt idx="323">
                  <c:v>2.7791862893642001E-2</c:v>
                </c:pt>
                <c:pt idx="324">
                  <c:v>2.7795362579227243E-2</c:v>
                </c:pt>
                <c:pt idx="325">
                  <c:v>2.7799003395091799E-2</c:v>
                </c:pt>
                <c:pt idx="326">
                  <c:v>2.7802783754376212E-2</c:v>
                </c:pt>
                <c:pt idx="327">
                  <c:v>2.7806701999871411E-2</c:v>
                </c:pt>
                <c:pt idx="328">
                  <c:v>2.7810756402821452E-2</c:v>
                </c:pt>
                <c:pt idx="329">
                  <c:v>2.7814945161985533E-2</c:v>
                </c:pt>
                <c:pt idx="330">
                  <c:v>2.7819266402981577E-2</c:v>
                </c:pt>
                <c:pt idx="331">
                  <c:v>2.7823718177918687E-2</c:v>
                </c:pt>
                <c:pt idx="332">
                  <c:v>2.7828298465330612E-2</c:v>
                </c:pt>
                <c:pt idx="333">
                  <c:v>2.7833005170426688E-2</c:v>
                </c:pt>
                <c:pt idx="334">
                  <c:v>2.7837836125656427E-2</c:v>
                </c:pt>
                <c:pt idx="335">
                  <c:v>2.7842789091614601E-2</c:v>
                </c:pt>
                <c:pt idx="336">
                  <c:v>2.7847861758276828E-2</c:v>
                </c:pt>
                <c:pt idx="337">
                  <c:v>2.7853051746572099E-2</c:v>
                </c:pt>
                <c:pt idx="338">
                  <c:v>2.7858356610312641E-2</c:v>
                </c:pt>
                <c:pt idx="339">
                  <c:v>2.7863773838455851E-2</c:v>
                </c:pt>
                <c:pt idx="340">
                  <c:v>2.7869300857719617E-2</c:v>
                </c:pt>
                <c:pt idx="341">
                  <c:v>2.7874935035534724E-2</c:v>
                </c:pt>
                <c:pt idx="342">
                  <c:v>2.7880673683340171E-2</c:v>
                </c:pt>
                <c:pt idx="343">
                  <c:v>2.7886514060199812E-2</c:v>
                </c:pt>
                <c:pt idx="344">
                  <c:v>2.7892453376747593E-2</c:v>
                </c:pt>
                <c:pt idx="345">
                  <c:v>2.789848879943331E-2</c:v>
                </c:pt>
                <c:pt idx="346">
                  <c:v>2.7904617455066758E-2</c:v>
                </c:pt>
                <c:pt idx="347">
                  <c:v>2.7910836435633312E-2</c:v>
                </c:pt>
                <c:pt idx="348">
                  <c:v>2.7917142803376642E-2</c:v>
                </c:pt>
                <c:pt idx="349">
                  <c:v>2.7923533596101401E-2</c:v>
                </c:pt>
                <c:pt idx="350">
                  <c:v>2.7930005832704812E-2</c:v>
                </c:pt>
                <c:pt idx="351">
                  <c:v>2.7936556518880142E-2</c:v>
                </c:pt>
                <c:pt idx="352">
                  <c:v>2.7943182652986811E-2</c:v>
                </c:pt>
                <c:pt idx="353">
                  <c:v>2.7949881232044088E-2</c:v>
                </c:pt>
                <c:pt idx="354">
                  <c:v>2.7956649257825112E-2</c:v>
                </c:pt>
                <c:pt idx="355">
                  <c:v>2.7963483743012198E-2</c:v>
                </c:pt>
                <c:pt idx="356">
                  <c:v>2.7970381717385012E-2</c:v>
                </c:pt>
                <c:pt idx="357">
                  <c:v>2.7977340234004808E-2</c:v>
                </c:pt>
                <c:pt idx="358">
                  <c:v>2.79843563753568E-2</c:v>
                </c:pt>
                <c:pt idx="359">
                  <c:v>2.7991427259427611E-2</c:v>
                </c:pt>
                <c:pt idx="360">
                  <c:v>2.7998550045662877E-2</c:v>
                </c:pt>
                <c:pt idx="361">
                  <c:v>2.8005721940791668E-2</c:v>
                </c:pt>
                <c:pt idx="362">
                  <c:v>2.8012940204470402E-2</c:v>
                </c:pt>
                <c:pt idx="363">
                  <c:v>2.8020202154720099E-2</c:v>
                </c:pt>
                <c:pt idx="364">
                  <c:v>2.8027505173125206E-2</c:v>
                </c:pt>
                <c:pt idx="365">
                  <c:v>2.8034846709764909E-2</c:v>
                </c:pt>
                <c:pt idx="366">
                  <c:v>2.8042224287850311E-2</c:v>
                </c:pt>
                <c:pt idx="367">
                  <c:v>2.8049635508046601E-2</c:v>
                </c:pt>
                <c:pt idx="368">
                  <c:v>2.8057078052450512E-2</c:v>
                </c:pt>
                <c:pt idx="369">
                  <c:v>2.8064549688215156E-2</c:v>
                </c:pt>
                <c:pt idx="370">
                  <c:v>2.8072048270797512E-2</c:v>
                </c:pt>
                <c:pt idx="371">
                  <c:v>2.8079571746821942E-2</c:v>
                </c:pt>
                <c:pt idx="372">
                  <c:v>2.8087118156546052E-2</c:v>
                </c:pt>
                <c:pt idx="373">
                  <c:v>2.8094685635925688E-2</c:v>
                </c:pt>
                <c:pt idx="374">
                  <c:v>2.8102272418275849E-2</c:v>
                </c:pt>
                <c:pt idx="375">
                  <c:v>2.8109876835521502E-2</c:v>
                </c:pt>
                <c:pt idx="376">
                  <c:v>2.8117497319056901E-2</c:v>
                </c:pt>
                <c:pt idx="377">
                  <c:v>2.8125132400197601E-2</c:v>
                </c:pt>
                <c:pt idx="378">
                  <c:v>2.8132780710253099E-2</c:v>
                </c:pt>
                <c:pt idx="379">
                  <c:v>2.814044098022251E-2</c:v>
                </c:pt>
                <c:pt idx="380">
                  <c:v>2.8148112040128299E-2</c:v>
                </c:pt>
                <c:pt idx="381">
                  <c:v>2.8155792818005152E-2</c:v>
                </c:pt>
                <c:pt idx="382">
                  <c:v>2.8163482338561367E-2</c:v>
                </c:pt>
                <c:pt idx="383">
                  <c:v>2.81709874516528E-2</c:v>
                </c:pt>
                <c:pt idx="384">
                  <c:v>2.8178014760699699E-2</c:v>
                </c:pt>
                <c:pt idx="385">
                  <c:v>2.8184579238820673E-2</c:v>
                </c:pt>
                <c:pt idx="386">
                  <c:v>2.8190678101568677E-2</c:v>
                </c:pt>
                <c:pt idx="387">
                  <c:v>2.8196333690118189E-2</c:v>
                </c:pt>
                <c:pt idx="388">
                  <c:v>2.8201565784455609E-2</c:v>
                </c:pt>
                <c:pt idx="389">
                  <c:v>2.8206394592221601E-2</c:v>
                </c:pt>
                <c:pt idx="390">
                  <c:v>2.8210839041191198E-2</c:v>
                </c:pt>
                <c:pt idx="391">
                  <c:v>2.8214917415397615E-2</c:v>
                </c:pt>
                <c:pt idx="392">
                  <c:v>2.8218647054445111E-2</c:v>
                </c:pt>
                <c:pt idx="393">
                  <c:v>2.8222044598060599E-2</c:v>
                </c:pt>
                <c:pt idx="394">
                  <c:v>2.8225125901531593E-2</c:v>
                </c:pt>
                <c:pt idx="395">
                  <c:v>2.8227906146191997E-2</c:v>
                </c:pt>
                <c:pt idx="396">
                  <c:v>2.8230399825365612E-2</c:v>
                </c:pt>
                <c:pt idx="397">
                  <c:v>2.82326208032967E-2</c:v>
                </c:pt>
                <c:pt idx="398">
                  <c:v>2.82345823262686E-2</c:v>
                </c:pt>
                <c:pt idx="399">
                  <c:v>2.8236297060766399E-2</c:v>
                </c:pt>
                <c:pt idx="400">
                  <c:v>2.8237777112891115E-2</c:v>
                </c:pt>
                <c:pt idx="401">
                  <c:v>2.8239034057432999E-2</c:v>
                </c:pt>
                <c:pt idx="402">
                  <c:v>2.8240078959242E-2</c:v>
                </c:pt>
                <c:pt idx="403">
                  <c:v>2.8240922397686278E-2</c:v>
                </c:pt>
                <c:pt idx="404">
                  <c:v>2.8241574487636412E-2</c:v>
                </c:pt>
                <c:pt idx="405">
                  <c:v>2.8242044901080288E-2</c:v>
                </c:pt>
                <c:pt idx="406">
                  <c:v>2.8242342886900078E-2</c:v>
                </c:pt>
                <c:pt idx="407">
                  <c:v>2.8242477290380399E-2</c:v>
                </c:pt>
                <c:pt idx="408">
                  <c:v>2.82424565715419E-2</c:v>
                </c:pt>
                <c:pt idx="409">
                  <c:v>2.8242288822895402E-2</c:v>
                </c:pt>
                <c:pt idx="410">
                  <c:v>2.824198178630281E-2</c:v>
                </c:pt>
                <c:pt idx="411">
                  <c:v>2.8241542869186606E-2</c:v>
                </c:pt>
                <c:pt idx="412">
                  <c:v>2.8240979159978752E-2</c:v>
                </c:pt>
                <c:pt idx="413">
                  <c:v>2.8240297442923477E-2</c:v>
                </c:pt>
                <c:pt idx="414">
                  <c:v>2.8239504212202501E-2</c:v>
                </c:pt>
                <c:pt idx="415">
                  <c:v>2.8238605685452802E-2</c:v>
                </c:pt>
                <c:pt idx="416">
                  <c:v>2.8237607816662021E-2</c:v>
                </c:pt>
                <c:pt idx="417">
                  <c:v>2.8236516308496797E-2</c:v>
                </c:pt>
                <c:pt idx="418">
                  <c:v>2.8235336624074341E-2</c:v>
                </c:pt>
                <c:pt idx="419">
                  <c:v>2.82340739981921E-2</c:v>
                </c:pt>
                <c:pt idx="420">
                  <c:v>2.8232733448062756E-2</c:v>
                </c:pt>
                <c:pt idx="421">
                  <c:v>2.8231319783542663E-2</c:v>
                </c:pt>
                <c:pt idx="422">
                  <c:v>2.8229837616901256E-2</c:v>
                </c:pt>
                <c:pt idx="423">
                  <c:v>2.8228291372142587E-2</c:v>
                </c:pt>
                <c:pt idx="424">
                  <c:v>2.8226685293890927E-2</c:v>
                </c:pt>
                <c:pt idx="425">
                  <c:v>2.8225023455869452E-2</c:v>
                </c:pt>
                <c:pt idx="426">
                  <c:v>2.8223309768983802E-2</c:v>
                </c:pt>
                <c:pt idx="427">
                  <c:v>2.8221547989031499E-2</c:v>
                </c:pt>
                <c:pt idx="428">
                  <c:v>2.8219741724048401E-2</c:v>
                </c:pt>
                <c:pt idx="429">
                  <c:v>2.8217894441314211E-2</c:v>
                </c:pt>
                <c:pt idx="430">
                  <c:v>2.8216009474027002E-2</c:v>
                </c:pt>
                <c:pt idx="431">
                  <c:v>2.8214090027665006E-2</c:v>
                </c:pt>
                <c:pt idx="432">
                  <c:v>2.82121391860485E-2</c:v>
                </c:pt>
                <c:pt idx="433">
                  <c:v>2.8210159917113498E-2</c:v>
                </c:pt>
                <c:pt idx="434">
                  <c:v>2.820815507841366E-2</c:v>
                </c:pt>
                <c:pt idx="435">
                  <c:v>2.8206127422358212E-2</c:v>
                </c:pt>
                <c:pt idx="436">
                  <c:v>2.8204079601205152E-2</c:v>
                </c:pt>
                <c:pt idx="437">
                  <c:v>3.7569238561884252E-2</c:v>
                </c:pt>
                <c:pt idx="438">
                  <c:v>3.981838754541369E-2</c:v>
                </c:pt>
                <c:pt idx="439">
                  <c:v>3.9988497404729456E-2</c:v>
                </c:pt>
                <c:pt idx="440">
                  <c:v>4.0000254862966114E-2</c:v>
                </c:pt>
                <c:pt idx="441">
                  <c:v>4.0005515945578503E-2</c:v>
                </c:pt>
                <c:pt idx="442">
                  <c:v>4.0003758560692756E-2</c:v>
                </c:pt>
                <c:pt idx="443">
                  <c:v>4.0008384187631904E-2</c:v>
                </c:pt>
                <c:pt idx="444">
                  <c:v>4.0011549379945985E-2</c:v>
                </c:pt>
                <c:pt idx="445">
                  <c:v>4.0016501786338934E-2</c:v>
                </c:pt>
                <c:pt idx="446">
                  <c:v>4.0020991248207134E-2</c:v>
                </c:pt>
                <c:pt idx="447">
                  <c:v>4.0025982522035798E-2</c:v>
                </c:pt>
                <c:pt idx="448">
                  <c:v>4.0030784172394099E-2</c:v>
                </c:pt>
                <c:pt idx="449">
                  <c:v>4.0035693299309102E-2</c:v>
                </c:pt>
                <c:pt idx="450">
                  <c:v>4.0040484438434804E-2</c:v>
                </c:pt>
                <c:pt idx="451">
                  <c:v>4.0045250406201986E-2</c:v>
                </c:pt>
                <c:pt idx="452">
                  <c:v>4.0049915334472296E-2</c:v>
                </c:pt>
                <c:pt idx="453">
                  <c:v>4.0054508789170266E-2</c:v>
                </c:pt>
                <c:pt idx="454">
                  <c:v>4.0059005195706897E-2</c:v>
                </c:pt>
                <c:pt idx="455">
                  <c:v>4.0063414671578014E-2</c:v>
                </c:pt>
                <c:pt idx="456">
                  <c:v>4.0067729201306995E-2</c:v>
                </c:pt>
                <c:pt idx="457">
                  <c:v>4.0071953085019395E-2</c:v>
                </c:pt>
                <c:pt idx="458">
                  <c:v>4.0076084650417114E-2</c:v>
                </c:pt>
                <c:pt idx="459">
                  <c:v>4.0080126545649304E-2</c:v>
                </c:pt>
                <c:pt idx="460">
                  <c:v>4.0084079447999896E-2</c:v>
                </c:pt>
                <c:pt idx="461">
                  <c:v>4.0087945563597446E-2</c:v>
                </c:pt>
                <c:pt idx="462">
                  <c:v>4.0091726436335934E-2</c:v>
                </c:pt>
                <c:pt idx="463">
                  <c:v>4.0095424141994331E-2</c:v>
                </c:pt>
                <c:pt idx="464">
                  <c:v>4.00990405155408E-2</c:v>
                </c:pt>
                <c:pt idx="465">
                  <c:v>4.0102577559340886E-2</c:v>
                </c:pt>
                <c:pt idx="466">
                  <c:v>4.0106037167444833E-2</c:v>
                </c:pt>
                <c:pt idx="467">
                  <c:v>4.0109421265580203E-2</c:v>
                </c:pt>
                <c:pt idx="468">
                  <c:v>4.0112731712130742E-2</c:v>
                </c:pt>
                <c:pt idx="469">
                  <c:v>4.0115970346832112E-2</c:v>
                </c:pt>
                <c:pt idx="470">
                  <c:v>4.0119138955630504E-2</c:v>
                </c:pt>
                <c:pt idx="471">
                  <c:v>4.0122239288538523E-2</c:v>
                </c:pt>
                <c:pt idx="472">
                  <c:v>4.0125273047982496E-2</c:v>
                </c:pt>
                <c:pt idx="473">
                  <c:v>4.0128241896350697E-2</c:v>
                </c:pt>
                <c:pt idx="474">
                  <c:v>4.0131147453100577E-2</c:v>
                </c:pt>
                <c:pt idx="475">
                  <c:v>4.0133991298856933E-2</c:v>
                </c:pt>
                <c:pt idx="476">
                  <c:v>4.0136774975765434E-2</c:v>
                </c:pt>
                <c:pt idx="477">
                  <c:v>4.0139499990368324E-2</c:v>
                </c:pt>
                <c:pt idx="478">
                  <c:v>4.0142167815080614E-2</c:v>
                </c:pt>
                <c:pt idx="479">
                  <c:v>4.0144779890528504E-2</c:v>
                </c:pt>
                <c:pt idx="480">
                  <c:v>4.0147337627305497E-2</c:v>
                </c:pt>
                <c:pt idx="481">
                  <c:v>4.0149842407967061E-2</c:v>
                </c:pt>
                <c:pt idx="482">
                  <c:v>4.0152295588734704E-2</c:v>
                </c:pt>
                <c:pt idx="483">
                  <c:v>4.0154698501188399E-2</c:v>
                </c:pt>
                <c:pt idx="484">
                  <c:v>4.0157052453788498E-2</c:v>
                </c:pt>
                <c:pt idx="485">
                  <c:v>4.0159358733300746E-2</c:v>
                </c:pt>
                <c:pt idx="486">
                  <c:v>4.0161618606079495E-2</c:v>
                </c:pt>
                <c:pt idx="487">
                  <c:v>4.0163833319240914E-2</c:v>
                </c:pt>
                <c:pt idx="488">
                  <c:v>4.0166004101714024E-2</c:v>
                </c:pt>
                <c:pt idx="489">
                  <c:v>4.0168132165182467E-2</c:v>
                </c:pt>
                <c:pt idx="490">
                  <c:v>4.0170218704916986E-2</c:v>
                </c:pt>
                <c:pt idx="491">
                  <c:v>4.0172264900509833E-2</c:v>
                </c:pt>
                <c:pt idx="492">
                  <c:v>4.0174271916513932E-2</c:v>
                </c:pt>
                <c:pt idx="493">
                  <c:v>4.0176240902995902E-2</c:v>
                </c:pt>
                <c:pt idx="494">
                  <c:v>4.01781729960064E-2</c:v>
                </c:pt>
                <c:pt idx="495">
                  <c:v>4.0180069317977185E-2</c:v>
                </c:pt>
                <c:pt idx="496">
                  <c:v>4.0181930978048924E-2</c:v>
                </c:pt>
                <c:pt idx="497">
                  <c:v>4.0183759072332487E-2</c:v>
                </c:pt>
                <c:pt idx="498">
                  <c:v>4.0185554684122077E-2</c:v>
                </c:pt>
                <c:pt idx="499">
                  <c:v>4.0187318884043324E-2</c:v>
                </c:pt>
                <c:pt idx="500">
                  <c:v>4.0189052730161955E-2</c:v>
                </c:pt>
                <c:pt idx="501">
                  <c:v>4.0190757268048903E-2</c:v>
                </c:pt>
                <c:pt idx="502">
                  <c:v>4.0192433530802457E-2</c:v>
                </c:pt>
                <c:pt idx="503">
                  <c:v>4.0194082539035433E-2</c:v>
                </c:pt>
                <c:pt idx="504">
                  <c:v>4.0195705300841704E-2</c:v>
                </c:pt>
                <c:pt idx="505">
                  <c:v>4.0197302811717003E-2</c:v>
                </c:pt>
                <c:pt idx="506">
                  <c:v>4.0198876054468723E-2</c:v>
                </c:pt>
                <c:pt idx="507">
                  <c:v>4.02004259990979E-2</c:v>
                </c:pt>
                <c:pt idx="508">
                  <c:v>4.0201953602663446E-2</c:v>
                </c:pt>
                <c:pt idx="509">
                  <c:v>4.0203459809129503E-2</c:v>
                </c:pt>
                <c:pt idx="510">
                  <c:v>4.0204945549196701E-2</c:v>
                </c:pt>
                <c:pt idx="511">
                  <c:v>4.0206411740124112E-2</c:v>
                </c:pt>
                <c:pt idx="512">
                  <c:v>4.0207859285537065E-2</c:v>
                </c:pt>
                <c:pt idx="513">
                  <c:v>4.0209289075230699E-2</c:v>
                </c:pt>
                <c:pt idx="514">
                  <c:v>4.0210701984962412E-2</c:v>
                </c:pt>
                <c:pt idx="515">
                  <c:v>4.0212098876242434E-2</c:v>
                </c:pt>
                <c:pt idx="516">
                  <c:v>4.0213480596117103E-2</c:v>
                </c:pt>
                <c:pt idx="517">
                  <c:v>4.0214847976957686E-2</c:v>
                </c:pt>
                <c:pt idx="518">
                  <c:v>4.0216201836239258E-2</c:v>
                </c:pt>
                <c:pt idx="519">
                  <c:v>4.0217542976320096E-2</c:v>
                </c:pt>
                <c:pt idx="520">
                  <c:v>4.0218872184240577E-2</c:v>
                </c:pt>
                <c:pt idx="521">
                  <c:v>4.0220190231498303E-2</c:v>
                </c:pt>
                <c:pt idx="522">
                  <c:v>4.0221497873848933E-2</c:v>
                </c:pt>
                <c:pt idx="523">
                  <c:v>4.0222795851102833E-2</c:v>
                </c:pt>
                <c:pt idx="524">
                  <c:v>4.0224084886933513E-2</c:v>
                </c:pt>
                <c:pt idx="525">
                  <c:v>4.0225365688689375E-2</c:v>
                </c:pt>
                <c:pt idx="526">
                  <c:v>4.0226638947227181E-2</c:v>
                </c:pt>
                <c:pt idx="527">
                  <c:v>4.0227905336728403E-2</c:v>
                </c:pt>
                <c:pt idx="528">
                  <c:v>4.0229165514569343E-2</c:v>
                </c:pt>
                <c:pt idx="529">
                  <c:v>4.0230420121171034E-2</c:v>
                </c:pt>
                <c:pt idx="530">
                  <c:v>4.0231669779870555E-2</c:v>
                </c:pt>
                <c:pt idx="531">
                  <c:v>4.0232915096823904E-2</c:v>
                </c:pt>
                <c:pt idx="532">
                  <c:v>4.0234156660908765E-2</c:v>
                </c:pt>
                <c:pt idx="533">
                  <c:v>4.0235395043658202E-2</c:v>
                </c:pt>
                <c:pt idx="534">
                  <c:v>4.0236630799204101E-2</c:v>
                </c:pt>
                <c:pt idx="535">
                  <c:v>4.0238290060499497E-2</c:v>
                </c:pt>
                <c:pt idx="536">
                  <c:v>4.0240729806076223E-2</c:v>
                </c:pt>
                <c:pt idx="537">
                  <c:v>4.0243906014922497E-2</c:v>
                </c:pt>
                <c:pt idx="538">
                  <c:v>4.0247794915625933E-2</c:v>
                </c:pt>
                <c:pt idx="539">
                  <c:v>4.0252359470767246E-2</c:v>
                </c:pt>
                <c:pt idx="540">
                  <c:v>4.0257561747793713E-2</c:v>
                </c:pt>
                <c:pt idx="541">
                  <c:v>4.0263361702935103E-2</c:v>
                </c:pt>
                <c:pt idx="542">
                  <c:v>4.0269717764337985E-2</c:v>
                </c:pt>
                <c:pt idx="543">
                  <c:v>4.0276586565689276E-2</c:v>
                </c:pt>
                <c:pt idx="544">
                  <c:v>4.02839231068991E-2</c:v>
                </c:pt>
                <c:pt idx="545">
                  <c:v>4.0291680631539012E-2</c:v>
                </c:pt>
                <c:pt idx="546">
                  <c:v>4.0299810696342087E-2</c:v>
                </c:pt>
                <c:pt idx="547">
                  <c:v>4.0308263111469997E-2</c:v>
                </c:pt>
                <c:pt idx="548">
                  <c:v>4.0316985972440877E-2</c:v>
                </c:pt>
                <c:pt idx="549">
                  <c:v>4.0325925632888802E-2</c:v>
                </c:pt>
                <c:pt idx="550">
                  <c:v>4.0335026722635024E-2</c:v>
                </c:pt>
                <c:pt idx="551">
                  <c:v>4.0344232139885722E-2</c:v>
                </c:pt>
                <c:pt idx="552">
                  <c:v>4.0353529397264096E-2</c:v>
                </c:pt>
                <c:pt idx="553">
                  <c:v>4.0362977975276375E-2</c:v>
                </c:pt>
                <c:pt idx="554">
                  <c:v>4.037263637761724E-2</c:v>
                </c:pt>
                <c:pt idx="555">
                  <c:v>4.0382566661251895E-2</c:v>
                </c:pt>
                <c:pt idx="556">
                  <c:v>4.0392832138719199E-2</c:v>
                </c:pt>
                <c:pt idx="557">
                  <c:v>4.0403497464780821E-2</c:v>
                </c:pt>
                <c:pt idx="558">
                  <c:v>4.04146284067535E-2</c:v>
                </c:pt>
                <c:pt idx="559">
                  <c:v>4.0426291792112032E-2</c:v>
                </c:pt>
                <c:pt idx="560">
                  <c:v>4.0438555351720099E-2</c:v>
                </c:pt>
                <c:pt idx="561">
                  <c:v>4.0451487637854097E-2</c:v>
                </c:pt>
                <c:pt idx="562">
                  <c:v>4.0465157884637899E-2</c:v>
                </c:pt>
                <c:pt idx="563">
                  <c:v>4.0479635910738533E-2</c:v>
                </c:pt>
                <c:pt idx="564">
                  <c:v>4.0494991989539916E-2</c:v>
                </c:pt>
                <c:pt idx="565">
                  <c:v>4.0511296744106834E-2</c:v>
                </c:pt>
                <c:pt idx="566">
                  <c:v>4.0528621024122226E-2</c:v>
                </c:pt>
                <c:pt idx="567">
                  <c:v>4.0547035797993097E-2</c:v>
                </c:pt>
                <c:pt idx="568">
                  <c:v>4.0565583676457767E-2</c:v>
                </c:pt>
                <c:pt idx="569">
                  <c:v>4.0584270092310713E-2</c:v>
                </c:pt>
                <c:pt idx="570">
                  <c:v>4.0603067036739812E-2</c:v>
                </c:pt>
                <c:pt idx="571">
                  <c:v>4.0621973732634695E-2</c:v>
                </c:pt>
                <c:pt idx="572">
                  <c:v>4.0640986908775399E-2</c:v>
                </c:pt>
                <c:pt idx="573">
                  <c:v>4.0660105579189178E-2</c:v>
                </c:pt>
                <c:pt idx="574">
                  <c:v>4.0679327432382076E-2</c:v>
                </c:pt>
                <c:pt idx="575">
                  <c:v>4.0698651152978924E-2</c:v>
                </c:pt>
                <c:pt idx="576">
                  <c:v>4.0718074669933532E-2</c:v>
                </c:pt>
                <c:pt idx="577">
                  <c:v>4.0737596474139812E-2</c:v>
                </c:pt>
                <c:pt idx="578">
                  <c:v>4.0757214621939923E-2</c:v>
                </c:pt>
                <c:pt idx="579">
                  <c:v>4.0776927494452504E-2</c:v>
                </c:pt>
                <c:pt idx="580">
                  <c:v>4.0796733222847353E-2</c:v>
                </c:pt>
                <c:pt idx="581">
                  <c:v>4.081663012982141E-2</c:v>
                </c:pt>
                <c:pt idx="582">
                  <c:v>4.0836616395919123E-2</c:v>
                </c:pt>
                <c:pt idx="583">
                  <c:v>4.0856690318563954E-2</c:v>
                </c:pt>
                <c:pt idx="584">
                  <c:v>4.0876850117301598E-2</c:v>
                </c:pt>
                <c:pt idx="585">
                  <c:v>4.0897094087316128E-2</c:v>
                </c:pt>
                <c:pt idx="586">
                  <c:v>4.0917420485357001E-2</c:v>
                </c:pt>
                <c:pt idx="587">
                  <c:v>4.0937827621758099E-2</c:v>
                </c:pt>
                <c:pt idx="588">
                  <c:v>4.0958313793557355E-2</c:v>
                </c:pt>
                <c:pt idx="589">
                  <c:v>4.0978877340382976E-2</c:v>
                </c:pt>
                <c:pt idx="590">
                  <c:v>4.0999516605354065E-2</c:v>
                </c:pt>
                <c:pt idx="591">
                  <c:v>4.1020229969565898E-2</c:v>
                </c:pt>
                <c:pt idx="592">
                  <c:v>4.1041015829412796E-2</c:v>
                </c:pt>
                <c:pt idx="593">
                  <c:v>4.1061666449477313E-2</c:v>
                </c:pt>
                <c:pt idx="594">
                  <c:v>4.108207782974866E-2</c:v>
                </c:pt>
                <c:pt idx="595">
                  <c:v>4.1102237504919724E-2</c:v>
                </c:pt>
                <c:pt idx="596">
                  <c:v>4.1122140032850377E-2</c:v>
                </c:pt>
                <c:pt idx="597">
                  <c:v>4.1141788893693965E-2</c:v>
                </c:pt>
                <c:pt idx="598">
                  <c:v>4.1161188260925366E-2</c:v>
                </c:pt>
                <c:pt idx="599">
                  <c:v>4.118034259099513E-2</c:v>
                </c:pt>
                <c:pt idx="600">
                  <c:v>4.1199256605291397E-2</c:v>
                </c:pt>
                <c:pt idx="601">
                  <c:v>4.1217934592249199E-2</c:v>
                </c:pt>
                <c:pt idx="602">
                  <c:v>4.1236381869000333E-2</c:v>
                </c:pt>
                <c:pt idx="603">
                  <c:v>4.1254603341205301E-2</c:v>
                </c:pt>
                <c:pt idx="604">
                  <c:v>4.1272603887908502E-2</c:v>
                </c:pt>
                <c:pt idx="605">
                  <c:v>4.1290388343590896E-2</c:v>
                </c:pt>
                <c:pt idx="606">
                  <c:v>4.1307961603087702E-2</c:v>
                </c:pt>
                <c:pt idx="607">
                  <c:v>4.1325328538847399E-2</c:v>
                </c:pt>
                <c:pt idx="608">
                  <c:v>4.1342494059762924E-2</c:v>
                </c:pt>
                <c:pt idx="609">
                  <c:v>4.1359463053853802E-2</c:v>
                </c:pt>
                <c:pt idx="610">
                  <c:v>4.1376240422905622E-2</c:v>
                </c:pt>
                <c:pt idx="611">
                  <c:v>4.1392831044576507E-2</c:v>
                </c:pt>
                <c:pt idx="612">
                  <c:v>4.1409239792395601E-2</c:v>
                </c:pt>
                <c:pt idx="613">
                  <c:v>4.1425471510333413E-2</c:v>
                </c:pt>
                <c:pt idx="614">
                  <c:v>4.1441531023883899E-2</c:v>
                </c:pt>
                <c:pt idx="615">
                  <c:v>4.1457423122623994E-2</c:v>
                </c:pt>
                <c:pt idx="616">
                  <c:v>4.1473152565928845E-2</c:v>
                </c:pt>
                <c:pt idx="617">
                  <c:v>4.1488724070743513E-2</c:v>
                </c:pt>
                <c:pt idx="618">
                  <c:v>4.1504142314110745E-2</c:v>
                </c:pt>
                <c:pt idx="619">
                  <c:v>4.1519411924414523E-2</c:v>
                </c:pt>
                <c:pt idx="620">
                  <c:v>4.1534537482085597E-2</c:v>
                </c:pt>
                <c:pt idx="621">
                  <c:v>4.1549523513210465E-2</c:v>
                </c:pt>
                <c:pt idx="622">
                  <c:v>4.1564373835201514E-2</c:v>
                </c:pt>
                <c:pt idx="623">
                  <c:v>4.1579093222944702E-2</c:v>
                </c:pt>
                <c:pt idx="624">
                  <c:v>4.1593686087922035E-2</c:v>
                </c:pt>
                <c:pt idx="625">
                  <c:v>4.1608156755216695E-2</c:v>
                </c:pt>
                <c:pt idx="626">
                  <c:v>4.1622509469132846E-2</c:v>
                </c:pt>
                <c:pt idx="627">
                  <c:v>4.1636748407875367E-2</c:v>
                </c:pt>
                <c:pt idx="628">
                  <c:v>4.1650877676982646E-2</c:v>
                </c:pt>
                <c:pt idx="629">
                  <c:v>4.16649013132031E-2</c:v>
                </c:pt>
                <c:pt idx="630">
                  <c:v>4.1678822758176047E-2</c:v>
                </c:pt>
                <c:pt idx="631">
                  <c:v>4.1692646026437512E-2</c:v>
                </c:pt>
                <c:pt idx="632">
                  <c:v>4.1706374966483113E-2</c:v>
                </c:pt>
                <c:pt idx="633">
                  <c:v>4.1720013356627013E-2</c:v>
                </c:pt>
                <c:pt idx="634">
                  <c:v>4.1733564892944934E-2</c:v>
                </c:pt>
                <c:pt idx="635">
                  <c:v>4.1747033197822712E-2</c:v>
                </c:pt>
                <c:pt idx="636">
                  <c:v>4.1760421814730636E-2</c:v>
                </c:pt>
                <c:pt idx="637">
                  <c:v>4.1773734212329112E-2</c:v>
                </c:pt>
                <c:pt idx="638">
                  <c:v>4.1786973781343814E-2</c:v>
                </c:pt>
                <c:pt idx="639">
                  <c:v>4.1800143837413303E-2</c:v>
                </c:pt>
                <c:pt idx="640">
                  <c:v>4.1813247619313432E-2</c:v>
                </c:pt>
                <c:pt idx="641">
                  <c:v>4.1826288291093312E-2</c:v>
                </c:pt>
                <c:pt idx="642">
                  <c:v>4.1839268941230412E-2</c:v>
                </c:pt>
                <c:pt idx="643">
                  <c:v>4.1852192584343598E-2</c:v>
                </c:pt>
                <c:pt idx="644">
                  <c:v>4.1865062160992755E-2</c:v>
                </c:pt>
                <c:pt idx="645">
                  <c:v>4.1877880539159376E-2</c:v>
                </c:pt>
                <c:pt idx="646">
                  <c:v>4.1890650514496024E-2</c:v>
                </c:pt>
                <c:pt idx="647">
                  <c:v>4.1903374811687003E-2</c:v>
                </c:pt>
                <c:pt idx="648">
                  <c:v>4.1916056085018902E-2</c:v>
                </c:pt>
                <c:pt idx="649">
                  <c:v>4.1928696919686904E-2</c:v>
                </c:pt>
                <c:pt idx="650">
                  <c:v>4.1941299832594398E-2</c:v>
                </c:pt>
                <c:pt idx="651">
                  <c:v>4.1953867273644495E-2</c:v>
                </c:pt>
                <c:pt idx="652">
                  <c:v>4.1966401626705514E-2</c:v>
                </c:pt>
                <c:pt idx="653">
                  <c:v>4.1978905210901397E-2</c:v>
                </c:pt>
                <c:pt idx="654">
                  <c:v>4.1991380281701997E-2</c:v>
                </c:pt>
                <c:pt idx="655">
                  <c:v>4.2003829032221919E-2</c:v>
                </c:pt>
                <c:pt idx="656">
                  <c:v>4.2016253594389312E-2</c:v>
                </c:pt>
                <c:pt idx="657">
                  <c:v>4.20286560402671E-2</c:v>
                </c:pt>
                <c:pt idx="658">
                  <c:v>4.2041038383273957E-2</c:v>
                </c:pt>
                <c:pt idx="659">
                  <c:v>4.2053402579510804E-2</c:v>
                </c:pt>
                <c:pt idx="660">
                  <c:v>4.2065750529024101E-2</c:v>
                </c:pt>
                <c:pt idx="661">
                  <c:v>4.2078084077133433E-2</c:v>
                </c:pt>
                <c:pt idx="662">
                  <c:v>4.2090405015717133E-2</c:v>
                </c:pt>
                <c:pt idx="663">
                  <c:v>4.2102715084533823E-2</c:v>
                </c:pt>
                <c:pt idx="664">
                  <c:v>4.2115015972518502E-2</c:v>
                </c:pt>
                <c:pt idx="665">
                  <c:v>4.2127309319092976E-2</c:v>
                </c:pt>
                <c:pt idx="666">
                  <c:v>4.2139596715457396E-2</c:v>
                </c:pt>
                <c:pt idx="667">
                  <c:v>4.2151879705886297E-2</c:v>
                </c:pt>
                <c:pt idx="668">
                  <c:v>4.21641597890062E-2</c:v>
                </c:pt>
                <c:pt idx="669">
                  <c:v>4.2176438419070199E-2</c:v>
                </c:pt>
                <c:pt idx="670">
                  <c:v>4.2188717007214813E-2</c:v>
                </c:pt>
                <c:pt idx="671">
                  <c:v>4.2200996922707533E-2</c:v>
                </c:pt>
                <c:pt idx="672">
                  <c:v>4.2213279494175623E-2</c:v>
                </c:pt>
                <c:pt idx="673">
                  <c:v>4.2225566010823799E-2</c:v>
                </c:pt>
                <c:pt idx="674">
                  <c:v>4.2237857723629486E-2</c:v>
                </c:pt>
                <c:pt idx="675">
                  <c:v>4.2250155846524098E-2</c:v>
                </c:pt>
                <c:pt idx="676">
                  <c:v>4.2262461557552922E-2</c:v>
                </c:pt>
                <c:pt idx="677">
                  <c:v>4.2274776000016404E-2</c:v>
                </c:pt>
                <c:pt idx="678">
                  <c:v>4.2287100283590895E-2</c:v>
                </c:pt>
                <c:pt idx="679">
                  <c:v>4.2299435485427403E-2</c:v>
                </c:pt>
                <c:pt idx="680">
                  <c:v>4.2311782651229424E-2</c:v>
                </c:pt>
                <c:pt idx="681">
                  <c:v>4.2324142796308396E-2</c:v>
                </c:pt>
                <c:pt idx="682">
                  <c:v>4.2336516906617987E-2</c:v>
                </c:pt>
                <c:pt idx="683">
                  <c:v>4.2348905939758014E-2</c:v>
                </c:pt>
                <c:pt idx="684">
                  <c:v>4.2361310825972533E-2</c:v>
                </c:pt>
                <c:pt idx="685">
                  <c:v>4.23737324691024E-2</c:v>
                </c:pt>
                <c:pt idx="686">
                  <c:v>4.2386171747532099E-2</c:v>
                </c:pt>
                <c:pt idx="687">
                  <c:v>5.0808085110639001E-2</c:v>
                </c:pt>
                <c:pt idx="688">
                  <c:v>5.2843273985983832E-2</c:v>
                </c:pt>
                <c:pt idx="689">
                  <c:v>5.3026230254074734E-2</c:v>
                </c:pt>
                <c:pt idx="690">
                  <c:v>5.3052508492506804E-2</c:v>
                </c:pt>
                <c:pt idx="691">
                  <c:v>5.3081092328081197E-2</c:v>
                </c:pt>
                <c:pt idx="692">
                  <c:v>5.3099716532584898E-2</c:v>
                </c:pt>
                <c:pt idx="693">
                  <c:v>5.3128214443232333E-2</c:v>
                </c:pt>
                <c:pt idx="694">
                  <c:v>5.3151454727932222E-2</c:v>
                </c:pt>
                <c:pt idx="695">
                  <c:v>5.3178856937165786E-2</c:v>
                </c:pt>
                <c:pt idx="696">
                  <c:v>5.3203212042869485E-2</c:v>
                </c:pt>
                <c:pt idx="697">
                  <c:v>5.3229438243345903E-2</c:v>
                </c:pt>
                <c:pt idx="698">
                  <c:v>5.3253888637449176E-2</c:v>
                </c:pt>
                <c:pt idx="699">
                  <c:v>5.3279166435019655E-2</c:v>
                </c:pt>
                <c:pt idx="700">
                  <c:v>5.3303375582644585E-2</c:v>
                </c:pt>
                <c:pt idx="701">
                  <c:v>5.3327908168259677E-2</c:v>
                </c:pt>
                <c:pt idx="702">
                  <c:v>5.3351767716947801E-2</c:v>
                </c:pt>
                <c:pt idx="703">
                  <c:v>5.3375705582949858E-2</c:v>
                </c:pt>
                <c:pt idx="704">
                  <c:v>5.3399196216708522E-2</c:v>
                </c:pt>
                <c:pt idx="705">
                  <c:v>5.3422649086378199E-2</c:v>
                </c:pt>
                <c:pt idx="706">
                  <c:v>5.3445787457937224E-2</c:v>
                </c:pt>
                <c:pt idx="707">
                  <c:v>5.3468837055034801E-2</c:v>
                </c:pt>
                <c:pt idx="708">
                  <c:v>5.3491653225602412E-2</c:v>
                </c:pt>
                <c:pt idx="709">
                  <c:v>5.3514362256833599E-2</c:v>
                </c:pt>
                <c:pt idx="710">
                  <c:v>5.35368897289508E-2</c:v>
                </c:pt>
                <c:pt idx="711">
                  <c:v>5.3559307714393975E-2</c:v>
                </c:pt>
                <c:pt idx="712">
                  <c:v>5.3581579095095887E-2</c:v>
                </c:pt>
                <c:pt idx="713">
                  <c:v>5.3603746121631997E-2</c:v>
                </c:pt>
                <c:pt idx="714">
                  <c:v>5.3625791395962387E-2</c:v>
                </c:pt>
                <c:pt idx="715">
                  <c:v>5.3647740580140865E-2</c:v>
                </c:pt>
                <c:pt idx="716">
                  <c:v>5.3669586600482475E-2</c:v>
                </c:pt>
                <c:pt idx="717">
                  <c:v>5.3691345755933699E-2</c:v>
                </c:pt>
                <c:pt idx="718">
                  <c:v>5.3713016281505113E-2</c:v>
                </c:pt>
                <c:pt idx="719">
                  <c:v>5.3734609088651103E-2</c:v>
                </c:pt>
                <c:pt idx="720">
                  <c:v>5.3756125053561504E-2</c:v>
                </c:pt>
                <c:pt idx="721">
                  <c:v>5.3777571909053933E-2</c:v>
                </c:pt>
                <c:pt idx="722">
                  <c:v>5.3798951764626922E-2</c:v>
                </c:pt>
                <c:pt idx="723">
                  <c:v>5.3820270417247004E-2</c:v>
                </c:pt>
                <c:pt idx="724">
                  <c:v>5.3841530476921987E-2</c:v>
                </c:pt>
                <c:pt idx="725">
                  <c:v>5.3862736515579122E-2</c:v>
                </c:pt>
                <c:pt idx="726">
                  <c:v>5.38838912715561E-2</c:v>
                </c:pt>
                <c:pt idx="727">
                  <c:v>5.3904998506994185E-2</c:v>
                </c:pt>
                <c:pt idx="728">
                  <c:v>5.3926060907761822E-2</c:v>
                </c:pt>
                <c:pt idx="729">
                  <c:v>5.39470816753439E-2</c:v>
                </c:pt>
                <c:pt idx="730">
                  <c:v>5.3968063362690485E-2</c:v>
                </c:pt>
                <c:pt idx="731">
                  <c:v>5.3989008764958255E-2</c:v>
                </c:pt>
                <c:pt idx="732">
                  <c:v>5.4009920273249114E-2</c:v>
                </c:pt>
                <c:pt idx="733">
                  <c:v>5.4030800375529001E-2</c:v>
                </c:pt>
                <c:pt idx="734">
                  <c:v>5.4051651297581514E-2</c:v>
                </c:pt>
                <c:pt idx="735">
                  <c:v>5.4072475286369097E-2</c:v>
                </c:pt>
                <c:pt idx="736">
                  <c:v>5.4093274410584175E-2</c:v>
                </c:pt>
                <c:pt idx="737">
                  <c:v>5.4114050722063101E-2</c:v>
                </c:pt>
                <c:pt idx="738">
                  <c:v>5.4134806145175712E-2</c:v>
                </c:pt>
                <c:pt idx="739">
                  <c:v>5.4155542569544357E-2</c:v>
                </c:pt>
                <c:pt idx="740">
                  <c:v>5.4176261788914902E-2</c:v>
                </c:pt>
                <c:pt idx="741">
                  <c:v>5.4196965554967023E-2</c:v>
                </c:pt>
                <c:pt idx="742">
                  <c:v>5.4217655543745934E-2</c:v>
                </c:pt>
                <c:pt idx="743">
                  <c:v>5.4238333387271499E-2</c:v>
                </c:pt>
                <c:pt idx="744">
                  <c:v>5.4259000655300101E-2</c:v>
                </c:pt>
                <c:pt idx="745">
                  <c:v>5.4279658874152287E-2</c:v>
                </c:pt>
                <c:pt idx="746">
                  <c:v>5.4300309516970804E-2</c:v>
                </c:pt>
                <c:pt idx="747">
                  <c:v>5.4320909117785823E-2</c:v>
                </c:pt>
                <c:pt idx="748">
                  <c:v>5.43413697328042E-2</c:v>
                </c:pt>
                <c:pt idx="749">
                  <c:v>5.436168984130365E-2</c:v>
                </c:pt>
                <c:pt idx="750">
                  <c:v>5.4381860963337032E-2</c:v>
                </c:pt>
                <c:pt idx="751">
                  <c:v>5.4401883083025113E-2</c:v>
                </c:pt>
                <c:pt idx="752">
                  <c:v>5.4421755515541403E-2</c:v>
                </c:pt>
                <c:pt idx="753">
                  <c:v>5.4441478214612614E-2</c:v>
                </c:pt>
                <c:pt idx="754">
                  <c:v>5.4461050896874322E-2</c:v>
                </c:pt>
                <c:pt idx="755">
                  <c:v>5.4480473399308851E-2</c:v>
                </c:pt>
                <c:pt idx="756">
                  <c:v>5.4499745412000901E-2</c:v>
                </c:pt>
                <c:pt idx="757">
                  <c:v>5.4518866670540997E-2</c:v>
                </c:pt>
                <c:pt idx="758">
                  <c:v>5.4537836812052112E-2</c:v>
                </c:pt>
                <c:pt idx="759">
                  <c:v>5.4556655488388714E-2</c:v>
                </c:pt>
                <c:pt idx="760">
                  <c:v>5.4575322282675955E-2</c:v>
                </c:pt>
                <c:pt idx="761">
                  <c:v>5.4593836776927113E-2</c:v>
                </c:pt>
                <c:pt idx="762">
                  <c:v>5.4612198503485504E-2</c:v>
                </c:pt>
                <c:pt idx="763">
                  <c:v>5.4630406985978833E-2</c:v>
                </c:pt>
                <c:pt idx="764">
                  <c:v>5.4648461711283812E-2</c:v>
                </c:pt>
                <c:pt idx="765">
                  <c:v>5.4666362154814102E-2</c:v>
                </c:pt>
                <c:pt idx="766">
                  <c:v>5.4684107764643997E-2</c:v>
                </c:pt>
                <c:pt idx="767">
                  <c:v>5.4701697977571712E-2</c:v>
                </c:pt>
                <c:pt idx="768">
                  <c:v>5.4719132210498914E-2</c:v>
                </c:pt>
                <c:pt idx="769">
                  <c:v>5.4736409871068537E-2</c:v>
                </c:pt>
                <c:pt idx="770">
                  <c:v>5.4753530353416319E-2</c:v>
                </c:pt>
                <c:pt idx="771">
                  <c:v>5.4770493045609436E-2</c:v>
                </c:pt>
                <c:pt idx="772">
                  <c:v>5.4787297328086584E-2</c:v>
                </c:pt>
                <c:pt idx="773">
                  <c:v>5.4803942579218022E-2</c:v>
                </c:pt>
                <c:pt idx="774">
                  <c:v>5.4821052025964497E-2</c:v>
                </c:pt>
                <c:pt idx="775">
                  <c:v>5.4838661449252271E-2</c:v>
                </c:pt>
                <c:pt idx="776">
                  <c:v>5.4856755218294501E-2</c:v>
                </c:pt>
                <c:pt idx="777">
                  <c:v>5.4875303785385465E-2</c:v>
                </c:pt>
                <c:pt idx="778">
                  <c:v>5.4894277316298E-2</c:v>
                </c:pt>
                <c:pt idx="779">
                  <c:v>5.4913641559829758E-2</c:v>
                </c:pt>
                <c:pt idx="780">
                  <c:v>5.4933362587733021E-2</c:v>
                </c:pt>
                <c:pt idx="781">
                  <c:v>5.4953403201815534E-2</c:v>
                </c:pt>
                <c:pt idx="782">
                  <c:v>5.4973725794224701E-2</c:v>
                </c:pt>
                <c:pt idx="783">
                  <c:v>5.4994290105989524E-2</c:v>
                </c:pt>
                <c:pt idx="784">
                  <c:v>5.5015055001371896E-2</c:v>
                </c:pt>
                <c:pt idx="785">
                  <c:v>5.5035977078306514E-2</c:v>
                </c:pt>
                <c:pt idx="786">
                  <c:v>5.5057011777531924E-2</c:v>
                </c:pt>
                <c:pt idx="787">
                  <c:v>5.5078112520830697E-2</c:v>
                </c:pt>
                <c:pt idx="788">
                  <c:v>5.5099231411497133E-2</c:v>
                </c:pt>
                <c:pt idx="789">
                  <c:v>5.5120318702212845E-2</c:v>
                </c:pt>
                <c:pt idx="790">
                  <c:v>5.5141328779696366E-2</c:v>
                </c:pt>
                <c:pt idx="791">
                  <c:v>5.5162292223483934E-2</c:v>
                </c:pt>
                <c:pt idx="792">
                  <c:v>5.5183259769730396E-2</c:v>
                </c:pt>
                <c:pt idx="793">
                  <c:v>5.5204283923653334E-2</c:v>
                </c:pt>
                <c:pt idx="794">
                  <c:v>5.5225419103820499E-2</c:v>
                </c:pt>
                <c:pt idx="795">
                  <c:v>5.5246721060720413E-2</c:v>
                </c:pt>
                <c:pt idx="796">
                  <c:v>5.5268246680088895E-2</c:v>
                </c:pt>
                <c:pt idx="797">
                  <c:v>5.5290053928695113E-2</c:v>
                </c:pt>
                <c:pt idx="798">
                  <c:v>5.5312201672802201E-2</c:v>
                </c:pt>
                <c:pt idx="799">
                  <c:v>5.5334749607098624E-2</c:v>
                </c:pt>
                <c:pt idx="800">
                  <c:v>5.53577580895665E-2</c:v>
                </c:pt>
                <c:pt idx="801">
                  <c:v>5.5381288052119032E-2</c:v>
                </c:pt>
                <c:pt idx="802">
                  <c:v>5.5405400847569813E-2</c:v>
                </c:pt>
                <c:pt idx="803">
                  <c:v>5.5430158149194698E-2</c:v>
                </c:pt>
                <c:pt idx="804">
                  <c:v>5.5455621807506308E-2</c:v>
                </c:pt>
                <c:pt idx="805">
                  <c:v>5.5481853744288087E-2</c:v>
                </c:pt>
                <c:pt idx="806">
                  <c:v>5.5508696121529123E-2</c:v>
                </c:pt>
                <c:pt idx="807">
                  <c:v>5.5535463414516512E-2</c:v>
                </c:pt>
                <c:pt idx="808">
                  <c:v>5.5562215316491879E-2</c:v>
                </c:pt>
                <c:pt idx="809">
                  <c:v>5.5588927184968814E-2</c:v>
                </c:pt>
                <c:pt idx="810">
                  <c:v>5.5615601064165313E-2</c:v>
                </c:pt>
                <c:pt idx="811">
                  <c:v>5.5642233868817913E-2</c:v>
                </c:pt>
                <c:pt idx="812">
                  <c:v>5.5668825924961904E-2</c:v>
                </c:pt>
                <c:pt idx="813">
                  <c:v>5.5695375248484696E-2</c:v>
                </c:pt>
                <c:pt idx="814">
                  <c:v>5.5721881903282103E-2</c:v>
                </c:pt>
                <c:pt idx="815">
                  <c:v>5.5748344407000702E-2</c:v>
                </c:pt>
                <c:pt idx="816">
                  <c:v>5.5774762716299095E-2</c:v>
                </c:pt>
                <c:pt idx="817">
                  <c:v>5.5801135738690701E-2</c:v>
                </c:pt>
                <c:pt idx="818">
                  <c:v>5.5827463409813913E-2</c:v>
                </c:pt>
                <c:pt idx="819">
                  <c:v>5.5853744956931836E-2</c:v>
                </c:pt>
                <c:pt idx="820">
                  <c:v>5.5879980352092504E-2</c:v>
                </c:pt>
                <c:pt idx="821">
                  <c:v>5.5906169093827597E-2</c:v>
                </c:pt>
                <c:pt idx="822">
                  <c:v>5.593231122867881E-2</c:v>
                </c:pt>
                <c:pt idx="823">
                  <c:v>5.5958406492030502E-2</c:v>
                </c:pt>
                <c:pt idx="824">
                  <c:v>5.5984455029579099E-2</c:v>
                </c:pt>
                <c:pt idx="825">
                  <c:v>5.6010456788315899E-2</c:v>
                </c:pt>
                <c:pt idx="826">
                  <c:v>5.6036412028302514E-2</c:v>
                </c:pt>
                <c:pt idx="827">
                  <c:v>5.6062320888758024E-2</c:v>
                </c:pt>
                <c:pt idx="828">
                  <c:v>5.60881837525583E-2</c:v>
                </c:pt>
                <c:pt idx="829">
                  <c:v>5.6114000935463433E-2</c:v>
                </c:pt>
                <c:pt idx="830">
                  <c:v>5.6139772456626803E-2</c:v>
                </c:pt>
                <c:pt idx="831">
                  <c:v>5.6165499517449723E-2</c:v>
                </c:pt>
                <c:pt idx="832">
                  <c:v>5.61911828334399E-2</c:v>
                </c:pt>
                <c:pt idx="833">
                  <c:v>5.6216823056102823E-2</c:v>
                </c:pt>
                <c:pt idx="834">
                  <c:v>5.6242420925275122E-2</c:v>
                </c:pt>
                <c:pt idx="835">
                  <c:v>5.6267977191960597E-2</c:v>
                </c:pt>
                <c:pt idx="836">
                  <c:v>5.6293492709835732E-2</c:v>
                </c:pt>
                <c:pt idx="837">
                  <c:v>5.6318968097354885E-2</c:v>
                </c:pt>
                <c:pt idx="838">
                  <c:v>5.6344403755372197E-2</c:v>
                </c:pt>
                <c:pt idx="839">
                  <c:v>5.6369801405673603E-2</c:v>
                </c:pt>
                <c:pt idx="840">
                  <c:v>5.6395161943382822E-2</c:v>
                </c:pt>
                <c:pt idx="841">
                  <c:v>5.6420485848024414E-2</c:v>
                </c:pt>
                <c:pt idx="842">
                  <c:v>5.6445774767598066E-2</c:v>
                </c:pt>
                <c:pt idx="843">
                  <c:v>5.6471029907740999E-2</c:v>
                </c:pt>
                <c:pt idx="844">
                  <c:v>5.6496252583446434E-2</c:v>
                </c:pt>
                <c:pt idx="845">
                  <c:v>5.6521444116499175E-2</c:v>
                </c:pt>
                <c:pt idx="846">
                  <c:v>5.6546605875592203E-2</c:v>
                </c:pt>
                <c:pt idx="847">
                  <c:v>5.6571739252362085E-2</c:v>
                </c:pt>
                <c:pt idx="848">
                  <c:v>5.6596845675588446E-2</c:v>
                </c:pt>
                <c:pt idx="849">
                  <c:v>5.6621926594734147E-2</c:v>
                </c:pt>
                <c:pt idx="850">
                  <c:v>5.6646983489276097E-2</c:v>
                </c:pt>
                <c:pt idx="851">
                  <c:v>5.6672017855892522E-2</c:v>
                </c:pt>
                <c:pt idx="852">
                  <c:v>5.6697031214754313E-2</c:v>
                </c:pt>
                <c:pt idx="853">
                  <c:v>5.6722025099370722E-2</c:v>
                </c:pt>
                <c:pt idx="854">
                  <c:v>5.6747001060687585E-2</c:v>
                </c:pt>
                <c:pt idx="855">
                  <c:v>5.6771960540630599E-2</c:v>
                </c:pt>
                <c:pt idx="856">
                  <c:v>5.6796904512584123E-2</c:v>
                </c:pt>
                <c:pt idx="857">
                  <c:v>5.6821834745137599E-2</c:v>
                </c:pt>
                <c:pt idx="858">
                  <c:v>5.6846752851137813E-2</c:v>
                </c:pt>
                <c:pt idx="859">
                  <c:v>5.6871660464398496E-2</c:v>
                </c:pt>
                <c:pt idx="860">
                  <c:v>5.6896559210774203E-2</c:v>
                </c:pt>
                <c:pt idx="861">
                  <c:v>5.6921450714405096E-2</c:v>
                </c:pt>
                <c:pt idx="862">
                  <c:v>5.6946336592173796E-2</c:v>
                </c:pt>
                <c:pt idx="863">
                  <c:v>5.6971218454573487E-2</c:v>
                </c:pt>
                <c:pt idx="864">
                  <c:v>5.6996097901631904E-2</c:v>
                </c:pt>
                <c:pt idx="865">
                  <c:v>5.7020976523152703E-2</c:v>
                </c:pt>
                <c:pt idx="866">
                  <c:v>5.7045855895382767E-2</c:v>
                </c:pt>
                <c:pt idx="867">
                  <c:v>5.7070737580923833E-2</c:v>
                </c:pt>
                <c:pt idx="868">
                  <c:v>5.7095623125979933E-2</c:v>
                </c:pt>
                <c:pt idx="869">
                  <c:v>5.7120514060087585E-2</c:v>
                </c:pt>
                <c:pt idx="870">
                  <c:v>5.7145411893849113E-2</c:v>
                </c:pt>
                <c:pt idx="871">
                  <c:v>5.71703181185612E-2</c:v>
                </c:pt>
                <c:pt idx="872">
                  <c:v>5.7195234204363933E-2</c:v>
                </c:pt>
                <c:pt idx="873">
                  <c:v>5.7220161599838198E-2</c:v>
                </c:pt>
                <c:pt idx="874">
                  <c:v>5.7245101730509056E-2</c:v>
                </c:pt>
                <c:pt idx="875">
                  <c:v>5.7270055998463895E-2</c:v>
                </c:pt>
                <c:pt idx="876">
                  <c:v>5.7295025781156798E-2</c:v>
                </c:pt>
                <c:pt idx="877">
                  <c:v>5.7320012431084498E-2</c:v>
                </c:pt>
                <c:pt idx="878">
                  <c:v>5.7345017274857885E-2</c:v>
                </c:pt>
                <c:pt idx="879">
                  <c:v>5.7370041612950798E-2</c:v>
                </c:pt>
                <c:pt idx="880">
                  <c:v>5.7395086719008934E-2</c:v>
                </c:pt>
                <c:pt idx="881">
                  <c:v>5.74201538396849E-2</c:v>
                </c:pt>
                <c:pt idx="882">
                  <c:v>5.7445244194157877E-2</c:v>
                </c:pt>
                <c:pt idx="883">
                  <c:v>5.7470358974061601E-2</c:v>
                </c:pt>
                <c:pt idx="884">
                  <c:v>5.7495499343187761E-2</c:v>
                </c:pt>
                <c:pt idx="885">
                  <c:v>5.7520666437507403E-2</c:v>
                </c:pt>
                <c:pt idx="886">
                  <c:v>5.7545861365043603E-2</c:v>
                </c:pt>
                <c:pt idx="887">
                  <c:v>5.7571085205981996E-2</c:v>
                </c:pt>
                <c:pt idx="888">
                  <c:v>5.7596339012682581E-2</c:v>
                </c:pt>
                <c:pt idx="889">
                  <c:v>5.7621623809882803E-2</c:v>
                </c:pt>
                <c:pt idx="890">
                  <c:v>5.7646940594835404E-2</c:v>
                </c:pt>
                <c:pt idx="891">
                  <c:v>5.7672290337592122E-2</c:v>
                </c:pt>
                <c:pt idx="892">
                  <c:v>5.7697673981242467E-2</c:v>
                </c:pt>
                <c:pt idx="893">
                  <c:v>5.7723092442276934E-2</c:v>
                </c:pt>
                <c:pt idx="894">
                  <c:v>5.7748546610922297E-2</c:v>
                </c:pt>
                <c:pt idx="895">
                  <c:v>5.7774037351562037E-2</c:v>
                </c:pt>
                <c:pt idx="896">
                  <c:v>5.7799565503142712E-2</c:v>
                </c:pt>
                <c:pt idx="897">
                  <c:v>5.7825131879666834E-2</c:v>
                </c:pt>
                <c:pt idx="898">
                  <c:v>5.7850737270652597E-2</c:v>
                </c:pt>
                <c:pt idx="899">
                  <c:v>5.78763824416701E-2</c:v>
                </c:pt>
                <c:pt idx="900">
                  <c:v>5.7902068134859597E-2</c:v>
                </c:pt>
                <c:pt idx="901">
                  <c:v>5.7927795069500597E-2</c:v>
                </c:pt>
                <c:pt idx="902">
                  <c:v>5.7953563942571534E-2</c:v>
                </c:pt>
                <c:pt idx="903">
                  <c:v>5.7979375429346502E-2</c:v>
                </c:pt>
                <c:pt idx="904">
                  <c:v>5.8005230183985304E-2</c:v>
                </c:pt>
                <c:pt idx="905">
                  <c:v>5.8031128840149812E-2</c:v>
                </c:pt>
                <c:pt idx="906">
                  <c:v>5.8057072011613912E-2</c:v>
                </c:pt>
                <c:pt idx="907">
                  <c:v>5.80830602928935E-2</c:v>
                </c:pt>
                <c:pt idx="908">
                  <c:v>5.8109094259868113E-2</c:v>
                </c:pt>
                <c:pt idx="909">
                  <c:v>5.8135174470415399E-2</c:v>
                </c:pt>
                <c:pt idx="910">
                  <c:v>5.8161301465038701E-2</c:v>
                </c:pt>
                <c:pt idx="911">
                  <c:v>5.8187475767500399E-2</c:v>
                </c:pt>
                <c:pt idx="912">
                  <c:v>5.8213697885448536E-2</c:v>
                </c:pt>
                <c:pt idx="913">
                  <c:v>5.8239968311037886E-2</c:v>
                </c:pt>
                <c:pt idx="914">
                  <c:v>5.8266287521560822E-2</c:v>
                </c:pt>
                <c:pt idx="915">
                  <c:v>5.8292655980050102E-2</c:v>
                </c:pt>
                <c:pt idx="916">
                  <c:v>5.8319074135892122E-2</c:v>
                </c:pt>
                <c:pt idx="917">
                  <c:v>5.8345542425424356E-2</c:v>
                </c:pt>
                <c:pt idx="918">
                  <c:v>6.6246001893304499E-2</c:v>
                </c:pt>
                <c:pt idx="919">
                  <c:v>6.8167592342344013E-2</c:v>
                </c:pt>
                <c:pt idx="920">
                  <c:v>6.8363139492039801E-2</c:v>
                </c:pt>
                <c:pt idx="921">
                  <c:v>6.8395155597381102E-2</c:v>
                </c:pt>
                <c:pt idx="922">
                  <c:v>6.8439461197813439E-2</c:v>
                </c:pt>
                <c:pt idx="923">
                  <c:v>6.846688619562552E-2</c:v>
                </c:pt>
                <c:pt idx="924">
                  <c:v>6.8510480129857512E-2</c:v>
                </c:pt>
                <c:pt idx="925">
                  <c:v>6.8542688496666004E-2</c:v>
                </c:pt>
                <c:pt idx="926">
                  <c:v>6.8583952953567021E-2</c:v>
                </c:pt>
                <c:pt idx="927">
                  <c:v>6.8617602720346504E-2</c:v>
                </c:pt>
                <c:pt idx="928">
                  <c:v>6.8656653430521533E-2</c:v>
                </c:pt>
                <c:pt idx="929">
                  <c:v>6.8690682662742003E-2</c:v>
                </c:pt>
                <c:pt idx="930">
                  <c:v>6.8727986157874024E-2</c:v>
                </c:pt>
                <c:pt idx="931">
                  <c:v>6.8761966375524994E-2</c:v>
                </c:pt>
                <c:pt idx="932">
                  <c:v>6.8797924243656633E-2</c:v>
                </c:pt>
                <c:pt idx="933">
                  <c:v>6.8831662405907101E-2</c:v>
                </c:pt>
                <c:pt idx="934">
                  <c:v>6.8866576264296334E-2</c:v>
                </c:pt>
                <c:pt idx="935">
                  <c:v>6.8899988605798101E-2</c:v>
                </c:pt>
                <c:pt idx="936">
                  <c:v>6.8934079050538194E-2</c:v>
                </c:pt>
                <c:pt idx="937">
                  <c:v>6.8967137443702822E-2</c:v>
                </c:pt>
                <c:pt idx="938">
                  <c:v>6.9000565941982422E-2</c:v>
                </c:pt>
                <c:pt idx="939">
                  <c:v>6.9033271181593941E-2</c:v>
                </c:pt>
                <c:pt idx="940">
                  <c:v>6.9066157181230922E-2</c:v>
                </c:pt>
                <c:pt idx="941">
                  <c:v>6.9098524632117603E-2</c:v>
                </c:pt>
                <c:pt idx="942">
                  <c:v>6.9130957809716898E-2</c:v>
                </c:pt>
                <c:pt idx="943">
                  <c:v>6.9163009459534824E-2</c:v>
                </c:pt>
                <c:pt idx="944">
                  <c:v>6.9195058255484096E-2</c:v>
                </c:pt>
                <c:pt idx="945">
                  <c:v>6.9226818306987001E-2</c:v>
                </c:pt>
                <c:pt idx="946">
                  <c:v>6.925853583610013E-2</c:v>
                </c:pt>
                <c:pt idx="947">
                  <c:v>6.9290028318151814E-2</c:v>
                </c:pt>
                <c:pt idx="948">
                  <c:v>6.9321456475246734E-2</c:v>
                </c:pt>
                <c:pt idx="949">
                  <c:v>6.9352704018297823E-2</c:v>
                </c:pt>
                <c:pt idx="950">
                  <c:v>6.9383876352812984E-2</c:v>
                </c:pt>
                <c:pt idx="951">
                  <c:v>6.9414899633608834E-2</c:v>
                </c:pt>
                <c:pt idx="952">
                  <c:v>6.9445843384579695E-2</c:v>
                </c:pt>
                <c:pt idx="953">
                  <c:v>6.9476660948659924E-2</c:v>
                </c:pt>
                <c:pt idx="954">
                  <c:v>6.9507398503981604E-2</c:v>
                </c:pt>
                <c:pt idx="955">
                  <c:v>6.9538026793653313E-2</c:v>
                </c:pt>
                <c:pt idx="956">
                  <c:v>6.956857675125272E-2</c:v>
                </c:pt>
                <c:pt idx="957">
                  <c:v>6.9599030237682033E-2</c:v>
                </c:pt>
                <c:pt idx="958">
                  <c:v>6.9629408188417702E-2</c:v>
                </c:pt>
                <c:pt idx="959">
                  <c:v>6.9659699548985404E-2</c:v>
                </c:pt>
                <c:pt idx="960">
                  <c:v>6.9689918662584477E-2</c:v>
                </c:pt>
                <c:pt idx="961">
                  <c:v>6.9720058970254406E-2</c:v>
                </c:pt>
                <c:pt idx="962">
                  <c:v>6.9750130439892033E-2</c:v>
                </c:pt>
                <c:pt idx="963">
                  <c:v>6.9780129346590933E-2</c:v>
                </c:pt>
                <c:pt idx="964">
                  <c:v>6.981006273057902E-2</c:v>
                </c:pt>
                <c:pt idx="965">
                  <c:v>6.9839928635680504E-2</c:v>
                </c:pt>
                <c:pt idx="966">
                  <c:v>6.9869732123150119E-2</c:v>
                </c:pt>
                <c:pt idx="967">
                  <c:v>6.9899472323405834E-2</c:v>
                </c:pt>
                <c:pt idx="968">
                  <c:v>6.9929152943057099E-2</c:v>
                </c:pt>
                <c:pt idx="969">
                  <c:v>6.9958773763288407E-2</c:v>
                </c:pt>
                <c:pt idx="970">
                  <c:v>6.9988337548942223E-2</c:v>
                </c:pt>
                <c:pt idx="971">
                  <c:v>7.0017844454414002E-2</c:v>
                </c:pt>
                <c:pt idx="972">
                  <c:v>7.0047296577381901E-2</c:v>
                </c:pt>
                <c:pt idx="973">
                  <c:v>7.0076694269553513E-2</c:v>
                </c:pt>
                <c:pt idx="974">
                  <c:v>7.0106039145300933E-2</c:v>
                </c:pt>
                <c:pt idx="975">
                  <c:v>7.0135331642945914E-2</c:v>
                </c:pt>
                <c:pt idx="976">
                  <c:v>7.0164573017646933E-2</c:v>
                </c:pt>
                <c:pt idx="977">
                  <c:v>7.0193763725409905E-2</c:v>
                </c:pt>
                <c:pt idx="978">
                  <c:v>7.0222904746725504E-2</c:v>
                </c:pt>
                <c:pt idx="979">
                  <c:v>7.0251996513061396E-2</c:v>
                </c:pt>
                <c:pt idx="980">
                  <c:v>7.0281039788502489E-2</c:v>
                </c:pt>
                <c:pt idx="981">
                  <c:v>7.0310034954790199E-2</c:v>
                </c:pt>
                <c:pt idx="982">
                  <c:v>7.0338982600325423E-2</c:v>
                </c:pt>
                <c:pt idx="983">
                  <c:v>7.0367883042775914E-2</c:v>
                </c:pt>
                <c:pt idx="984">
                  <c:v>7.0396736723840295E-2</c:v>
                </c:pt>
                <c:pt idx="985">
                  <c:v>7.0425543889644504E-2</c:v>
                </c:pt>
                <c:pt idx="986">
                  <c:v>7.0454304856272104E-2</c:v>
                </c:pt>
                <c:pt idx="987">
                  <c:v>7.0483019795245502E-2</c:v>
                </c:pt>
                <c:pt idx="988">
                  <c:v>7.0511688912814133E-2</c:v>
                </c:pt>
                <c:pt idx="989">
                  <c:v>7.0540312305650776E-2</c:v>
                </c:pt>
                <c:pt idx="990">
                  <c:v>7.0568890082429309E-2</c:v>
                </c:pt>
                <c:pt idx="991">
                  <c:v>7.0597422266572799E-2</c:v>
                </c:pt>
                <c:pt idx="992">
                  <c:v>7.0625908879120097E-2</c:v>
                </c:pt>
                <c:pt idx="993">
                  <c:v>7.0654349873110603E-2</c:v>
                </c:pt>
                <c:pt idx="994">
                  <c:v>7.0682745190419297E-2</c:v>
                </c:pt>
                <c:pt idx="995">
                  <c:v>7.0711094717497133E-2</c:v>
                </c:pt>
                <c:pt idx="996">
                  <c:v>7.0739921771646924E-2</c:v>
                </c:pt>
                <c:pt idx="997">
                  <c:v>7.0769315928527032E-2</c:v>
                </c:pt>
                <c:pt idx="998">
                  <c:v>7.0799257142664093E-2</c:v>
                </c:pt>
                <c:pt idx="999">
                  <c:v>7.0829721043410523E-2</c:v>
                </c:pt>
                <c:pt idx="1000">
                  <c:v>7.0860680441239152E-2</c:v>
                </c:pt>
                <c:pt idx="1001">
                  <c:v>7.0892104308595424E-2</c:v>
                </c:pt>
                <c:pt idx="1002">
                  <c:v>7.092396137488341E-2</c:v>
                </c:pt>
                <c:pt idx="1003">
                  <c:v>7.0956217163434199E-2</c:v>
                </c:pt>
                <c:pt idx="1004">
                  <c:v>7.0988836512188194E-2</c:v>
                </c:pt>
                <c:pt idx="1005">
                  <c:v>7.102178149286438E-2</c:v>
                </c:pt>
                <c:pt idx="1006">
                  <c:v>7.1055013148639101E-2</c:v>
                </c:pt>
                <c:pt idx="1007">
                  <c:v>7.1088490061792797E-2</c:v>
                </c:pt>
                <c:pt idx="1008">
                  <c:v>7.1122169556877293E-2</c:v>
                </c:pt>
                <c:pt idx="1009">
                  <c:v>7.1156006715224401E-2</c:v>
                </c:pt>
                <c:pt idx="1010">
                  <c:v>7.1189955213771097E-2</c:v>
                </c:pt>
                <c:pt idx="1011">
                  <c:v>7.1223966648920001E-2</c:v>
                </c:pt>
                <c:pt idx="1012">
                  <c:v>7.1258016022863899E-2</c:v>
                </c:pt>
                <c:pt idx="1013">
                  <c:v>7.1292150930051729E-2</c:v>
                </c:pt>
                <c:pt idx="1014">
                  <c:v>7.1326419807165184E-2</c:v>
                </c:pt>
                <c:pt idx="1015">
                  <c:v>7.136087428990151E-2</c:v>
                </c:pt>
                <c:pt idx="1016">
                  <c:v>7.139556742330691E-2</c:v>
                </c:pt>
                <c:pt idx="1017">
                  <c:v>7.1430553629661997E-2</c:v>
                </c:pt>
                <c:pt idx="1018">
                  <c:v>7.1465888489643095E-2</c:v>
                </c:pt>
                <c:pt idx="1019">
                  <c:v>7.1501628676047493E-2</c:v>
                </c:pt>
                <c:pt idx="1020">
                  <c:v>7.1537831778345898E-2</c:v>
                </c:pt>
                <c:pt idx="1021">
                  <c:v>7.1574556216312799E-2</c:v>
                </c:pt>
                <c:pt idx="1022">
                  <c:v>7.161186107419748E-2</c:v>
                </c:pt>
                <c:pt idx="1023">
                  <c:v>7.1649806000478766E-2</c:v>
                </c:pt>
                <c:pt idx="1024">
                  <c:v>7.1688451049833832E-2</c:v>
                </c:pt>
                <c:pt idx="1025">
                  <c:v>7.1727856574367546E-2</c:v>
                </c:pt>
                <c:pt idx="1026">
                  <c:v>7.1768083073136923E-2</c:v>
                </c:pt>
                <c:pt idx="1027">
                  <c:v>7.1809101098082001E-2</c:v>
                </c:pt>
                <c:pt idx="1028">
                  <c:v>7.1850132990468593E-2</c:v>
                </c:pt>
                <c:pt idx="1029">
                  <c:v>7.1891256840337134E-2</c:v>
                </c:pt>
                <c:pt idx="1030">
                  <c:v>7.1932443432798421E-2</c:v>
                </c:pt>
                <c:pt idx="1031">
                  <c:v>7.1973694981179712E-2</c:v>
                </c:pt>
                <c:pt idx="1032">
                  <c:v>7.2015006500861234E-2</c:v>
                </c:pt>
                <c:pt idx="1033">
                  <c:v>7.2056377955156806E-2</c:v>
                </c:pt>
                <c:pt idx="1034">
                  <c:v>7.2097805591889802E-2</c:v>
                </c:pt>
                <c:pt idx="1035">
                  <c:v>7.2139288938038934E-2</c:v>
                </c:pt>
                <c:pt idx="1036">
                  <c:v>7.2180824818385433E-2</c:v>
                </c:pt>
                <c:pt idx="1037">
                  <c:v>7.2222412503702704E-2</c:v>
                </c:pt>
                <c:pt idx="1038">
                  <c:v>7.2264049276912198E-2</c:v>
                </c:pt>
                <c:pt idx="1039">
                  <c:v>7.2305734263865912E-2</c:v>
                </c:pt>
                <c:pt idx="1040">
                  <c:v>7.2347465128968419E-2</c:v>
                </c:pt>
                <c:pt idx="1041">
                  <c:v>7.2389240936152593E-2</c:v>
                </c:pt>
                <c:pt idx="1042">
                  <c:v>7.2431059677555795E-2</c:v>
                </c:pt>
                <c:pt idx="1043">
                  <c:v>7.2472920417597134E-2</c:v>
                </c:pt>
                <c:pt idx="1044">
                  <c:v>7.2514821438349933E-2</c:v>
                </c:pt>
                <c:pt idx="1045">
                  <c:v>7.2556761851729601E-2</c:v>
                </c:pt>
                <c:pt idx="1046">
                  <c:v>7.2598740202990494E-2</c:v>
                </c:pt>
                <c:pt idx="1047">
                  <c:v>7.264075568684969E-2</c:v>
                </c:pt>
                <c:pt idx="1048">
                  <c:v>7.2682807092471199E-2</c:v>
                </c:pt>
                <c:pt idx="1049">
                  <c:v>7.2724893181855904E-2</c:v>
                </c:pt>
                <c:pt idx="1050">
                  <c:v>7.2767013719372414E-2</c:v>
                </c:pt>
                <c:pt idx="1051">
                  <c:v>7.2809168215850303E-2</c:v>
                </c:pt>
                <c:pt idx="1052">
                  <c:v>7.2851355940105098E-2</c:v>
                </c:pt>
                <c:pt idx="1053">
                  <c:v>7.2893574572014813E-2</c:v>
                </c:pt>
                <c:pt idx="1054">
                  <c:v>7.2935824644114314E-2</c:v>
                </c:pt>
                <c:pt idx="1055">
                  <c:v>7.2978106288044395E-2</c:v>
                </c:pt>
                <c:pt idx="1056">
                  <c:v>7.3020419234381503E-2</c:v>
                </c:pt>
                <c:pt idx="1057">
                  <c:v>7.3062762894947994E-2</c:v>
                </c:pt>
                <c:pt idx="1058">
                  <c:v>7.3105136853540933E-2</c:v>
                </c:pt>
                <c:pt idx="1059">
                  <c:v>7.314754144457862E-2</c:v>
                </c:pt>
                <c:pt idx="1060">
                  <c:v>7.3189976716709695E-2</c:v>
                </c:pt>
                <c:pt idx="1061">
                  <c:v>7.3232442901801822E-2</c:v>
                </c:pt>
                <c:pt idx="1062">
                  <c:v>7.3274940231559602E-2</c:v>
                </c:pt>
                <c:pt idx="1063">
                  <c:v>7.3317469070412422E-2</c:v>
                </c:pt>
                <c:pt idx="1064">
                  <c:v>7.3360029804658958E-2</c:v>
                </c:pt>
                <c:pt idx="1065">
                  <c:v>7.3402622934995027E-2</c:v>
                </c:pt>
                <c:pt idx="1066">
                  <c:v>7.3445248991252446E-2</c:v>
                </c:pt>
                <c:pt idx="1067">
                  <c:v>7.3487908602823199E-2</c:v>
                </c:pt>
                <c:pt idx="1068">
                  <c:v>7.3530602431874301E-2</c:v>
                </c:pt>
                <c:pt idx="1069">
                  <c:v>7.3573331227086911E-2</c:v>
                </c:pt>
                <c:pt idx="1070">
                  <c:v>7.361609577106408E-2</c:v>
                </c:pt>
                <c:pt idx="1071">
                  <c:v>7.365889644369332E-2</c:v>
                </c:pt>
                <c:pt idx="1072">
                  <c:v>7.3701733811024933E-2</c:v>
                </c:pt>
                <c:pt idx="1073">
                  <c:v>7.3744608970328029E-2</c:v>
                </c:pt>
                <c:pt idx="1074">
                  <c:v>7.3787522956929433E-2</c:v>
                </c:pt>
                <c:pt idx="1075">
                  <c:v>7.3830476868437994E-2</c:v>
                </c:pt>
                <c:pt idx="1076">
                  <c:v>7.3873471824549952E-2</c:v>
                </c:pt>
                <c:pt idx="1077">
                  <c:v>7.3916508987960303E-2</c:v>
                </c:pt>
                <c:pt idx="1078">
                  <c:v>7.3959589542390403E-2</c:v>
                </c:pt>
                <c:pt idx="1079">
                  <c:v>7.4002714706102132E-2</c:v>
                </c:pt>
                <c:pt idx="1080">
                  <c:v>7.404588571438199E-2</c:v>
                </c:pt>
                <c:pt idx="1081">
                  <c:v>7.4089103829439423E-2</c:v>
                </c:pt>
                <c:pt idx="1082">
                  <c:v>7.4132370326165833E-2</c:v>
                </c:pt>
                <c:pt idx="1083">
                  <c:v>7.4175686499322518E-2</c:v>
                </c:pt>
                <c:pt idx="1084">
                  <c:v>7.4219053651920233E-2</c:v>
                </c:pt>
                <c:pt idx="1085">
                  <c:v>7.4262473100355594E-2</c:v>
                </c:pt>
                <c:pt idx="1086">
                  <c:v>7.4305946164891223E-2</c:v>
                </c:pt>
                <c:pt idx="1087">
                  <c:v>7.434947417325781E-2</c:v>
                </c:pt>
                <c:pt idx="1088">
                  <c:v>7.4393058452836336E-2</c:v>
                </c:pt>
                <c:pt idx="1089">
                  <c:v>7.4436700333119304E-2</c:v>
                </c:pt>
                <c:pt idx="1090">
                  <c:v>7.4480401139288735E-2</c:v>
                </c:pt>
                <c:pt idx="1091">
                  <c:v>7.452416219384958E-2</c:v>
                </c:pt>
                <c:pt idx="1092">
                  <c:v>7.4567984811352975E-2</c:v>
                </c:pt>
                <c:pt idx="1093">
                  <c:v>7.4611870299433322E-2</c:v>
                </c:pt>
                <c:pt idx="1094">
                  <c:v>7.4655819954493594E-2</c:v>
                </c:pt>
                <c:pt idx="1095">
                  <c:v>7.4699835062337613E-2</c:v>
                </c:pt>
                <c:pt idx="1096">
                  <c:v>7.4743916894642076E-2</c:v>
                </c:pt>
                <c:pt idx="1097">
                  <c:v>7.4788066709327014E-2</c:v>
                </c:pt>
                <c:pt idx="1098">
                  <c:v>7.4832285747708768E-2</c:v>
                </c:pt>
                <c:pt idx="1099">
                  <c:v>7.4876575234697013E-2</c:v>
                </c:pt>
                <c:pt idx="1100">
                  <c:v>7.4920936376519809E-2</c:v>
                </c:pt>
                <c:pt idx="1101">
                  <c:v>7.4965370360843511E-2</c:v>
                </c:pt>
                <c:pt idx="1102">
                  <c:v>7.5009878354970902E-2</c:v>
                </c:pt>
                <c:pt idx="1103">
                  <c:v>7.5054461505942804E-2</c:v>
                </c:pt>
                <c:pt idx="1104">
                  <c:v>7.5099120939146433E-2</c:v>
                </c:pt>
                <c:pt idx="1105">
                  <c:v>7.5143857758422999E-2</c:v>
                </c:pt>
                <c:pt idx="1106">
                  <c:v>7.5188673045042134E-2</c:v>
                </c:pt>
                <c:pt idx="1107">
                  <c:v>7.5233567857833694E-2</c:v>
                </c:pt>
                <c:pt idx="1108">
                  <c:v>7.5278543232465106E-2</c:v>
                </c:pt>
                <c:pt idx="1109">
                  <c:v>7.5323600181640124E-2</c:v>
                </c:pt>
                <c:pt idx="1110">
                  <c:v>7.5368739694616924E-2</c:v>
                </c:pt>
                <c:pt idx="1111">
                  <c:v>7.5413962737472098E-2</c:v>
                </c:pt>
                <c:pt idx="1112">
                  <c:v>7.5459270252844921E-2</c:v>
                </c:pt>
                <c:pt idx="1113">
                  <c:v>7.5504663160257807E-2</c:v>
                </c:pt>
                <c:pt idx="1114">
                  <c:v>7.5550142356046901E-2</c:v>
                </c:pt>
                <c:pt idx="1115">
                  <c:v>7.5595708713745199E-2</c:v>
                </c:pt>
                <c:pt idx="1116">
                  <c:v>7.5641363084167287E-2</c:v>
                </c:pt>
                <c:pt idx="1117">
                  <c:v>7.5687106295850098E-2</c:v>
                </c:pt>
                <c:pt idx="1118">
                  <c:v>7.5732939155267132E-2</c:v>
                </c:pt>
                <c:pt idx="1119">
                  <c:v>7.5778862447312301E-2</c:v>
                </c:pt>
                <c:pt idx="1120">
                  <c:v>7.5824876935633514E-2</c:v>
                </c:pt>
                <c:pt idx="1121">
                  <c:v>7.5870983363149819E-2</c:v>
                </c:pt>
                <c:pt idx="1122">
                  <c:v>7.5917182452464496E-2</c:v>
                </c:pt>
                <c:pt idx="1123">
                  <c:v>7.5963474906431613E-2</c:v>
                </c:pt>
                <c:pt idx="1124">
                  <c:v>7.6009861408616E-2</c:v>
                </c:pt>
                <c:pt idx="1125">
                  <c:v>7.6056342623906301E-2</c:v>
                </c:pt>
                <c:pt idx="1126">
                  <c:v>7.6102919199014907E-2</c:v>
                </c:pt>
                <c:pt idx="1127">
                  <c:v>7.6149591763101293E-2</c:v>
                </c:pt>
                <c:pt idx="1128">
                  <c:v>7.6196360928322104E-2</c:v>
                </c:pt>
                <c:pt idx="1129">
                  <c:v>7.6243227290456198E-2</c:v>
                </c:pt>
                <c:pt idx="1130">
                  <c:v>7.6290191429481194E-2</c:v>
                </c:pt>
                <c:pt idx="1131">
                  <c:v>7.6337253910200922E-2</c:v>
                </c:pt>
                <c:pt idx="1132">
                  <c:v>7.6384415282833823E-2</c:v>
                </c:pt>
                <c:pt idx="1133">
                  <c:v>7.6431676083638433E-2</c:v>
                </c:pt>
                <c:pt idx="1134">
                  <c:v>7.6479036835505332E-2</c:v>
                </c:pt>
                <c:pt idx="1135">
                  <c:v>7.6526498048573199E-2</c:v>
                </c:pt>
                <c:pt idx="1136">
                  <c:v>7.6574060220816809E-2</c:v>
                </c:pt>
                <c:pt idx="1137">
                  <c:v>8.4149880652824693E-2</c:v>
                </c:pt>
                <c:pt idx="1138">
                  <c:v>8.6010211030522449E-2</c:v>
                </c:pt>
                <c:pt idx="1139">
                  <c:v>8.6224598215800266E-2</c:v>
                </c:pt>
                <c:pt idx="1140">
                  <c:v>8.6275004663370583E-2</c:v>
                </c:pt>
                <c:pt idx="1141">
                  <c:v>8.6339118678730384E-2</c:v>
                </c:pt>
                <c:pt idx="1142">
                  <c:v>8.638740342133619E-2</c:v>
                </c:pt>
                <c:pt idx="1143">
                  <c:v>8.64515321459077E-2</c:v>
                </c:pt>
                <c:pt idx="1144">
                  <c:v>8.650410739467182E-2</c:v>
                </c:pt>
                <c:pt idx="1145">
                  <c:v>8.6566054815424995E-2</c:v>
                </c:pt>
                <c:pt idx="1146">
                  <c:v>8.6619852034034203E-2</c:v>
                </c:pt>
                <c:pt idx="1147">
                  <c:v>8.6679588093343196E-2</c:v>
                </c:pt>
                <c:pt idx="1148">
                  <c:v>8.6733707438124419E-2</c:v>
                </c:pt>
                <c:pt idx="1149">
                  <c:v>8.6791661102750023E-2</c:v>
                </c:pt>
                <c:pt idx="1150">
                  <c:v>8.6845756238163693E-2</c:v>
                </c:pt>
                <c:pt idx="1151">
                  <c:v>8.6902332453138997E-2</c:v>
                </c:pt>
                <c:pt idx="1152">
                  <c:v>8.6956252887297247E-2</c:v>
                </c:pt>
                <c:pt idx="1153">
                  <c:v>8.7011772252106684E-2</c:v>
                </c:pt>
                <c:pt idx="1154">
                  <c:v>8.7065456637785393E-2</c:v>
                </c:pt>
                <c:pt idx="1155">
                  <c:v>8.7120163172458076E-2</c:v>
                </c:pt>
                <c:pt idx="1156">
                  <c:v>8.7173595565493728E-2</c:v>
                </c:pt>
                <c:pt idx="1157">
                  <c:v>8.7227673633390804E-2</c:v>
                </c:pt>
                <c:pt idx="1158">
                  <c:v>8.7280861914403943E-2</c:v>
                </c:pt>
                <c:pt idx="1159">
                  <c:v>8.7334451328627646E-2</c:v>
                </c:pt>
                <c:pt idx="1160">
                  <c:v>8.7387415491522902E-2</c:v>
                </c:pt>
                <c:pt idx="1161">
                  <c:v>8.7440623188627303E-2</c:v>
                </c:pt>
                <c:pt idx="1162">
                  <c:v>8.7493388709449005E-2</c:v>
                </c:pt>
                <c:pt idx="1163">
                  <c:v>8.7546297368553697E-2</c:v>
                </c:pt>
                <c:pt idx="1164">
                  <c:v>8.7598891418929528E-2</c:v>
                </c:pt>
                <c:pt idx="1165">
                  <c:v>8.7651565725072336E-2</c:v>
                </c:pt>
                <c:pt idx="1166">
                  <c:v>8.7704015050421205E-2</c:v>
                </c:pt>
                <c:pt idx="1167">
                  <c:v>8.7756506228285847E-2</c:v>
                </c:pt>
                <c:pt idx="1168">
                  <c:v>8.7808836018935382E-2</c:v>
                </c:pt>
                <c:pt idx="1169">
                  <c:v>8.7861185120968799E-2</c:v>
                </c:pt>
                <c:pt idx="1170">
                  <c:v>8.791341847616678E-2</c:v>
                </c:pt>
                <c:pt idx="1171">
                  <c:v>8.7965658779610795E-2</c:v>
                </c:pt>
                <c:pt idx="1172">
                  <c:v>8.8017816520684591E-2</c:v>
                </c:pt>
                <c:pt idx="1173">
                  <c:v>8.8069975287446825E-2</c:v>
                </c:pt>
                <c:pt idx="1174">
                  <c:v>8.8122075970043054E-2</c:v>
                </c:pt>
                <c:pt idx="1175">
                  <c:v>8.8174175749449052E-2</c:v>
                </c:pt>
                <c:pt idx="1176">
                  <c:v>8.8226235782642645E-2</c:v>
                </c:pt>
                <c:pt idx="1177">
                  <c:v>8.8278295384385544E-2</c:v>
                </c:pt>
                <c:pt idx="1178">
                  <c:v>8.8330329200483768E-2</c:v>
                </c:pt>
                <c:pt idx="1179">
                  <c:v>8.8382364427877794E-2</c:v>
                </c:pt>
                <c:pt idx="1180">
                  <c:v>8.8434384669454205E-2</c:v>
                </c:pt>
                <c:pt idx="1181">
                  <c:v>8.8486408876973094E-2</c:v>
                </c:pt>
                <c:pt idx="1182">
                  <c:v>8.85384265818841E-2</c:v>
                </c:pt>
                <c:pt idx="1183">
                  <c:v>8.8590451102711243E-2</c:v>
                </c:pt>
                <c:pt idx="1184">
                  <c:v>8.8642475876671747E-2</c:v>
                </c:pt>
                <c:pt idx="1185">
                  <c:v>8.8694510353134068E-2</c:v>
                </c:pt>
                <c:pt idx="1186">
                  <c:v>8.8746550524948148E-2</c:v>
                </c:pt>
                <c:pt idx="1187">
                  <c:v>8.8798603165655743E-2</c:v>
                </c:pt>
                <c:pt idx="1188">
                  <c:v>8.8850665923386737E-2</c:v>
                </c:pt>
                <c:pt idx="1189">
                  <c:v>8.8902743704587006E-2</c:v>
                </c:pt>
                <c:pt idx="1190">
                  <c:v>8.8954835212905037E-2</c:v>
                </c:pt>
                <c:pt idx="1191">
                  <c:v>8.9006944036988805E-2</c:v>
                </c:pt>
                <c:pt idx="1192">
                  <c:v>8.9059069537008401E-2</c:v>
                </c:pt>
                <c:pt idx="1193">
                  <c:v>8.9111214357840099E-2</c:v>
                </c:pt>
                <c:pt idx="1194">
                  <c:v>8.9163378251234743E-2</c:v>
                </c:pt>
                <c:pt idx="1195">
                  <c:v>8.9215563173734247E-2</c:v>
                </c:pt>
                <c:pt idx="1196">
                  <c:v>8.92677690931655E-2</c:v>
                </c:pt>
                <c:pt idx="1197">
                  <c:v>8.9319997452800906E-2</c:v>
                </c:pt>
                <c:pt idx="1198">
                  <c:v>8.93722483207018E-2</c:v>
                </c:pt>
                <c:pt idx="1199">
                  <c:v>8.9424522747395485E-2</c:v>
                </c:pt>
                <c:pt idx="1200">
                  <c:v>8.9476820825104081E-2</c:v>
                </c:pt>
                <c:pt idx="1201">
                  <c:v>8.9529143295088737E-2</c:v>
                </c:pt>
                <c:pt idx="1202">
                  <c:v>8.9581490224216548E-2</c:v>
                </c:pt>
                <c:pt idx="1203">
                  <c:v>8.9633862102775089E-2</c:v>
                </c:pt>
                <c:pt idx="1204">
                  <c:v>8.9686258940529243E-2</c:v>
                </c:pt>
                <c:pt idx="1205">
                  <c:v>8.9738681018017394E-2</c:v>
                </c:pt>
                <c:pt idx="1206">
                  <c:v>8.9791403758434488E-2</c:v>
                </c:pt>
                <c:pt idx="1207">
                  <c:v>8.9844757202237502E-2</c:v>
                </c:pt>
                <c:pt idx="1208">
                  <c:v>8.9898696675631204E-2</c:v>
                </c:pt>
                <c:pt idx="1209">
                  <c:v>8.9953208852000227E-2</c:v>
                </c:pt>
                <c:pt idx="1210">
                  <c:v>9.0008266853859764E-2</c:v>
                </c:pt>
                <c:pt idx="1211">
                  <c:v>9.0063843346250755E-2</c:v>
                </c:pt>
                <c:pt idx="1212">
                  <c:v>9.0119907657407988E-2</c:v>
                </c:pt>
                <c:pt idx="1213">
                  <c:v>9.0176427739237064E-2</c:v>
                </c:pt>
                <c:pt idx="1214">
                  <c:v>9.0233368693170266E-2</c:v>
                </c:pt>
                <c:pt idx="1215">
                  <c:v>9.0290693989398346E-2</c:v>
                </c:pt>
                <c:pt idx="1216">
                  <c:v>9.0348364459176225E-2</c:v>
                </c:pt>
                <c:pt idx="1217">
                  <c:v>9.0406339132427224E-2</c:v>
                </c:pt>
                <c:pt idx="1218">
                  <c:v>9.0464574545914445E-2</c:v>
                </c:pt>
                <c:pt idx="1219">
                  <c:v>9.0523025322918227E-2</c:v>
                </c:pt>
                <c:pt idx="1220">
                  <c:v>9.0581643700583095E-2</c:v>
                </c:pt>
                <c:pt idx="1221">
                  <c:v>9.0640380402753781E-2</c:v>
                </c:pt>
                <c:pt idx="1222">
                  <c:v>9.0699247326409743E-2</c:v>
                </c:pt>
                <c:pt idx="1223">
                  <c:v>9.0758295920135526E-2</c:v>
                </c:pt>
                <c:pt idx="1224">
                  <c:v>9.0817577130573646E-2</c:v>
                </c:pt>
                <c:pt idx="1225">
                  <c:v>9.0877144914489727E-2</c:v>
                </c:pt>
                <c:pt idx="1226">
                  <c:v>9.0937054862799002E-2</c:v>
                </c:pt>
                <c:pt idx="1227">
                  <c:v>9.0997364225627764E-2</c:v>
                </c:pt>
                <c:pt idx="1228">
                  <c:v>9.1058131693477026E-2</c:v>
                </c:pt>
                <c:pt idx="1229">
                  <c:v>9.1119417321984988E-2</c:v>
                </c:pt>
                <c:pt idx="1230">
                  <c:v>9.1181282346279827E-2</c:v>
                </c:pt>
                <c:pt idx="1231">
                  <c:v>9.1243789080792059E-2</c:v>
                </c:pt>
                <c:pt idx="1232">
                  <c:v>9.130700074115769E-2</c:v>
                </c:pt>
                <c:pt idx="1233">
                  <c:v>9.137098132733168E-2</c:v>
                </c:pt>
                <c:pt idx="1234">
                  <c:v>9.1435795451411894E-2</c:v>
                </c:pt>
                <c:pt idx="1235">
                  <c:v>9.1501508210155805E-2</c:v>
                </c:pt>
                <c:pt idx="1236">
                  <c:v>9.1567804571454581E-2</c:v>
                </c:pt>
                <c:pt idx="1237">
                  <c:v>9.1634211189112524E-2</c:v>
                </c:pt>
                <c:pt idx="1238">
                  <c:v>9.1700771119539906E-2</c:v>
                </c:pt>
                <c:pt idx="1239">
                  <c:v>9.1767465627665107E-2</c:v>
                </c:pt>
                <c:pt idx="1240">
                  <c:v>9.1834293621188195E-2</c:v>
                </c:pt>
                <c:pt idx="1241">
                  <c:v>9.190125107171998E-2</c:v>
                </c:pt>
                <c:pt idx="1242">
                  <c:v>9.1968335803675097E-2</c:v>
                </c:pt>
                <c:pt idx="1243">
                  <c:v>9.2035544425253898E-2</c:v>
                </c:pt>
                <c:pt idx="1244">
                  <c:v>9.2102874668864992E-2</c:v>
                </c:pt>
                <c:pt idx="1245">
                  <c:v>9.2170323431690043E-2</c:v>
                </c:pt>
                <c:pt idx="1246">
                  <c:v>9.22378884413802E-2</c:v>
                </c:pt>
                <c:pt idx="1247">
                  <c:v>9.2305566852170604E-2</c:v>
                </c:pt>
                <c:pt idx="1248">
                  <c:v>9.2373356445509883E-2</c:v>
                </c:pt>
                <c:pt idx="1249">
                  <c:v>9.2441254619614957E-2</c:v>
                </c:pt>
                <c:pt idx="1250">
                  <c:v>9.2509259256933513E-2</c:v>
                </c:pt>
                <c:pt idx="1251">
                  <c:v>9.2577367995466092E-2</c:v>
                </c:pt>
                <c:pt idx="1252">
                  <c:v>9.2645578856995023E-2</c:v>
                </c:pt>
                <c:pt idx="1253">
                  <c:v>9.2713889720614687E-2</c:v>
                </c:pt>
                <c:pt idx="1254">
                  <c:v>9.2782298778699243E-2</c:v>
                </c:pt>
                <c:pt idx="1255">
                  <c:v>9.2850804155751046E-2</c:v>
                </c:pt>
                <c:pt idx="1256">
                  <c:v>9.2919404240016407E-2</c:v>
                </c:pt>
                <c:pt idx="1257">
                  <c:v>9.2988097406924639E-2</c:v>
                </c:pt>
                <c:pt idx="1258">
                  <c:v>9.305688226063269E-2</c:v>
                </c:pt>
                <c:pt idx="1259">
                  <c:v>9.3125757179055246E-2</c:v>
                </c:pt>
                <c:pt idx="1260">
                  <c:v>9.3194720873684522E-2</c:v>
                </c:pt>
                <c:pt idx="1261">
                  <c:v>9.3263772623730395E-2</c:v>
                </c:pt>
                <c:pt idx="1262">
                  <c:v>9.3332907694307882E-2</c:v>
                </c:pt>
                <c:pt idx="1263">
                  <c:v>9.3402128244113702E-2</c:v>
                </c:pt>
                <c:pt idx="1264">
                  <c:v>9.3471433962998202E-2</c:v>
                </c:pt>
                <c:pt idx="1265">
                  <c:v>9.3540824572408768E-2</c:v>
                </c:pt>
                <c:pt idx="1266">
                  <c:v>9.3610299241681225E-2</c:v>
                </c:pt>
                <c:pt idx="1267">
                  <c:v>9.3679857103508596E-2</c:v>
                </c:pt>
                <c:pt idx="1268">
                  <c:v>9.3749498427268568E-2</c:v>
                </c:pt>
                <c:pt idx="1269">
                  <c:v>9.3819223195141827E-2</c:v>
                </c:pt>
                <c:pt idx="1270">
                  <c:v>9.3889031556632224E-2</c:v>
                </c:pt>
                <c:pt idx="1271">
                  <c:v>9.3958923762379132E-2</c:v>
                </c:pt>
                <c:pt idx="1272">
                  <c:v>9.4028900176215582E-2</c:v>
                </c:pt>
                <c:pt idx="1273">
                  <c:v>9.4098961273753265E-2</c:v>
                </c:pt>
                <c:pt idx="1274">
                  <c:v>9.416910763702778E-2</c:v>
                </c:pt>
                <c:pt idx="1275">
                  <c:v>9.4239339953924944E-2</c:v>
                </c:pt>
                <c:pt idx="1276">
                  <c:v>9.4309659012432948E-2</c:v>
                </c:pt>
                <c:pt idx="1277">
                  <c:v>9.4380065014624703E-2</c:v>
                </c:pt>
                <c:pt idx="1278">
                  <c:v>9.4450558618586228E-2</c:v>
                </c:pt>
                <c:pt idx="1279">
                  <c:v>9.4521141047990268E-2</c:v>
                </c:pt>
                <c:pt idx="1280">
                  <c:v>9.4591813523858384E-2</c:v>
                </c:pt>
                <c:pt idx="1281">
                  <c:v>9.4662577354231794E-2</c:v>
                </c:pt>
                <c:pt idx="1282">
                  <c:v>9.4733433917025447E-2</c:v>
                </c:pt>
                <c:pt idx="1283">
                  <c:v>9.4804384657917004E-2</c:v>
                </c:pt>
                <c:pt idx="1284">
                  <c:v>9.4875431085833267E-2</c:v>
                </c:pt>
                <c:pt idx="1285">
                  <c:v>9.4946574768097744E-2</c:v>
                </c:pt>
                <c:pt idx="1286">
                  <c:v>9.5017817326045903E-2</c:v>
                </c:pt>
                <c:pt idx="1287">
                  <c:v>9.5089160430129896E-2</c:v>
                </c:pt>
                <c:pt idx="1288">
                  <c:v>9.5160605795478748E-2</c:v>
                </c:pt>
                <c:pt idx="1289">
                  <c:v>9.5232155177119707E-2</c:v>
                </c:pt>
                <c:pt idx="1290">
                  <c:v>9.5303810365585384E-2</c:v>
                </c:pt>
                <c:pt idx="1291">
                  <c:v>9.5375573182317347E-2</c:v>
                </c:pt>
                <c:pt idx="1292">
                  <c:v>9.5447445475406248E-2</c:v>
                </c:pt>
                <c:pt idx="1293">
                  <c:v>9.5519429115237267E-2</c:v>
                </c:pt>
                <c:pt idx="1294">
                  <c:v>9.5591525990432635E-2</c:v>
                </c:pt>
                <c:pt idx="1295">
                  <c:v>9.5663738003780696E-2</c:v>
                </c:pt>
                <c:pt idx="1296">
                  <c:v>9.5736067068455707E-2</c:v>
                </c:pt>
                <c:pt idx="1297">
                  <c:v>9.5808515104253686E-2</c:v>
                </c:pt>
                <c:pt idx="1298">
                  <c:v>9.5881084034107181E-2</c:v>
                </c:pt>
                <c:pt idx="1299">
                  <c:v>9.5953775780700024E-2</c:v>
                </c:pt>
                <c:pt idx="1300">
                  <c:v>9.6026592263292548E-2</c:v>
                </c:pt>
                <c:pt idx="1301">
                  <c:v>9.6099535394697955E-2</c:v>
                </c:pt>
                <c:pt idx="1302">
                  <c:v>9.6172607078477496E-2</c:v>
                </c:pt>
                <c:pt idx="1303">
                  <c:v>9.6245809206279564E-2</c:v>
                </c:pt>
                <c:pt idx="1304">
                  <c:v>9.6319143655386394E-2</c:v>
                </c:pt>
                <c:pt idx="1305">
                  <c:v>9.6392612286428883E-2</c:v>
                </c:pt>
                <c:pt idx="1306">
                  <c:v>9.6466216941297894E-2</c:v>
                </c:pt>
                <c:pt idx="1307">
                  <c:v>9.6539959441213297E-2</c:v>
                </c:pt>
                <c:pt idx="1308">
                  <c:v>9.6613841584988827E-2</c:v>
                </c:pt>
                <c:pt idx="1309">
                  <c:v>9.6687865147451493E-2</c:v>
                </c:pt>
                <c:pt idx="1310">
                  <c:v>9.6762031878029203E-2</c:v>
                </c:pt>
                <c:pt idx="1311">
                  <c:v>9.6836343499523747E-2</c:v>
                </c:pt>
                <c:pt idx="1312">
                  <c:v>9.6910801706998603E-2</c:v>
                </c:pt>
                <c:pt idx="1313">
                  <c:v>9.6985408166854747E-2</c:v>
                </c:pt>
                <c:pt idx="1314">
                  <c:v>9.7060164516028946E-2</c:v>
                </c:pt>
                <c:pt idx="1315">
                  <c:v>9.7135072361340266E-2</c:v>
                </c:pt>
                <c:pt idx="1316">
                  <c:v>9.7210133278963759E-2</c:v>
                </c:pt>
                <c:pt idx="1317">
                  <c:v>9.7285348814031503E-2</c:v>
                </c:pt>
                <c:pt idx="1318">
                  <c:v>9.7360720480348481E-2</c:v>
                </c:pt>
                <c:pt idx="1319">
                  <c:v>9.7436249760225302E-2</c:v>
                </c:pt>
                <c:pt idx="1320">
                  <c:v>9.7511938104407947E-2</c:v>
                </c:pt>
                <c:pt idx="1321">
                  <c:v>9.758778693211255E-2</c:v>
                </c:pt>
                <c:pt idx="1322">
                  <c:v>9.7663797631147589E-2</c:v>
                </c:pt>
                <c:pt idx="1323">
                  <c:v>9.7739971558119795E-2</c:v>
                </c:pt>
                <c:pt idx="1324">
                  <c:v>9.7816310038720697E-2</c:v>
                </c:pt>
                <c:pt idx="1325">
                  <c:v>9.7892814368082726E-2</c:v>
                </c:pt>
                <c:pt idx="1326">
                  <c:v>9.796948581120099E-2</c:v>
                </c:pt>
                <c:pt idx="1327">
                  <c:v>9.804632560341825E-2</c:v>
                </c:pt>
                <c:pt idx="1328">
                  <c:v>9.8123334950951005E-2</c:v>
                </c:pt>
                <c:pt idx="1329">
                  <c:v>9.8200515031490548E-2</c:v>
                </c:pt>
                <c:pt idx="1330">
                  <c:v>9.8277866994811211E-2</c:v>
                </c:pt>
                <c:pt idx="1331">
                  <c:v>9.8355391963443894E-2</c:v>
                </c:pt>
                <c:pt idx="1332">
                  <c:v>9.8433091033371584E-2</c:v>
                </c:pt>
                <c:pt idx="1333">
                  <c:v>9.8510965274764828E-2</c:v>
                </c:pt>
                <c:pt idx="1334">
                  <c:v>9.8589015732705607E-2</c:v>
                </c:pt>
                <c:pt idx="1335">
                  <c:v>9.8667243427988743E-2</c:v>
                </c:pt>
                <c:pt idx="1336">
                  <c:v>9.874564935788499E-2</c:v>
                </c:pt>
                <c:pt idx="1337">
                  <c:v>9.8824234496938695E-2</c:v>
                </c:pt>
                <c:pt idx="1338">
                  <c:v>9.8902999797795266E-2</c:v>
                </c:pt>
                <c:pt idx="1339">
                  <c:v>9.8981946191988246E-2</c:v>
                </c:pt>
                <c:pt idx="1340">
                  <c:v>9.9061074590769765E-2</c:v>
                </c:pt>
                <c:pt idx="1341">
                  <c:v>9.9140385885917628E-2</c:v>
                </c:pt>
                <c:pt idx="1342">
                  <c:v>9.9219880950555381E-2</c:v>
                </c:pt>
                <c:pt idx="1343">
                  <c:v>9.9299560639953294E-2</c:v>
                </c:pt>
                <c:pt idx="1344">
                  <c:v>9.9379425792332748E-2</c:v>
                </c:pt>
                <c:pt idx="1345">
                  <c:v>0.106751785409766</c:v>
                </c:pt>
                <c:pt idx="1346">
                  <c:v>0.10858835227450912</c:v>
                </c:pt>
                <c:pt idx="1347">
                  <c:v>0.10883721046868267</c:v>
                </c:pt>
                <c:pt idx="1348">
                  <c:v>0.108918149870864</c:v>
                </c:pt>
                <c:pt idx="1349">
                  <c:v>0.10901504267139522</c:v>
                </c:pt>
                <c:pt idx="1350">
                  <c:v>0.10909799650482598</c:v>
                </c:pt>
                <c:pt idx="1351">
                  <c:v>0.10919516392756257</c:v>
                </c:pt>
                <c:pt idx="1352">
                  <c:v>0.109282382609354</c:v>
                </c:pt>
                <c:pt idx="1353">
                  <c:v>0.10937748494115802</c:v>
                </c:pt>
                <c:pt idx="1354">
                  <c:v>0.10946579847537326</c:v>
                </c:pt>
                <c:pt idx="1355">
                  <c:v>0.10955883169395395</c:v>
                </c:pt>
                <c:pt idx="1356">
                  <c:v>0.10964737045243005</c:v>
                </c:pt>
                <c:pt idx="1357">
                  <c:v>0.10973878495197689</c:v>
                </c:pt>
                <c:pt idx="1358">
                  <c:v>0.10982724257276302</c:v>
                </c:pt>
                <c:pt idx="1359">
                  <c:v>0.109917452886805</c:v>
                </c:pt>
                <c:pt idx="1360">
                  <c:v>0.11000571913642898</c:v>
                </c:pt>
                <c:pt idx="1361">
                  <c:v>0.1100950482794142</c:v>
                </c:pt>
                <c:pt idx="1362">
                  <c:v>0.11018309876895302</c:v>
                </c:pt>
                <c:pt idx="1363">
                  <c:v>0.11027178993129161</c:v>
                </c:pt>
                <c:pt idx="1364">
                  <c:v>0.11035964079024201</c:v>
                </c:pt>
                <c:pt idx="1365">
                  <c:v>0.11044787658048701</c:v>
                </c:pt>
                <c:pt idx="1366">
                  <c:v>0.11053556253157799</c:v>
                </c:pt>
                <c:pt idx="1367">
                  <c:v>0.11062348122721805</c:v>
                </c:pt>
                <c:pt idx="1368">
                  <c:v>0.11071104420325124</c:v>
                </c:pt>
                <c:pt idx="1369">
                  <c:v>0.11079875186807205</c:v>
                </c:pt>
                <c:pt idx="1370">
                  <c:v>0.110886235007049</c:v>
                </c:pt>
                <c:pt idx="1371">
                  <c:v>0.11097381418293201</c:v>
                </c:pt>
                <c:pt idx="1372">
                  <c:v>0.11106125874579002</c:v>
                </c:pt>
                <c:pt idx="1373">
                  <c:v>0.11114877461735698</c:v>
                </c:pt>
                <c:pt idx="1374">
                  <c:v>0.111236218534964</c:v>
                </c:pt>
                <c:pt idx="1375">
                  <c:v>0.111323723304093</c:v>
                </c:pt>
                <c:pt idx="1376">
                  <c:v>0.11141120063217698</c:v>
                </c:pt>
                <c:pt idx="1377">
                  <c:v>0.11149873664262902</c:v>
                </c:pt>
                <c:pt idx="1378">
                  <c:v>0.11158627751058429</c:v>
                </c:pt>
                <c:pt idx="1379">
                  <c:v>0.11167387950218199</c:v>
                </c:pt>
                <c:pt idx="1380">
                  <c:v>0.11176151031582902</c:v>
                </c:pt>
                <c:pt idx="1381">
                  <c:v>0.111849207070021</c:v>
                </c:pt>
                <c:pt idx="1382">
                  <c:v>0.11193695082991402</c:v>
                </c:pt>
                <c:pt idx="1383">
                  <c:v>0.11202476638632312</c:v>
                </c:pt>
                <c:pt idx="1384">
                  <c:v>0.11211264304330699</c:v>
                </c:pt>
                <c:pt idx="1385">
                  <c:v>0.11220059761054398</c:v>
                </c:pt>
                <c:pt idx="1386">
                  <c:v>0.11228862441590702</c:v>
                </c:pt>
                <c:pt idx="1387">
                  <c:v>0.11237673506169422</c:v>
                </c:pt>
                <c:pt idx="1388">
                  <c:v>0.11246492689031598</c:v>
                </c:pt>
                <c:pt idx="1389">
                  <c:v>0.11255320807008209</c:v>
                </c:pt>
                <c:pt idx="1390">
                  <c:v>0.11264157770722802</c:v>
                </c:pt>
                <c:pt idx="1391">
                  <c:v>0.11273004167277502</c:v>
                </c:pt>
                <c:pt idx="1392">
                  <c:v>0.112818600062118</c:v>
                </c:pt>
                <c:pt idx="1393">
                  <c:v>0.112907257180018</c:v>
                </c:pt>
                <c:pt idx="1394">
                  <c:v>0.112996013634246</c:v>
                </c:pt>
                <c:pt idx="1395">
                  <c:v>0.113084872635438</c:v>
                </c:pt>
                <c:pt idx="1396">
                  <c:v>0.113173835012698</c:v>
                </c:pt>
                <c:pt idx="1397">
                  <c:v>0.11326290318908699</c:v>
                </c:pt>
                <c:pt idx="1398">
                  <c:v>0.11335207803932781</c:v>
                </c:pt>
                <c:pt idx="1399">
                  <c:v>0.11344136139926431</c:v>
                </c:pt>
                <c:pt idx="1400">
                  <c:v>0.113530754084775</c:v>
                </c:pt>
                <c:pt idx="1401">
                  <c:v>0.11362025747650685</c:v>
                </c:pt>
                <c:pt idx="1402">
                  <c:v>0.11370987227078599</c:v>
                </c:pt>
                <c:pt idx="1403">
                  <c:v>0.11379959948099802</c:v>
                </c:pt>
                <c:pt idx="1404">
                  <c:v>0.11388943964995056</c:v>
                </c:pt>
                <c:pt idx="1405">
                  <c:v>0.11397966305686801</c:v>
                </c:pt>
                <c:pt idx="1406">
                  <c:v>0.11407057494131324</c:v>
                </c:pt>
                <c:pt idx="1407">
                  <c:v>0.11416213426873222</c:v>
                </c:pt>
                <c:pt idx="1408">
                  <c:v>0.114254329236361</c:v>
                </c:pt>
                <c:pt idx="1409">
                  <c:v>0.11434713517632288</c:v>
                </c:pt>
                <c:pt idx="1410">
                  <c:v>0.11444052617138922</c:v>
                </c:pt>
                <c:pt idx="1411">
                  <c:v>0.11453447266671229</c:v>
                </c:pt>
                <c:pt idx="1412">
                  <c:v>0.114628943012848</c:v>
                </c:pt>
                <c:pt idx="1413">
                  <c:v>0.1147239023386062</c:v>
                </c:pt>
                <c:pt idx="1414">
                  <c:v>0.11481931342977232</c:v>
                </c:pt>
                <c:pt idx="1415">
                  <c:v>0.11491513601148499</c:v>
                </c:pt>
                <c:pt idx="1416">
                  <c:v>0.11501132729916998</c:v>
                </c:pt>
                <c:pt idx="1417">
                  <c:v>0.11510784154179902</c:v>
                </c:pt>
                <c:pt idx="1418">
                  <c:v>0.11520463036829526</c:v>
                </c:pt>
                <c:pt idx="1419">
                  <c:v>0.11530164249898329</c:v>
                </c:pt>
                <c:pt idx="1420">
                  <c:v>0.11539887907247598</c:v>
                </c:pt>
                <c:pt idx="1421">
                  <c:v>0.11549639548844012</c:v>
                </c:pt>
                <c:pt idx="1422">
                  <c:v>0.11559424543378219</c:v>
                </c:pt>
                <c:pt idx="1423">
                  <c:v>0.11569248655927802</c:v>
                </c:pt>
                <c:pt idx="1424">
                  <c:v>0.11579117873309536</c:v>
                </c:pt>
                <c:pt idx="1425">
                  <c:v>0.11589038407908912</c:v>
                </c:pt>
                <c:pt idx="1426">
                  <c:v>0.11599016676445002</c:v>
                </c:pt>
                <c:pt idx="1427">
                  <c:v>0.11609059290157422</c:v>
                </c:pt>
                <c:pt idx="1428">
                  <c:v>0.11619173036666106</c:v>
                </c:pt>
                <c:pt idx="1429">
                  <c:v>0.11629364867290931</c:v>
                </c:pt>
                <c:pt idx="1430">
                  <c:v>0.11639641878911022</c:v>
                </c:pt>
                <c:pt idx="1431">
                  <c:v>0.116500112992654</c:v>
                </c:pt>
                <c:pt idx="1432">
                  <c:v>0.11660480468675399</c:v>
                </c:pt>
                <c:pt idx="1433">
                  <c:v>0.11671021534631799</c:v>
                </c:pt>
                <c:pt idx="1434">
                  <c:v>0.11681583298829502</c:v>
                </c:pt>
                <c:pt idx="1435">
                  <c:v>0.116921709000741</c:v>
                </c:pt>
                <c:pt idx="1436">
                  <c:v>0.11702782257908199</c:v>
                </c:pt>
                <c:pt idx="1437">
                  <c:v>0.11713417261213604</c:v>
                </c:pt>
                <c:pt idx="1438">
                  <c:v>0.11724075403872022</c:v>
                </c:pt>
                <c:pt idx="1439">
                  <c:v>0.11734756430323801</c:v>
                </c:pt>
                <c:pt idx="1440">
                  <c:v>0.11745459914510795</c:v>
                </c:pt>
                <c:pt idx="1441">
                  <c:v>0.11756185575066209</c:v>
                </c:pt>
                <c:pt idx="1442">
                  <c:v>0.117669330242721</c:v>
                </c:pt>
                <c:pt idx="1443">
                  <c:v>0.117777019708407</c:v>
                </c:pt>
                <c:pt idx="1444">
                  <c:v>0.11788492058474798</c:v>
                </c:pt>
                <c:pt idx="1445">
                  <c:v>0.11799302997042622</c:v>
                </c:pt>
                <c:pt idx="1446">
                  <c:v>0.11810134458716702</c:v>
                </c:pt>
                <c:pt idx="1447">
                  <c:v>0.11820986162942494</c:v>
                </c:pt>
                <c:pt idx="1448">
                  <c:v>0.11831857809654785</c:v>
                </c:pt>
                <c:pt idx="1449">
                  <c:v>0.11842749134445785</c:v>
                </c:pt>
                <c:pt idx="1450">
                  <c:v>0.11853659865651379</c:v>
                </c:pt>
                <c:pt idx="1451">
                  <c:v>0.11864589760270784</c:v>
                </c:pt>
                <c:pt idx="1452">
                  <c:v>0.118755385764168</c:v>
                </c:pt>
                <c:pt idx="1453">
                  <c:v>0.11886506096768361</c:v>
                </c:pt>
                <c:pt idx="1454">
                  <c:v>0.118974921109021</c:v>
                </c:pt>
                <c:pt idx="1455">
                  <c:v>0.119084964306446</c:v>
                </c:pt>
                <c:pt idx="1456">
                  <c:v>0.11919518878744133</c:v>
                </c:pt>
                <c:pt idx="1457">
                  <c:v>0.11930559298929802</c:v>
                </c:pt>
                <c:pt idx="1458">
                  <c:v>0.11941617548640757</c:v>
                </c:pt>
                <c:pt idx="1459">
                  <c:v>0.11952693505603267</c:v>
                </c:pt>
                <c:pt idx="1460">
                  <c:v>0.11963786992095909</c:v>
                </c:pt>
                <c:pt idx="1461">
                  <c:v>0.11974897794493702</c:v>
                </c:pt>
                <c:pt idx="1462">
                  <c:v>0.11986025242124174</c:v>
                </c:pt>
                <c:pt idx="1463">
                  <c:v>0.119971700125464</c:v>
                </c:pt>
                <c:pt idx="1464">
                  <c:v>0.120083320332628</c:v>
                </c:pt>
                <c:pt idx="1465">
                  <c:v>0.12019511371781336</c:v>
                </c:pt>
                <c:pt idx="1466">
                  <c:v>0.120307078984355</c:v>
                </c:pt>
                <c:pt idx="1467">
                  <c:v>0.120419216867311</c:v>
                </c:pt>
                <c:pt idx="1468">
                  <c:v>0.1205315279111452</c:v>
                </c:pt>
                <c:pt idx="1469">
                  <c:v>0.12064401285923802</c:v>
                </c:pt>
                <c:pt idx="1470">
                  <c:v>0.12075667254991738</c:v>
                </c:pt>
                <c:pt idx="1471">
                  <c:v>0.12086950802651319</c:v>
                </c:pt>
                <c:pt idx="1472">
                  <c:v>0.12098252044914802</c:v>
                </c:pt>
                <c:pt idx="1473">
                  <c:v>0.12109570986856912</c:v>
                </c:pt>
                <c:pt idx="1474">
                  <c:v>0.12120907783110405</c:v>
                </c:pt>
                <c:pt idx="1475">
                  <c:v>0.12132262606610277</c:v>
                </c:pt>
                <c:pt idx="1476">
                  <c:v>0.12143635641823559</c:v>
                </c:pt>
                <c:pt idx="1477">
                  <c:v>0.12155027085928136</c:v>
                </c:pt>
                <c:pt idx="1478">
                  <c:v>0.12166437147345781</c:v>
                </c:pt>
                <c:pt idx="1479">
                  <c:v>0.12177866045844229</c:v>
                </c:pt>
                <c:pt idx="1480">
                  <c:v>0.12189314011297522</c:v>
                </c:pt>
                <c:pt idx="1481">
                  <c:v>0.12200781283462198</c:v>
                </c:pt>
                <c:pt idx="1482">
                  <c:v>0.12212268110901622</c:v>
                </c:pt>
                <c:pt idx="1483">
                  <c:v>0.12223774750577029</c:v>
                </c:pt>
                <c:pt idx="1484">
                  <c:v>0.122353014668915</c:v>
                </c:pt>
                <c:pt idx="1485">
                  <c:v>0.12246848531172801</c:v>
                </c:pt>
                <c:pt idx="1486">
                  <c:v>0.12258416220808505</c:v>
                </c:pt>
                <c:pt idx="1487">
                  <c:v>0.12270004818672622</c:v>
                </c:pt>
                <c:pt idx="1488">
                  <c:v>0.122816146123368</c:v>
                </c:pt>
                <c:pt idx="1489">
                  <c:v>0.12293245893478702</c:v>
                </c:pt>
                <c:pt idx="1490">
                  <c:v>0.12304898957159302</c:v>
                </c:pt>
                <c:pt idx="1491">
                  <c:v>0.12316574101240776</c:v>
                </c:pt>
                <c:pt idx="1492">
                  <c:v>0.12328271625727522</c:v>
                </c:pt>
                <c:pt idx="1493">
                  <c:v>0.12339991832210701</c:v>
                </c:pt>
                <c:pt idx="1494">
                  <c:v>0.12351735023274198</c:v>
                </c:pt>
                <c:pt idx="1495">
                  <c:v>0.123635015019761</c:v>
                </c:pt>
                <c:pt idx="1496">
                  <c:v>0.12375291571319802</c:v>
                </c:pt>
                <c:pt idx="1497">
                  <c:v>0.123871055337835</c:v>
                </c:pt>
                <c:pt idx="1498">
                  <c:v>0.12398943690853502</c:v>
                </c:pt>
                <c:pt idx="1499">
                  <c:v>0.12410806342607122</c:v>
                </c:pt>
                <c:pt idx="1500">
                  <c:v>0.12422693787308994</c:v>
                </c:pt>
                <c:pt idx="1501">
                  <c:v>0.124346063210478</c:v>
                </c:pt>
                <c:pt idx="1502">
                  <c:v>0.12446544237395674</c:v>
                </c:pt>
                <c:pt idx="1503">
                  <c:v>0.12458507827098667</c:v>
                </c:pt>
                <c:pt idx="1504">
                  <c:v>0.12470497377795292</c:v>
                </c:pt>
                <c:pt idx="1505">
                  <c:v>0.12482513173762819</c:v>
                </c:pt>
                <c:pt idx="1506">
                  <c:v>0.1249455549568972</c:v>
                </c:pt>
                <c:pt idx="1507">
                  <c:v>0.12506624620475087</c:v>
                </c:pt>
                <c:pt idx="1508">
                  <c:v>0.12518720821052987</c:v>
                </c:pt>
                <c:pt idx="1509">
                  <c:v>0.12530844366241004</c:v>
                </c:pt>
                <c:pt idx="1510">
                  <c:v>0.12542995520611</c:v>
                </c:pt>
                <c:pt idx="1511">
                  <c:v>0.12555174544385667</c:v>
                </c:pt>
                <c:pt idx="1512">
                  <c:v>0.12567381693350763</c:v>
                </c:pt>
                <c:pt idx="1513">
                  <c:v>0.12579617218793931</c:v>
                </c:pt>
                <c:pt idx="1514">
                  <c:v>0.12591881367452701</c:v>
                </c:pt>
                <c:pt idx="1515">
                  <c:v>0.12604174381493299</c:v>
                </c:pt>
                <c:pt idx="1516">
                  <c:v>0.12616496498494287</c:v>
                </c:pt>
                <c:pt idx="1517">
                  <c:v>0.12628847951451988</c:v>
                </c:pt>
                <c:pt idx="1518">
                  <c:v>0.12641228968798737</c:v>
                </c:pt>
                <c:pt idx="1519">
                  <c:v>0.12653639774433112</c:v>
                </c:pt>
                <c:pt idx="1520">
                  <c:v>0.12666080587765197</c:v>
                </c:pt>
                <c:pt idx="1521">
                  <c:v>0.12678551623771087</c:v>
                </c:pt>
                <c:pt idx="1522">
                  <c:v>0.12691053093056801</c:v>
                </c:pt>
                <c:pt idx="1523">
                  <c:v>0.12703585201933101</c:v>
                </c:pt>
                <c:pt idx="1524">
                  <c:v>0.12716148152498041</c:v>
                </c:pt>
                <c:pt idx="1525">
                  <c:v>0.12728742142726354</c:v>
                </c:pt>
                <c:pt idx="1526">
                  <c:v>0.12741367366565087</c:v>
                </c:pt>
                <c:pt idx="1527">
                  <c:v>0.12754024014037676</c:v>
                </c:pt>
                <c:pt idx="1528">
                  <c:v>0.12766712271347</c:v>
                </c:pt>
                <c:pt idx="1529">
                  <c:v>0.127794323209902</c:v>
                </c:pt>
                <c:pt idx="1530">
                  <c:v>0.127921843418704</c:v>
                </c:pt>
                <c:pt idx="1531">
                  <c:v>0.12804968509414899</c:v>
                </c:pt>
                <c:pt idx="1532">
                  <c:v>0.12817784995694387</c:v>
                </c:pt>
                <c:pt idx="1533">
                  <c:v>0.12830633969544294</c:v>
                </c:pt>
                <c:pt idx="1534">
                  <c:v>0.12843515596686444</c:v>
                </c:pt>
                <c:pt idx="1535">
                  <c:v>0.12856430039852601</c:v>
                </c:pt>
                <c:pt idx="1536">
                  <c:v>0.128693774589071</c:v>
                </c:pt>
                <c:pt idx="1537">
                  <c:v>0.12882358010969797</c:v>
                </c:pt>
                <c:pt idx="1538">
                  <c:v>0.12895371850538301</c:v>
                </c:pt>
                <c:pt idx="1539">
                  <c:v>0.12908419129609244</c:v>
                </c:pt>
                <c:pt idx="1540">
                  <c:v>0.12921499997798441</c:v>
                </c:pt>
                <c:pt idx="1541">
                  <c:v>0.13647507765189801</c:v>
                </c:pt>
                <c:pt idx="1542">
                  <c:v>0.13832384749819199</c:v>
                </c:pt>
                <c:pt idx="1543">
                  <c:v>0.13862730701175888</c:v>
                </c:pt>
                <c:pt idx="1544">
                  <c:v>0.138756668700631</c:v>
                </c:pt>
                <c:pt idx="1545">
                  <c:v>0.13890479674710837</c:v>
                </c:pt>
                <c:pt idx="1546">
                  <c:v>0.139042031969553</c:v>
                </c:pt>
                <c:pt idx="1547">
                  <c:v>0.13919071839937897</c:v>
                </c:pt>
                <c:pt idx="1548">
                  <c:v>0.13933243890331301</c:v>
                </c:pt>
                <c:pt idx="1549">
                  <c:v>0.13947944642877599</c:v>
                </c:pt>
                <c:pt idx="1550">
                  <c:v>0.13962213936382201</c:v>
                </c:pt>
                <c:pt idx="1551">
                  <c:v>0.139767524368724</c:v>
                </c:pt>
                <c:pt idx="1552">
                  <c:v>0.13991033526615246</c:v>
                </c:pt>
                <c:pt idx="1553">
                  <c:v>0.14005454516333801</c:v>
                </c:pt>
                <c:pt idx="1554">
                  <c:v>0.14019723764312444</c:v>
                </c:pt>
                <c:pt idx="1555">
                  <c:v>0.140340659942854</c:v>
                </c:pt>
                <c:pt idx="1556">
                  <c:v>0.14048319891036704</c:v>
                </c:pt>
                <c:pt idx="1557">
                  <c:v>0.14062612587580101</c:v>
                </c:pt>
                <c:pt idx="1558">
                  <c:v>0.14076855316123377</c:v>
                </c:pt>
                <c:pt idx="1559">
                  <c:v>0.14091120175945637</c:v>
                </c:pt>
                <c:pt idx="1560">
                  <c:v>0.141053587293196</c:v>
                </c:pt>
                <c:pt idx="1561">
                  <c:v>0.14119612073773699</c:v>
                </c:pt>
                <c:pt idx="1562">
                  <c:v>0.14133854115648004</c:v>
                </c:pt>
                <c:pt idx="1563">
                  <c:v>0.14148108484053337</c:v>
                </c:pt>
                <c:pt idx="1564">
                  <c:v>0.14162361402469767</c:v>
                </c:pt>
                <c:pt idx="1565">
                  <c:v>0.14176626639976841</c:v>
                </c:pt>
                <c:pt idx="1566">
                  <c:v>0.141908971619255</c:v>
                </c:pt>
                <c:pt idx="1567">
                  <c:v>0.142051811511859</c:v>
                </c:pt>
                <c:pt idx="1568">
                  <c:v>0.14219475225929901</c:v>
                </c:pt>
                <c:pt idx="1569">
                  <c:v>0.14233784383657541</c:v>
                </c:pt>
                <c:pt idx="1570">
                  <c:v>0.14248107191693199</c:v>
                </c:pt>
                <c:pt idx="1571">
                  <c:v>0.14262446812426499</c:v>
                </c:pt>
                <c:pt idx="1572">
                  <c:v>0.14276802828420199</c:v>
                </c:pt>
                <c:pt idx="1573">
                  <c:v>0.14291177328388197</c:v>
                </c:pt>
                <c:pt idx="1574">
                  <c:v>0.14305570402402801</c:v>
                </c:pt>
                <c:pt idx="1575">
                  <c:v>0.14319983496920699</c:v>
                </c:pt>
                <c:pt idx="1576">
                  <c:v>0.14334416936717218</c:v>
                </c:pt>
                <c:pt idx="1577">
                  <c:v>0.14348871772261701</c:v>
                </c:pt>
                <c:pt idx="1578">
                  <c:v>0.14363348418979677</c:v>
                </c:pt>
                <c:pt idx="1579">
                  <c:v>0.143778476734986</c:v>
                </c:pt>
                <c:pt idx="1580">
                  <c:v>0.143923699678598</c:v>
                </c:pt>
                <c:pt idx="1581">
                  <c:v>0.14406915928179304</c:v>
                </c:pt>
                <c:pt idx="1582">
                  <c:v>0.14421485966741354</c:v>
                </c:pt>
                <c:pt idx="1583">
                  <c:v>0.14436080589019337</c:v>
                </c:pt>
                <c:pt idx="1584">
                  <c:v>0.14450700171100544</c:v>
                </c:pt>
                <c:pt idx="1585">
                  <c:v>0.14465345128447099</c:v>
                </c:pt>
                <c:pt idx="1586">
                  <c:v>0.14480015794792286</c:v>
                </c:pt>
                <c:pt idx="1587">
                  <c:v>0.14494712514986488</c:v>
                </c:pt>
                <c:pt idx="1588">
                  <c:v>0.14509435579343108</c:v>
                </c:pt>
                <c:pt idx="1589">
                  <c:v>0.14524185274813681</c:v>
                </c:pt>
                <c:pt idx="1590">
                  <c:v>0.145389618495645</c:v>
                </c:pt>
                <c:pt idx="1591">
                  <c:v>0.14553765541276603</c:v>
                </c:pt>
                <c:pt idx="1592">
                  <c:v>0.14568627092049141</c:v>
                </c:pt>
                <c:pt idx="1593">
                  <c:v>0.14583569855700906</c:v>
                </c:pt>
                <c:pt idx="1594">
                  <c:v>0.145985908223978</c:v>
                </c:pt>
                <c:pt idx="1595">
                  <c:v>0.14613688930896501</c:v>
                </c:pt>
                <c:pt idx="1596">
                  <c:v>0.146288620640946</c:v>
                </c:pt>
                <c:pt idx="1597">
                  <c:v>0.14644107834708581</c:v>
                </c:pt>
                <c:pt idx="1598">
                  <c:v>0.14659423473317057</c:v>
                </c:pt>
                <c:pt idx="1599">
                  <c:v>0.14674805889455494</c:v>
                </c:pt>
                <c:pt idx="1600">
                  <c:v>0.14690251628347401</c:v>
                </c:pt>
                <c:pt idx="1601">
                  <c:v>0.14705756898285788</c:v>
                </c:pt>
                <c:pt idx="1602">
                  <c:v>0.14721317544606408</c:v>
                </c:pt>
                <c:pt idx="1603">
                  <c:v>0.14736929063135629</c:v>
                </c:pt>
                <c:pt idx="1604">
                  <c:v>0.14752586584392499</c:v>
                </c:pt>
                <c:pt idx="1605">
                  <c:v>0.14768284879512181</c:v>
                </c:pt>
                <c:pt idx="1606">
                  <c:v>0.14784023968660323</c:v>
                </c:pt>
                <c:pt idx="1607">
                  <c:v>0.14799809864155541</c:v>
                </c:pt>
                <c:pt idx="1608">
                  <c:v>0.14815648406480181</c:v>
                </c:pt>
                <c:pt idx="1609">
                  <c:v>0.14831545936820106</c:v>
                </c:pt>
                <c:pt idx="1610">
                  <c:v>0.14847509092872099</c:v>
                </c:pt>
                <c:pt idx="1611">
                  <c:v>0.14863544830660999</c:v>
                </c:pt>
                <c:pt idx="1612">
                  <c:v>0.14879660391098901</c:v>
                </c:pt>
                <c:pt idx="1613">
                  <c:v>0.14895863299452999</c:v>
                </c:pt>
                <c:pt idx="1614">
                  <c:v>0.14912161340117897</c:v>
                </c:pt>
                <c:pt idx="1615">
                  <c:v>0.14928562547919424</c:v>
                </c:pt>
                <c:pt idx="1616">
                  <c:v>0.14945075185360401</c:v>
                </c:pt>
                <c:pt idx="1617">
                  <c:v>0.14961707728621501</c:v>
                </c:pt>
                <c:pt idx="1618">
                  <c:v>0.14978426153404018</c:v>
                </c:pt>
                <c:pt idx="1619">
                  <c:v>0.14995185498678501</c:v>
                </c:pt>
                <c:pt idx="1620">
                  <c:v>0.15011990300566141</c:v>
                </c:pt>
                <c:pt idx="1621">
                  <c:v>0.15028838710388234</c:v>
                </c:pt>
                <c:pt idx="1622">
                  <c:v>0.15045730551391903</c:v>
                </c:pt>
                <c:pt idx="1623">
                  <c:v>0.15062665332023401</c:v>
                </c:pt>
                <c:pt idx="1624">
                  <c:v>0.15079642744420188</c:v>
                </c:pt>
                <c:pt idx="1625">
                  <c:v>0.15096662361599444</c:v>
                </c:pt>
                <c:pt idx="1626">
                  <c:v>0.15113723847601257</c:v>
                </c:pt>
                <c:pt idx="1627">
                  <c:v>0.15130826803068501</c:v>
                </c:pt>
                <c:pt idx="1628">
                  <c:v>0.15147970881521144</c:v>
                </c:pt>
                <c:pt idx="1629">
                  <c:v>0.15165155705488187</c:v>
                </c:pt>
                <c:pt idx="1630">
                  <c:v>0.15182380930634401</c:v>
                </c:pt>
                <c:pt idx="1631">
                  <c:v>0.15199646200758476</c:v>
                </c:pt>
                <c:pt idx="1632">
                  <c:v>0.15216951183302199</c:v>
                </c:pt>
                <c:pt idx="1633">
                  <c:v>0.15234295545539642</c:v>
                </c:pt>
                <c:pt idx="1634">
                  <c:v>0.15251678974494604</c:v>
                </c:pt>
                <c:pt idx="1635">
                  <c:v>0.15269101164622603</c:v>
                </c:pt>
                <c:pt idx="1636">
                  <c:v>0.15286561829225001</c:v>
                </c:pt>
                <c:pt idx="1637">
                  <c:v>0.15304060694327801</c:v>
                </c:pt>
                <c:pt idx="1638">
                  <c:v>0.15321597505423706</c:v>
                </c:pt>
                <c:pt idx="1639">
                  <c:v>0.15339172024654588</c:v>
                </c:pt>
                <c:pt idx="1640">
                  <c:v>0.15356784034947277</c:v>
                </c:pt>
                <c:pt idx="1641">
                  <c:v>0.15374433338910301</c:v>
                </c:pt>
                <c:pt idx="1642">
                  <c:v>0.15392119761466441</c:v>
                </c:pt>
                <c:pt idx="1643">
                  <c:v>0.15409843149594535</c:v>
                </c:pt>
                <c:pt idx="1644">
                  <c:v>0.15427603374042959</c:v>
                </c:pt>
                <c:pt idx="1645">
                  <c:v>0.15445400329429637</c:v>
                </c:pt>
                <c:pt idx="1646">
                  <c:v>0.154632339353558</c:v>
                </c:pt>
                <c:pt idx="1647">
                  <c:v>0.15481104136588344</c:v>
                </c:pt>
                <c:pt idx="1648">
                  <c:v>0.15499010903739935</c:v>
                </c:pt>
                <c:pt idx="1649">
                  <c:v>0.15516954073211681</c:v>
                </c:pt>
                <c:pt idx="1650">
                  <c:v>0.15534928833907208</c:v>
                </c:pt>
                <c:pt idx="1651">
                  <c:v>0.1555289878529641</c:v>
                </c:pt>
                <c:pt idx="1652">
                  <c:v>0.15570867618070799</c:v>
                </c:pt>
                <c:pt idx="1653">
                  <c:v>0.15588822568688401</c:v>
                </c:pt>
                <c:pt idx="1654">
                  <c:v>0.15606764878243201</c:v>
                </c:pt>
                <c:pt idx="1655">
                  <c:v>0.15624692627943823</c:v>
                </c:pt>
                <c:pt idx="1656">
                  <c:v>0.15642606668481099</c:v>
                </c:pt>
                <c:pt idx="1657">
                  <c:v>0.15660507040535801</c:v>
                </c:pt>
                <c:pt idx="1658">
                  <c:v>0.15678394362775899</c:v>
                </c:pt>
                <c:pt idx="1659">
                  <c:v>0.15696269169058041</c:v>
                </c:pt>
                <c:pt idx="1660">
                  <c:v>0.15714132197941141</c:v>
                </c:pt>
                <c:pt idx="1661">
                  <c:v>0.15731984084930281</c:v>
                </c:pt>
                <c:pt idx="1662">
                  <c:v>0.15749825578820764</c:v>
                </c:pt>
                <c:pt idx="1663">
                  <c:v>0.15767657378463387</c:v>
                </c:pt>
                <c:pt idx="1664">
                  <c:v>0.15785480247470199</c:v>
                </c:pt>
                <c:pt idx="1665">
                  <c:v>0.15803294926856801</c:v>
                </c:pt>
                <c:pt idx="1666">
                  <c:v>0.15821102195799608</c:v>
                </c:pt>
                <c:pt idx="1667">
                  <c:v>0.15838902823951787</c:v>
                </c:pt>
                <c:pt idx="1668">
                  <c:v>0.15856697603367301</c:v>
                </c:pt>
                <c:pt idx="1669">
                  <c:v>0.15874487322110006</c:v>
                </c:pt>
                <c:pt idx="1670">
                  <c:v>0.15892272780701441</c:v>
                </c:pt>
                <c:pt idx="1671">
                  <c:v>0.15910054777259144</c:v>
                </c:pt>
                <c:pt idx="1672">
                  <c:v>0.1592783411567083</c:v>
                </c:pt>
                <c:pt idx="1673">
                  <c:v>0.15945611597000681</c:v>
                </c:pt>
                <c:pt idx="1674">
                  <c:v>0.15963388023287489</c:v>
                </c:pt>
                <c:pt idx="1675">
                  <c:v>0.15981164192391001</c:v>
                </c:pt>
                <c:pt idx="1676">
                  <c:v>0.15998940899509781</c:v>
                </c:pt>
                <c:pt idx="1677">
                  <c:v>0.16016718933946741</c:v>
                </c:pt>
                <c:pt idx="1678">
                  <c:v>0.16034499079480699</c:v>
                </c:pt>
                <c:pt idx="1679">
                  <c:v>0.16052282112232799</c:v>
                </c:pt>
                <c:pt idx="1680">
                  <c:v>0.16070068800492901</c:v>
                </c:pt>
                <c:pt idx="1681">
                  <c:v>0.16087859903249799</c:v>
                </c:pt>
                <c:pt idx="1682">
                  <c:v>0.16105656169796301</c:v>
                </c:pt>
                <c:pt idx="1683">
                  <c:v>0.16123458338679941</c:v>
                </c:pt>
                <c:pt idx="1684">
                  <c:v>0.16141267137257501</c:v>
                </c:pt>
                <c:pt idx="1685">
                  <c:v>0.16159083280934144</c:v>
                </c:pt>
                <c:pt idx="1686">
                  <c:v>0.161769074727517</c:v>
                </c:pt>
                <c:pt idx="1687">
                  <c:v>0.16194740402840951</c:v>
                </c:pt>
                <c:pt idx="1688">
                  <c:v>0.16212582748083487</c:v>
                </c:pt>
                <c:pt idx="1689">
                  <c:v>0.16230435171732877</c:v>
                </c:pt>
                <c:pt idx="1690">
                  <c:v>0.16248298323164601</c:v>
                </c:pt>
                <c:pt idx="1691">
                  <c:v>0.16266172837634388</c:v>
                </c:pt>
                <c:pt idx="1692">
                  <c:v>0.16284059336122644</c:v>
                </c:pt>
                <c:pt idx="1693">
                  <c:v>0.16301958425203941</c:v>
                </c:pt>
                <c:pt idx="1694">
                  <c:v>0.16319870696983288</c:v>
                </c:pt>
                <c:pt idx="1695">
                  <c:v>0.16337796729060616</c:v>
                </c:pt>
                <c:pt idx="1696">
                  <c:v>0.16355737084548699</c:v>
                </c:pt>
                <c:pt idx="1697">
                  <c:v>0.16373692312118501</c:v>
                </c:pt>
                <c:pt idx="1698">
                  <c:v>0.163916629460887</c:v>
                </c:pt>
                <c:pt idx="1699">
                  <c:v>0.16409649506540902</c:v>
                </c:pt>
                <c:pt idx="1700">
                  <c:v>0.16427652499466894</c:v>
                </c:pt>
                <c:pt idx="1701">
                  <c:v>0.164456724169455</c:v>
                </c:pt>
                <c:pt idx="1702">
                  <c:v>0.16463709737336901</c:v>
                </c:pt>
                <c:pt idx="1703">
                  <c:v>0.16481764925505388</c:v>
                </c:pt>
                <c:pt idx="1704">
                  <c:v>0.16499838433058481</c:v>
                </c:pt>
                <c:pt idx="1705">
                  <c:v>0.16517930698602501</c:v>
                </c:pt>
                <c:pt idx="1706">
                  <c:v>0.16536042148016294</c:v>
                </c:pt>
                <c:pt idx="1707">
                  <c:v>0.16554173194734206</c:v>
                </c:pt>
                <c:pt idx="1708">
                  <c:v>0.16572324240042308</c:v>
                </c:pt>
                <c:pt idx="1709">
                  <c:v>0.16590495673383601</c:v>
                </c:pt>
                <c:pt idx="1710">
                  <c:v>0.16608687872671288</c:v>
                </c:pt>
                <c:pt idx="1711">
                  <c:v>0.16626901204605901</c:v>
                </c:pt>
                <c:pt idx="1712">
                  <c:v>0.16645136024999199</c:v>
                </c:pt>
                <c:pt idx="1713">
                  <c:v>0.166633926791004</c:v>
                </c:pt>
                <c:pt idx="1714">
                  <c:v>0.166816715019242</c:v>
                </c:pt>
                <c:pt idx="1715">
                  <c:v>0.166999728185796</c:v>
                </c:pt>
                <c:pt idx="1716">
                  <c:v>0.16718296944597688</c:v>
                </c:pt>
                <c:pt idx="1717">
                  <c:v>0.16736644186261168</c:v>
                </c:pt>
                <c:pt idx="1718">
                  <c:v>0.167550148409255</c:v>
                </c:pt>
                <c:pt idx="1719">
                  <c:v>0.16773409197345099</c:v>
                </c:pt>
                <c:pt idx="1720">
                  <c:v>0.16791827535988599</c:v>
                </c:pt>
                <c:pt idx="1721">
                  <c:v>0.16810270129354082</c:v>
                </c:pt>
                <c:pt idx="1722">
                  <c:v>0.16828737242278799</c:v>
                </c:pt>
                <c:pt idx="1723">
                  <c:v>0.16847229132240746</c:v>
                </c:pt>
                <c:pt idx="1724">
                  <c:v>0.16865746049658001</c:v>
                </c:pt>
                <c:pt idx="1725">
                  <c:v>0.17585804173093544</c:v>
                </c:pt>
                <c:pt idx="1726">
                  <c:v>0.17773363309338999</c:v>
                </c:pt>
                <c:pt idx="1727">
                  <c:v>0.17809923316200085</c:v>
                </c:pt>
                <c:pt idx="1728">
                  <c:v>0.17828060208322499</c:v>
                </c:pt>
                <c:pt idx="1729">
                  <c:v>0.17848811851959992</c:v>
                </c:pt>
                <c:pt idx="1730">
                  <c:v>0.17868616303205101</c:v>
                </c:pt>
                <c:pt idx="1731">
                  <c:v>0.178894112816114</c:v>
                </c:pt>
                <c:pt idx="1732">
                  <c:v>0.179096929613863</c:v>
                </c:pt>
                <c:pt idx="1733">
                  <c:v>0.179303021140578</c:v>
                </c:pt>
                <c:pt idx="1734">
                  <c:v>0.17950621731266744</c:v>
                </c:pt>
                <c:pt idx="1735">
                  <c:v>0.179710524639352</c:v>
                </c:pt>
                <c:pt idx="1736">
                  <c:v>0.17991318739913381</c:v>
                </c:pt>
                <c:pt idx="1737">
                  <c:v>0.180116124635056</c:v>
                </c:pt>
                <c:pt idx="1738">
                  <c:v>0.18031808439904903</c:v>
                </c:pt>
                <c:pt idx="1739">
                  <c:v>0.18051999233864299</c:v>
                </c:pt>
                <c:pt idx="1740">
                  <c:v>0.18072128537955601</c:v>
                </c:pt>
                <c:pt idx="1741">
                  <c:v>0.18092241607082377</c:v>
                </c:pt>
                <c:pt idx="1742">
                  <c:v>0.181123138659948</c:v>
                </c:pt>
                <c:pt idx="1743">
                  <c:v>0.18132367982629041</c:v>
                </c:pt>
                <c:pt idx="1744">
                  <c:v>0.18152393889924504</c:v>
                </c:pt>
                <c:pt idx="1745">
                  <c:v>0.181724033953756</c:v>
                </c:pt>
                <c:pt idx="1746">
                  <c:v>0.18192392948311301</c:v>
                </c:pt>
                <c:pt idx="1747">
                  <c:v>0.18212369056839844</c:v>
                </c:pt>
                <c:pt idx="1748">
                  <c:v>0.18232330998796994</c:v>
                </c:pt>
                <c:pt idx="1749">
                  <c:v>0.18252282627730601</c:v>
                </c:pt>
                <c:pt idx="1750">
                  <c:v>0.18272224366396644</c:v>
                </c:pt>
                <c:pt idx="1751">
                  <c:v>0.18292158681231382</c:v>
                </c:pt>
                <c:pt idx="1752">
                  <c:v>0.183120863855772</c:v>
                </c:pt>
                <c:pt idx="1753">
                  <c:v>0.18332009175183481</c:v>
                </c:pt>
                <c:pt idx="1754">
                  <c:v>0.18351927927275799</c:v>
                </c:pt>
                <c:pt idx="1755">
                  <c:v>0.18371843874451277</c:v>
                </c:pt>
                <c:pt idx="1756">
                  <c:v>0.18391757825555988</c:v>
                </c:pt>
                <c:pt idx="1757">
                  <c:v>0.18411670709753841</c:v>
                </c:pt>
                <c:pt idx="1758">
                  <c:v>0.18431583221896194</c:v>
                </c:pt>
                <c:pt idx="1759">
                  <c:v>0.18451496075561899</c:v>
                </c:pt>
                <c:pt idx="1760">
                  <c:v>0.18471409843226205</c:v>
                </c:pt>
                <c:pt idx="1761">
                  <c:v>0.18491325074845977</c:v>
                </c:pt>
                <c:pt idx="1762">
                  <c:v>0.18511242227020241</c:v>
                </c:pt>
                <c:pt idx="1763">
                  <c:v>0.18531161719383701</c:v>
                </c:pt>
                <c:pt idx="1764">
                  <c:v>0.18551083904159751</c:v>
                </c:pt>
                <c:pt idx="1765">
                  <c:v>0.18571009093683777</c:v>
                </c:pt>
                <c:pt idx="1766">
                  <c:v>0.1859093754811689</c:v>
                </c:pt>
                <c:pt idx="1767">
                  <c:v>0.18610869489465701</c:v>
                </c:pt>
                <c:pt idx="1768">
                  <c:v>0.186308554894554</c:v>
                </c:pt>
                <c:pt idx="1769">
                  <c:v>0.18650892736795499</c:v>
                </c:pt>
                <c:pt idx="1770">
                  <c:v>0.186709814338616</c:v>
                </c:pt>
                <c:pt idx="1771">
                  <c:v>0.18691119724371499</c:v>
                </c:pt>
                <c:pt idx="1772">
                  <c:v>0.18711305852012614</c:v>
                </c:pt>
                <c:pt idx="1773">
                  <c:v>0.18731537258001674</c:v>
                </c:pt>
                <c:pt idx="1774">
                  <c:v>0.18751811220187303</c:v>
                </c:pt>
                <c:pt idx="1775">
                  <c:v>0.18772124408162308</c:v>
                </c:pt>
                <c:pt idx="1776">
                  <c:v>0.18792473181429664</c:v>
                </c:pt>
                <c:pt idx="1777">
                  <c:v>0.18812853376992381</c:v>
                </c:pt>
                <c:pt idx="1778">
                  <c:v>0.18833260443343441</c:v>
                </c:pt>
                <c:pt idx="1779">
                  <c:v>0.18853689339886412</c:v>
                </c:pt>
                <c:pt idx="1780">
                  <c:v>0.18874134664700781</c:v>
                </c:pt>
                <c:pt idx="1781">
                  <c:v>0.18894598033748114</c:v>
                </c:pt>
                <c:pt idx="1782">
                  <c:v>0.18915085499034401</c:v>
                </c:pt>
                <c:pt idx="1783">
                  <c:v>0.18935603227287803</c:v>
                </c:pt>
                <c:pt idx="1784">
                  <c:v>0.18956157927089401</c:v>
                </c:pt>
                <c:pt idx="1785">
                  <c:v>0.18976756722712737</c:v>
                </c:pt>
                <c:pt idx="1786">
                  <c:v>0.18997407155531143</c:v>
                </c:pt>
                <c:pt idx="1787">
                  <c:v>0.190181171685192</c:v>
                </c:pt>
                <c:pt idx="1788">
                  <c:v>0.190388950968336</c:v>
                </c:pt>
                <c:pt idx="1789">
                  <c:v>0.19059749652039495</c:v>
                </c:pt>
                <c:pt idx="1790">
                  <c:v>0.19080689908132994</c:v>
                </c:pt>
                <c:pt idx="1791">
                  <c:v>0.19101725283527077</c:v>
                </c:pt>
                <c:pt idx="1792">
                  <c:v>0.19122820485955</c:v>
                </c:pt>
                <c:pt idx="1793">
                  <c:v>0.19143932755455401</c:v>
                </c:pt>
                <c:pt idx="1794">
                  <c:v>0.19165066372445067</c:v>
                </c:pt>
                <c:pt idx="1795">
                  <c:v>0.19186219486339604</c:v>
                </c:pt>
                <c:pt idx="1796">
                  <c:v>0.19207391820878159</c:v>
                </c:pt>
                <c:pt idx="1797">
                  <c:v>0.19228582789152401</c:v>
                </c:pt>
                <c:pt idx="1798">
                  <c:v>0.19249791993582599</c:v>
                </c:pt>
                <c:pt idx="1799">
                  <c:v>0.19271018926545044</c:v>
                </c:pt>
                <c:pt idx="1800">
                  <c:v>0.19292263170276044</c:v>
                </c:pt>
                <c:pt idx="1801">
                  <c:v>0.19313524260697901</c:v>
                </c:pt>
                <c:pt idx="1802">
                  <c:v>0.19334801783150901</c:v>
                </c:pt>
                <c:pt idx="1803">
                  <c:v>0.19356095310101401</c:v>
                </c:pt>
                <c:pt idx="1804">
                  <c:v>0.19377404445898597</c:v>
                </c:pt>
                <c:pt idx="1805">
                  <c:v>0.19398728799426737</c:v>
                </c:pt>
                <c:pt idx="1806">
                  <c:v>0.19420068005213881</c:v>
                </c:pt>
                <c:pt idx="1807">
                  <c:v>0.19441421712012696</c:v>
                </c:pt>
                <c:pt idx="1808">
                  <c:v>0.19462789593151567</c:v>
                </c:pt>
                <c:pt idx="1809">
                  <c:v>0.19484171342242332</c:v>
                </c:pt>
                <c:pt idx="1810">
                  <c:v>0.195055666786207</c:v>
                </c:pt>
                <c:pt idx="1811">
                  <c:v>0.19526975346172237</c:v>
                </c:pt>
                <c:pt idx="1812">
                  <c:v>0.19548397116469901</c:v>
                </c:pt>
                <c:pt idx="1813">
                  <c:v>0.19569831788888201</c:v>
                </c:pt>
                <c:pt idx="1814">
                  <c:v>0.19591279192584199</c:v>
                </c:pt>
                <c:pt idx="1815">
                  <c:v>0.19612739187053399</c:v>
                </c:pt>
                <c:pt idx="1816">
                  <c:v>0.196342116634485</c:v>
                </c:pt>
                <c:pt idx="1817">
                  <c:v>0.196556965451786</c:v>
                </c:pt>
                <c:pt idx="1818">
                  <c:v>0.19677193788769337</c:v>
                </c:pt>
                <c:pt idx="1819">
                  <c:v>0.19698703384313343</c:v>
                </c:pt>
                <c:pt idx="1820">
                  <c:v>0.19720225355953144</c:v>
                </c:pt>
                <c:pt idx="1821">
                  <c:v>0.19741759762091701</c:v>
                </c:pt>
                <c:pt idx="1822">
                  <c:v>0.19763306695527688</c:v>
                </c:pt>
                <c:pt idx="1823">
                  <c:v>0.197848662833846</c:v>
                </c:pt>
                <c:pt idx="1824">
                  <c:v>0.19806438686919381</c:v>
                </c:pt>
                <c:pt idx="1825">
                  <c:v>0.19828023293427699</c:v>
                </c:pt>
                <c:pt idx="1826">
                  <c:v>0.198496178987835</c:v>
                </c:pt>
                <c:pt idx="1827">
                  <c:v>0.19871225579881099</c:v>
                </c:pt>
                <c:pt idx="1828">
                  <c:v>0.19892846472640482</c:v>
                </c:pt>
                <c:pt idx="1829">
                  <c:v>0.19914481364911088</c:v>
                </c:pt>
                <c:pt idx="1830">
                  <c:v>0.19936130378070199</c:v>
                </c:pt>
                <c:pt idx="1831">
                  <c:v>0.19957794103114501</c:v>
                </c:pt>
                <c:pt idx="1832">
                  <c:v>0.19979472818657801</c:v>
                </c:pt>
                <c:pt idx="1833">
                  <c:v>0.20001166933189701</c:v>
                </c:pt>
                <c:pt idx="1834">
                  <c:v>0.20022876960708</c:v>
                </c:pt>
                <c:pt idx="1835">
                  <c:v>0.20044603432604308</c:v>
                </c:pt>
                <c:pt idx="1836">
                  <c:v>0.200663468923479</c:v>
                </c:pt>
                <c:pt idx="1837">
                  <c:v>0.20088107905458394</c:v>
                </c:pt>
                <c:pt idx="1838">
                  <c:v>0.20109887049814401</c:v>
                </c:pt>
                <c:pt idx="1839">
                  <c:v>0.20131684919934303</c:v>
                </c:pt>
                <c:pt idx="1840">
                  <c:v>0.201535021216104</c:v>
                </c:pt>
                <c:pt idx="1841">
                  <c:v>0.20175339272873799</c:v>
                </c:pt>
                <c:pt idx="1842">
                  <c:v>0.20197197000722181</c:v>
                </c:pt>
                <c:pt idx="1843">
                  <c:v>0.202190759406711</c:v>
                </c:pt>
                <c:pt idx="1844">
                  <c:v>0.20240976734462199</c:v>
                </c:pt>
                <c:pt idx="1845">
                  <c:v>0.20262900029044101</c:v>
                </c:pt>
                <c:pt idx="1846">
                  <c:v>0.20284846474771234</c:v>
                </c:pt>
                <c:pt idx="1847">
                  <c:v>0.20306816724199381</c:v>
                </c:pt>
                <c:pt idx="1848">
                  <c:v>0.20328811430573299</c:v>
                </c:pt>
                <c:pt idx="1849">
                  <c:v>0.20350831246615494</c:v>
                </c:pt>
                <c:pt idx="1850">
                  <c:v>0.20372876823218</c:v>
                </c:pt>
                <c:pt idx="1851">
                  <c:v>0.20394948808312172</c:v>
                </c:pt>
                <c:pt idx="1852">
                  <c:v>0.20417047845734801</c:v>
                </c:pt>
                <c:pt idx="1853">
                  <c:v>0.20439174574220303</c:v>
                </c:pt>
                <c:pt idx="1854">
                  <c:v>0.20461329626428301</c:v>
                </c:pt>
                <c:pt idx="1855">
                  <c:v>0.204835136280756</c:v>
                </c:pt>
                <c:pt idx="1856">
                  <c:v>0.20505727197123699</c:v>
                </c:pt>
                <c:pt idx="1857">
                  <c:v>0.205279709430534</c:v>
                </c:pt>
                <c:pt idx="1858">
                  <c:v>0.20550245466207503</c:v>
                </c:pt>
                <c:pt idx="1859">
                  <c:v>0.20572551357208299</c:v>
                </c:pt>
                <c:pt idx="1860">
                  <c:v>0.20594889196447799</c:v>
                </c:pt>
                <c:pt idx="1861">
                  <c:v>0.20617259553642298</c:v>
                </c:pt>
                <c:pt idx="1862">
                  <c:v>0.20639662987459401</c:v>
                </c:pt>
                <c:pt idx="1863">
                  <c:v>0.20662100045204901</c:v>
                </c:pt>
                <c:pt idx="1864">
                  <c:v>0.20684571262572299</c:v>
                </c:pt>
                <c:pt idx="1865">
                  <c:v>0.2070707716345058</c:v>
                </c:pt>
                <c:pt idx="1866">
                  <c:v>0.20729618259788624</c:v>
                </c:pt>
                <c:pt idx="1867">
                  <c:v>0.20752195051505901</c:v>
                </c:pt>
                <c:pt idx="1868">
                  <c:v>0.20774808026462577</c:v>
                </c:pt>
                <c:pt idx="1869">
                  <c:v>0.20797457660462487</c:v>
                </c:pt>
                <c:pt idx="1870">
                  <c:v>0.20820144417308944</c:v>
                </c:pt>
                <c:pt idx="1871">
                  <c:v>0.20842868748891999</c:v>
                </c:pt>
                <c:pt idx="1872">
                  <c:v>0.20865631090676601</c:v>
                </c:pt>
                <c:pt idx="1873">
                  <c:v>0.208884318518508</c:v>
                </c:pt>
                <c:pt idx="1874">
                  <c:v>0.209112714316639</c:v>
                </c:pt>
                <c:pt idx="1875">
                  <c:v>0.20934150214296937</c:v>
                </c:pt>
                <c:pt idx="1876">
                  <c:v>0.20957068575906401</c:v>
                </c:pt>
                <c:pt idx="1877">
                  <c:v>0.20980026883583244</c:v>
                </c:pt>
                <c:pt idx="1878">
                  <c:v>0.21003025497037203</c:v>
                </c:pt>
                <c:pt idx="1879">
                  <c:v>0.21026064768404301</c:v>
                </c:pt>
                <c:pt idx="1880">
                  <c:v>0.21049145042691642</c:v>
                </c:pt>
                <c:pt idx="1881">
                  <c:v>0.210722666578013</c:v>
                </c:pt>
                <c:pt idx="1882">
                  <c:v>0.21095429944741864</c:v>
                </c:pt>
                <c:pt idx="1883">
                  <c:v>0.21118635227732677</c:v>
                </c:pt>
                <c:pt idx="1884">
                  <c:v>0.211418828243854</c:v>
                </c:pt>
                <c:pt idx="1885">
                  <c:v>0.211651730458568</c:v>
                </c:pt>
                <c:pt idx="1886">
                  <c:v>0.21188506197033599</c:v>
                </c:pt>
                <c:pt idx="1887">
                  <c:v>0.21211882576714541</c:v>
                </c:pt>
                <c:pt idx="1888">
                  <c:v>0.21235302477808088</c:v>
                </c:pt>
                <c:pt idx="1889">
                  <c:v>0.21258766187530892</c:v>
                </c:pt>
                <c:pt idx="1890">
                  <c:v>0.21282273987614103</c:v>
                </c:pt>
                <c:pt idx="1891">
                  <c:v>0.21305826154512442</c:v>
                </c:pt>
                <c:pt idx="1892">
                  <c:v>0.21329422959615177</c:v>
                </c:pt>
                <c:pt idx="1893">
                  <c:v>0.21353064669459401</c:v>
                </c:pt>
                <c:pt idx="1894">
                  <c:v>0.21376751545943704</c:v>
                </c:pt>
                <c:pt idx="1895">
                  <c:v>0.21400483846538237</c:v>
                </c:pt>
                <c:pt idx="1896">
                  <c:v>0.214242618244982</c:v>
                </c:pt>
                <c:pt idx="1897">
                  <c:v>0.22141544598044977</c:v>
                </c:pt>
                <c:pt idx="1898">
                  <c:v>0.22332433815013281</c:v>
                </c:pt>
                <c:pt idx="1899">
                  <c:v>0.22373863935613394</c:v>
                </c:pt>
                <c:pt idx="1900">
                  <c:v>0.22396289430267299</c:v>
                </c:pt>
                <c:pt idx="1901">
                  <c:v>0.22421661449980301</c:v>
                </c:pt>
                <c:pt idx="1902">
                  <c:v>0.22446459599747509</c:v>
                </c:pt>
                <c:pt idx="1903">
                  <c:v>0.22471986416905501</c:v>
                </c:pt>
                <c:pt idx="1904">
                  <c:v>0.22497286859207041</c:v>
                </c:pt>
                <c:pt idx="1905">
                  <c:v>0.22522733774835599</c:v>
                </c:pt>
                <c:pt idx="1906">
                  <c:v>0.22548062920615711</c:v>
                </c:pt>
                <c:pt idx="1907">
                  <c:v>0.225734124399951</c:v>
                </c:pt>
                <c:pt idx="1908">
                  <c:v>0.225986974141687</c:v>
                </c:pt>
                <c:pt idx="1909">
                  <c:v>0.22623974331180999</c:v>
                </c:pt>
                <c:pt idx="1910">
                  <c:v>0.22649215309663803</c:v>
                </c:pt>
                <c:pt idx="1911">
                  <c:v>0.2267444561391633</c:v>
                </c:pt>
                <c:pt idx="1912">
                  <c:v>0.22699657416299354</c:v>
                </c:pt>
                <c:pt idx="1913">
                  <c:v>0.22724863281553703</c:v>
                </c:pt>
                <c:pt idx="1914">
                  <c:v>0.22750062539234001</c:v>
                </c:pt>
                <c:pt idx="1915">
                  <c:v>0.22775262302962987</c:v>
                </c:pt>
                <c:pt idx="1916">
                  <c:v>0.22800464286936403</c:v>
                </c:pt>
                <c:pt idx="1917">
                  <c:v>0.228256730908905</c:v>
                </c:pt>
                <c:pt idx="1918">
                  <c:v>0.22850891036878687</c:v>
                </c:pt>
                <c:pt idx="1919">
                  <c:v>0.22876121439297595</c:v>
                </c:pt>
                <c:pt idx="1920">
                  <c:v>0.22901366592253997</c:v>
                </c:pt>
                <c:pt idx="1921">
                  <c:v>0.22926629063998799</c:v>
                </c:pt>
                <c:pt idx="1922">
                  <c:v>0.22951910919481144</c:v>
                </c:pt>
                <c:pt idx="1923">
                  <c:v>0.22977214236644194</c:v>
                </c:pt>
                <c:pt idx="1924">
                  <c:v>0.23002540811279903</c:v>
                </c:pt>
                <c:pt idx="1925">
                  <c:v>0.230278923664961</c:v>
                </c:pt>
                <c:pt idx="1926">
                  <c:v>0.23053270444627799</c:v>
                </c:pt>
                <c:pt idx="1927">
                  <c:v>0.230786764951917</c:v>
                </c:pt>
                <c:pt idx="1928">
                  <c:v>0.231041118384818</c:v>
                </c:pt>
                <c:pt idx="1929">
                  <c:v>0.231295777048771</c:v>
                </c:pt>
                <c:pt idx="1930">
                  <c:v>0.231550752252736</c:v>
                </c:pt>
                <c:pt idx="1931">
                  <c:v>0.23180605450456601</c:v>
                </c:pt>
                <c:pt idx="1932">
                  <c:v>0.23206169351085701</c:v>
                </c:pt>
                <c:pt idx="1933">
                  <c:v>0.23231795597713689</c:v>
                </c:pt>
                <c:pt idx="1934">
                  <c:v>0.23257503603388788</c:v>
                </c:pt>
                <c:pt idx="1935">
                  <c:v>0.23283292212977597</c:v>
                </c:pt>
                <c:pt idx="1936">
                  <c:v>0.23309161462629699</c:v>
                </c:pt>
                <c:pt idx="1937">
                  <c:v>0.23335110376141799</c:v>
                </c:pt>
                <c:pt idx="1938">
                  <c:v>0.23361137525380088</c:v>
                </c:pt>
                <c:pt idx="1939">
                  <c:v>0.23387240953569199</c:v>
                </c:pt>
                <c:pt idx="1940">
                  <c:v>0.23413418213244042</c:v>
                </c:pt>
                <c:pt idx="1941">
                  <c:v>0.23439666332567</c:v>
                </c:pt>
                <c:pt idx="1942">
                  <c:v>0.23465981825944288</c:v>
                </c:pt>
                <c:pt idx="1943">
                  <c:v>0.23492360672875287</c:v>
                </c:pt>
                <c:pt idx="1944">
                  <c:v>0.235187982683673</c:v>
                </c:pt>
                <c:pt idx="1945">
                  <c:v>0.23545289896752244</c:v>
                </c:pt>
                <c:pt idx="1946">
                  <c:v>0.23571839284584753</c:v>
                </c:pt>
                <c:pt idx="1947">
                  <c:v>0.235984529064762</c:v>
                </c:pt>
                <c:pt idx="1948">
                  <c:v>0.23625137654073441</c:v>
                </c:pt>
                <c:pt idx="1949">
                  <c:v>0.23651900964911199</c:v>
                </c:pt>
                <c:pt idx="1950">
                  <c:v>0.23678750789722608</c:v>
                </c:pt>
                <c:pt idx="1951">
                  <c:v>0.23705695564566501</c:v>
                </c:pt>
                <c:pt idx="1952">
                  <c:v>0.23732744218305399</c:v>
                </c:pt>
                <c:pt idx="1953">
                  <c:v>0.23759906153223581</c:v>
                </c:pt>
                <c:pt idx="1954">
                  <c:v>0.23787191239707201</c:v>
                </c:pt>
                <c:pt idx="1955">
                  <c:v>0.23814609798875597</c:v>
                </c:pt>
                <c:pt idx="1956">
                  <c:v>0.23842142085638277</c:v>
                </c:pt>
                <c:pt idx="1957">
                  <c:v>0.23869731427447899</c:v>
                </c:pt>
                <c:pt idx="1958">
                  <c:v>0.23897384174097144</c:v>
                </c:pt>
                <c:pt idx="1959">
                  <c:v>0.23925097968615988</c:v>
                </c:pt>
                <c:pt idx="1960">
                  <c:v>0.23952872708423001</c:v>
                </c:pt>
                <c:pt idx="1961">
                  <c:v>0.23980707687349306</c:v>
                </c:pt>
                <c:pt idx="1962">
                  <c:v>0.240086025250041</c:v>
                </c:pt>
                <c:pt idx="1963">
                  <c:v>0.24036556609106599</c:v>
                </c:pt>
                <c:pt idx="1964">
                  <c:v>0.24064569449217932</c:v>
                </c:pt>
                <c:pt idx="1965">
                  <c:v>0.24092640450364641</c:v>
                </c:pt>
                <c:pt idx="1966">
                  <c:v>0.24120769060251801</c:v>
                </c:pt>
                <c:pt idx="1967">
                  <c:v>0.24148954680092977</c:v>
                </c:pt>
                <c:pt idx="1968">
                  <c:v>0.24177196724387287</c:v>
                </c:pt>
                <c:pt idx="1969">
                  <c:v>0.24205494588032542</c:v>
                </c:pt>
                <c:pt idx="1970">
                  <c:v>0.24233847671346984</c:v>
                </c:pt>
                <c:pt idx="1971">
                  <c:v>0.24262255369434488</c:v>
                </c:pt>
                <c:pt idx="1972">
                  <c:v>0.24290717083862903</c:v>
                </c:pt>
                <c:pt idx="1973">
                  <c:v>0.24319232220730799</c:v>
                </c:pt>
                <c:pt idx="1974">
                  <c:v>0.243478001973187</c:v>
                </c:pt>
                <c:pt idx="1975">
                  <c:v>0.24376420443555241</c:v>
                </c:pt>
                <c:pt idx="1976">
                  <c:v>0.244050924067687</c:v>
                </c:pt>
                <c:pt idx="1977">
                  <c:v>0.24433815554445903</c:v>
                </c:pt>
                <c:pt idx="1978">
                  <c:v>0.24462589378208799</c:v>
                </c:pt>
                <c:pt idx="1979">
                  <c:v>0.24491413396979742</c:v>
                </c:pt>
                <c:pt idx="1980">
                  <c:v>0.24520287160533399</c:v>
                </c:pt>
                <c:pt idx="1981">
                  <c:v>0.24549210252652381</c:v>
                </c:pt>
                <c:pt idx="1982">
                  <c:v>0.24578182294311188</c:v>
                </c:pt>
                <c:pt idx="1983">
                  <c:v>0.24607202946588497</c:v>
                </c:pt>
                <c:pt idx="1984">
                  <c:v>0.24636271913438701</c:v>
                </c:pt>
                <c:pt idx="1985">
                  <c:v>0.24665388944203903</c:v>
                </c:pt>
                <c:pt idx="1986">
                  <c:v>0.24694553835900837</c:v>
                </c:pt>
                <c:pt idx="1987">
                  <c:v>0.24723766435226394</c:v>
                </c:pt>
                <c:pt idx="1988">
                  <c:v>0.24752993048368199</c:v>
                </c:pt>
                <c:pt idx="1989">
                  <c:v>0.24782213045016777</c:v>
                </c:pt>
                <c:pt idx="1990">
                  <c:v>0.24811417821316201</c:v>
                </c:pt>
                <c:pt idx="1991">
                  <c:v>0.24840596096902903</c:v>
                </c:pt>
                <c:pt idx="1992">
                  <c:v>0.24869743803525377</c:v>
                </c:pt>
                <c:pt idx="1993">
                  <c:v>0.24898863128297877</c:v>
                </c:pt>
                <c:pt idx="1994">
                  <c:v>0.24927954518534512</c:v>
                </c:pt>
                <c:pt idx="1995">
                  <c:v>0.24957018948856041</c:v>
                </c:pt>
                <c:pt idx="1996">
                  <c:v>0.24986057025810288</c:v>
                </c:pt>
                <c:pt idx="1997">
                  <c:v>0.25015069532799639</c:v>
                </c:pt>
                <c:pt idx="1998">
                  <c:v>0.25044057394909303</c:v>
                </c:pt>
                <c:pt idx="1999">
                  <c:v>0.25073021635602516</c:v>
                </c:pt>
              </c:numCache>
            </c:numRef>
          </c:val>
        </c:ser>
        <c:ser>
          <c:idx val="7"/>
          <c:order val="7"/>
          <c:marker>
            <c:symbol val="none"/>
          </c:marker>
          <c:val>
            <c:numRef>
              <c:f>population!$AS$1:$AS$2000</c:f>
              <c:numCache>
                <c:formatCode>_(* #,##0.00_);_(* \(#,##0.00\);_(* "-"??_);_(@_)</c:formatCode>
                <c:ptCount val="2000"/>
                <c:pt idx="0">
                  <c:v>0</c:v>
                </c:pt>
                <c:pt idx="1">
                  <c:v>2.0320566483899141E-2</c:v>
                </c:pt>
                <c:pt idx="2">
                  <c:v>1.9519364965514499E-2</c:v>
                </c:pt>
                <c:pt idx="3">
                  <c:v>1.9767492122139699E-2</c:v>
                </c:pt>
                <c:pt idx="4">
                  <c:v>1.9675257320449099E-2</c:v>
                </c:pt>
                <c:pt idx="5">
                  <c:v>1.9628341608449701E-2</c:v>
                </c:pt>
                <c:pt idx="6">
                  <c:v>1.9581016732055943E-2</c:v>
                </c:pt>
                <c:pt idx="7">
                  <c:v>1.95370785823436E-2</c:v>
                </c:pt>
                <c:pt idx="8">
                  <c:v>1.9494328932429601E-2</c:v>
                </c:pt>
                <c:pt idx="9">
                  <c:v>1.94522309596286E-2</c:v>
                </c:pt>
                <c:pt idx="10">
                  <c:v>1.9410441152142899E-2</c:v>
                </c:pt>
                <c:pt idx="11">
                  <c:v>1.936878104789283E-2</c:v>
                </c:pt>
                <c:pt idx="12">
                  <c:v>1.9327145027927536E-2</c:v>
                </c:pt>
                <c:pt idx="13">
                  <c:v>1.9285468641759968E-2</c:v>
                </c:pt>
                <c:pt idx="14">
                  <c:v>1.9243711195304807E-2</c:v>
                </c:pt>
                <c:pt idx="15">
                  <c:v>1.9201846562564805E-2</c:v>
                </c:pt>
                <c:pt idx="16">
                  <c:v>1.91598578973942E-2</c:v>
                </c:pt>
                <c:pt idx="17">
                  <c:v>1.91177344598433E-2</c:v>
                </c:pt>
                <c:pt idx="18">
                  <c:v>1.9075469631495222E-2</c:v>
                </c:pt>
                <c:pt idx="19">
                  <c:v>1.9033059632845253E-2</c:v>
                </c:pt>
                <c:pt idx="20">
                  <c:v>1.8990502670782821E-2</c:v>
                </c:pt>
                <c:pt idx="21">
                  <c:v>1.8947798358281021E-2</c:v>
                </c:pt>
                <c:pt idx="22">
                  <c:v>1.89049473112427E-2</c:v>
                </c:pt>
                <c:pt idx="23">
                  <c:v>1.8861950863499101E-2</c:v>
                </c:pt>
                <c:pt idx="24">
                  <c:v>1.8818810862312841E-2</c:v>
                </c:pt>
                <c:pt idx="25">
                  <c:v>1.8775529519793051E-2</c:v>
                </c:pt>
                <c:pt idx="26">
                  <c:v>1.873210930380112E-2</c:v>
                </c:pt>
                <c:pt idx="27">
                  <c:v>1.86885528571787E-2</c:v>
                </c:pt>
                <c:pt idx="28">
                  <c:v>1.8644862937563501E-2</c:v>
                </c:pt>
                <c:pt idx="29">
                  <c:v>1.8601042372355801E-2</c:v>
                </c:pt>
                <c:pt idx="30">
                  <c:v>1.85570940249636E-2</c:v>
                </c:pt>
                <c:pt idx="31">
                  <c:v>1.8513020769525781E-2</c:v>
                </c:pt>
                <c:pt idx="32">
                  <c:v>1.8468825472069943E-2</c:v>
                </c:pt>
                <c:pt idx="33">
                  <c:v>1.84245109766005E-2</c:v>
                </c:pt>
                <c:pt idx="34">
                  <c:v>1.8380080094989638E-2</c:v>
                </c:pt>
                <c:pt idx="35">
                  <c:v>1.8335535599830824E-2</c:v>
                </c:pt>
                <c:pt idx="36">
                  <c:v>1.8290880219618211E-2</c:v>
                </c:pt>
                <c:pt idx="37">
                  <c:v>1.8246116635760461E-2</c:v>
                </c:pt>
                <c:pt idx="38">
                  <c:v>1.8201247481064501E-2</c:v>
                </c:pt>
                <c:pt idx="39">
                  <c:v>1.81562753393948E-2</c:v>
                </c:pt>
                <c:pt idx="40">
                  <c:v>1.81112027462909E-2</c:v>
                </c:pt>
                <c:pt idx="41">
                  <c:v>1.8066032190370101E-2</c:v>
                </c:pt>
                <c:pt idx="42">
                  <c:v>1.8020766115381205E-2</c:v>
                </c:pt>
                <c:pt idx="43">
                  <c:v>1.7975406922801897E-2</c:v>
                </c:pt>
                <c:pt idx="44">
                  <c:v>1.7929956974900799E-2</c:v>
                </c:pt>
                <c:pt idx="45">
                  <c:v>1.7884418598196301E-2</c:v>
                </c:pt>
                <c:pt idx="46">
                  <c:v>1.7838794087261599E-2</c:v>
                </c:pt>
                <c:pt idx="47">
                  <c:v>1.7793517290183063E-2</c:v>
                </c:pt>
                <c:pt idx="48">
                  <c:v>1.7749154151831502E-2</c:v>
                </c:pt>
                <c:pt idx="49">
                  <c:v>1.7705679875945301E-2</c:v>
                </c:pt>
                <c:pt idx="50">
                  <c:v>1.7663076935352205E-2</c:v>
                </c:pt>
                <c:pt idx="51">
                  <c:v>1.7621308039248103E-2</c:v>
                </c:pt>
                <c:pt idx="52">
                  <c:v>1.7580330012063421E-2</c:v>
                </c:pt>
                <c:pt idx="53">
                  <c:v>1.7540093274703801E-2</c:v>
                </c:pt>
                <c:pt idx="54">
                  <c:v>1.7500542074516002E-2</c:v>
                </c:pt>
                <c:pt idx="55">
                  <c:v>1.7461614467106402E-2</c:v>
                </c:pt>
                <c:pt idx="56">
                  <c:v>1.7423242311292199E-2</c:v>
                </c:pt>
                <c:pt idx="57">
                  <c:v>1.7385351260375225E-2</c:v>
                </c:pt>
                <c:pt idx="58">
                  <c:v>1.7347860755972101E-2</c:v>
                </c:pt>
                <c:pt idx="59">
                  <c:v>1.7310684025935302E-2</c:v>
                </c:pt>
                <c:pt idx="60">
                  <c:v>1.7273728088422209E-2</c:v>
                </c:pt>
                <c:pt idx="61">
                  <c:v>1.7236927768688105E-2</c:v>
                </c:pt>
                <c:pt idx="62">
                  <c:v>1.7200367825876799E-2</c:v>
                </c:pt>
                <c:pt idx="63">
                  <c:v>1.7164154972625301E-2</c:v>
                </c:pt>
                <c:pt idx="64">
                  <c:v>1.7128404989644599E-2</c:v>
                </c:pt>
                <c:pt idx="65">
                  <c:v>1.7093239731372101E-2</c:v>
                </c:pt>
                <c:pt idx="66">
                  <c:v>1.7058786549242502E-2</c:v>
                </c:pt>
                <c:pt idx="67">
                  <c:v>1.7025177970007601E-2</c:v>
                </c:pt>
                <c:pt idx="68">
                  <c:v>1.6992551392356652E-2</c:v>
                </c:pt>
                <c:pt idx="69">
                  <c:v>1.6961048766168541E-2</c:v>
                </c:pt>
                <c:pt idx="70">
                  <c:v>1.6930816251488907E-2</c:v>
                </c:pt>
                <c:pt idx="71">
                  <c:v>1.6902003857707442E-2</c:v>
                </c:pt>
                <c:pt idx="72">
                  <c:v>1.6874765064109721E-2</c:v>
                </c:pt>
                <c:pt idx="73">
                  <c:v>1.6849256423192599E-2</c:v>
                </c:pt>
                <c:pt idx="74">
                  <c:v>1.6824375714702799E-2</c:v>
                </c:pt>
                <c:pt idx="75">
                  <c:v>1.6799805835465378E-2</c:v>
                </c:pt>
                <c:pt idx="76">
                  <c:v>1.6775522471037203E-2</c:v>
                </c:pt>
                <c:pt idx="77">
                  <c:v>1.6751514868495607E-2</c:v>
                </c:pt>
                <c:pt idx="78">
                  <c:v>1.6727779847038216E-2</c:v>
                </c:pt>
                <c:pt idx="79">
                  <c:v>1.6704314400135509E-2</c:v>
                </c:pt>
                <c:pt idx="80">
                  <c:v>1.6681115620157901E-2</c:v>
                </c:pt>
                <c:pt idx="81">
                  <c:v>1.6658180560398E-2</c:v>
                </c:pt>
                <c:pt idx="82">
                  <c:v>1.6635506229419401E-2</c:v>
                </c:pt>
                <c:pt idx="83">
                  <c:v>1.66130895836962E-2</c:v>
                </c:pt>
                <c:pt idx="84">
                  <c:v>1.6590927523116101E-2</c:v>
                </c:pt>
                <c:pt idx="85">
                  <c:v>1.6569016886915602E-2</c:v>
                </c:pt>
                <c:pt idx="86">
                  <c:v>1.6547354450191998E-2</c:v>
                </c:pt>
                <c:pt idx="87">
                  <c:v>1.6525936920973899E-2</c:v>
                </c:pt>
                <c:pt idx="88">
                  <c:v>1.65047609378795E-2</c:v>
                </c:pt>
                <c:pt idx="89">
                  <c:v>1.6483823068386992E-2</c:v>
                </c:pt>
                <c:pt idx="90">
                  <c:v>1.6463119807731803E-2</c:v>
                </c:pt>
                <c:pt idx="91">
                  <c:v>1.6442647578449002E-2</c:v>
                </c:pt>
                <c:pt idx="92">
                  <c:v>1.6422402730560327E-2</c:v>
                </c:pt>
                <c:pt idx="93">
                  <c:v>1.6402381542411151E-2</c:v>
                </c:pt>
                <c:pt idx="94">
                  <c:v>1.6382580222153945E-2</c:v>
                </c:pt>
                <c:pt idx="95">
                  <c:v>1.6362994909861203E-2</c:v>
                </c:pt>
                <c:pt idx="96">
                  <c:v>1.6343621680254803E-2</c:v>
                </c:pt>
                <c:pt idx="97">
                  <c:v>1.6324456546024799E-2</c:v>
                </c:pt>
                <c:pt idx="98">
                  <c:v>1.6305495461710739E-2</c:v>
                </c:pt>
                <c:pt idx="99">
                  <c:v>1.6286734328108381E-2</c:v>
                </c:pt>
                <c:pt idx="100">
                  <c:v>1.6268168997165735E-2</c:v>
                </c:pt>
                <c:pt idx="101">
                  <c:v>1.6249795277317774E-2</c:v>
                </c:pt>
                <c:pt idx="102">
                  <c:v>1.6231608939219103E-2</c:v>
                </c:pt>
                <c:pt idx="103">
                  <c:v>1.6213605721820699E-2</c:v>
                </c:pt>
                <c:pt idx="104">
                  <c:v>1.6195781338734623E-2</c:v>
                </c:pt>
                <c:pt idx="105">
                  <c:v>1.6178131484837224E-2</c:v>
                </c:pt>
                <c:pt idx="106">
                  <c:v>1.6160651843051033E-2</c:v>
                </c:pt>
                <c:pt idx="107">
                  <c:v>1.6143338091251701E-2</c:v>
                </c:pt>
                <c:pt idx="108">
                  <c:v>1.6126185909243702E-2</c:v>
                </c:pt>
                <c:pt idx="109">
                  <c:v>1.6109190985749398E-2</c:v>
                </c:pt>
                <c:pt idx="110">
                  <c:v>1.6092349025361302E-2</c:v>
                </c:pt>
                <c:pt idx="111">
                  <c:v>1.6075655755407321E-2</c:v>
                </c:pt>
                <c:pt idx="112">
                  <c:v>1.60591068030142E-2</c:v>
                </c:pt>
                <c:pt idx="113">
                  <c:v>1.6042697907379101E-2</c:v>
                </c:pt>
                <c:pt idx="114">
                  <c:v>1.6026425090974017E-2</c:v>
                </c:pt>
                <c:pt idx="115">
                  <c:v>1.6010284222266805E-2</c:v>
                </c:pt>
                <c:pt idx="116">
                  <c:v>1.5994271227068056E-2</c:v>
                </c:pt>
                <c:pt idx="117">
                  <c:v>1.5978382088387203E-2</c:v>
                </c:pt>
                <c:pt idx="118">
                  <c:v>1.5962612855675799E-2</c:v>
                </c:pt>
                <c:pt idx="119">
                  <c:v>1.5946959649435485E-2</c:v>
                </c:pt>
                <c:pt idx="120">
                  <c:v>1.59314186656495E-2</c:v>
                </c:pt>
                <c:pt idx="121">
                  <c:v>1.5915986179747599E-2</c:v>
                </c:pt>
                <c:pt idx="122">
                  <c:v>1.59006585501755E-2</c:v>
                </c:pt>
                <c:pt idx="123">
                  <c:v>1.58854322215734E-2</c:v>
                </c:pt>
                <c:pt idx="124">
                  <c:v>1.5870303727557905E-2</c:v>
                </c:pt>
                <c:pt idx="125">
                  <c:v>1.5855269693112524E-2</c:v>
                </c:pt>
                <c:pt idx="126">
                  <c:v>1.5840326836593102E-2</c:v>
                </c:pt>
                <c:pt idx="127">
                  <c:v>1.5825471971361103E-2</c:v>
                </c:pt>
                <c:pt idx="128">
                  <c:v>1.5810702007048101E-2</c:v>
                </c:pt>
                <c:pt idx="129">
                  <c:v>1.5796013950472997E-2</c:v>
                </c:pt>
                <c:pt idx="130">
                  <c:v>1.5781404906222603E-2</c:v>
                </c:pt>
                <c:pt idx="131">
                  <c:v>1.5766872076913161E-2</c:v>
                </c:pt>
                <c:pt idx="132">
                  <c:v>1.57524127631497E-2</c:v>
                </c:pt>
                <c:pt idx="133">
                  <c:v>1.57380243632038E-2</c:v>
                </c:pt>
                <c:pt idx="134">
                  <c:v>1.5723704372425203E-2</c:v>
                </c:pt>
                <c:pt idx="135">
                  <c:v>1.5709450382409201E-2</c:v>
                </c:pt>
                <c:pt idx="136">
                  <c:v>1.56952600799392E-2</c:v>
                </c:pt>
                <c:pt idx="137">
                  <c:v>1.5681131245722405E-2</c:v>
                </c:pt>
                <c:pt idx="138">
                  <c:v>1.5667061752937503E-2</c:v>
                </c:pt>
                <c:pt idx="139">
                  <c:v>1.56530495656182E-2</c:v>
                </c:pt>
                <c:pt idx="140">
                  <c:v>1.5639092736882701E-2</c:v>
                </c:pt>
                <c:pt idx="141">
                  <c:v>1.5625189407033249E-2</c:v>
                </c:pt>
                <c:pt idx="142">
                  <c:v>1.5611337801540599E-2</c:v>
                </c:pt>
                <c:pt idx="143">
                  <c:v>1.5597536228931801E-2</c:v>
                </c:pt>
                <c:pt idx="144">
                  <c:v>1.5583783078591399E-2</c:v>
                </c:pt>
                <c:pt idx="145">
                  <c:v>1.5570076818498101E-2</c:v>
                </c:pt>
                <c:pt idx="146">
                  <c:v>1.5556415992905101E-2</c:v>
                </c:pt>
                <c:pt idx="147">
                  <c:v>1.5542799219979732E-2</c:v>
                </c:pt>
                <c:pt idx="148">
                  <c:v>1.5529225189412972E-2</c:v>
                </c:pt>
                <c:pt idx="149">
                  <c:v>1.5515692660012501E-2</c:v>
                </c:pt>
                <c:pt idx="150">
                  <c:v>1.5502200457286501E-2</c:v>
                </c:pt>
                <c:pt idx="151">
                  <c:v>1.5488747471028498E-2</c:v>
                </c:pt>
                <c:pt idx="152">
                  <c:v>1.54753326529137E-2</c:v>
                </c:pt>
                <c:pt idx="153">
                  <c:v>1.5461955014112322E-2</c:v>
                </c:pt>
                <c:pt idx="154">
                  <c:v>1.5448613622926799E-2</c:v>
                </c:pt>
                <c:pt idx="155">
                  <c:v>1.54353076024636E-2</c:v>
                </c:pt>
                <c:pt idx="156">
                  <c:v>1.5422036128336499E-2</c:v>
                </c:pt>
                <c:pt idx="157">
                  <c:v>1.5408798426414501E-2</c:v>
                </c:pt>
                <c:pt idx="158">
                  <c:v>1.5395593770615201E-2</c:v>
                </c:pt>
                <c:pt idx="159">
                  <c:v>1.5382421480745903E-2</c:v>
                </c:pt>
                <c:pt idx="160">
                  <c:v>1.5369280920398298E-2</c:v>
                </c:pt>
                <c:pt idx="161">
                  <c:v>1.5356171494897613E-2</c:v>
                </c:pt>
                <c:pt idx="162">
                  <c:v>1.5343092649307425E-2</c:v>
                </c:pt>
                <c:pt idx="163">
                  <c:v>1.53300438664954E-2</c:v>
                </c:pt>
                <c:pt idx="164">
                  <c:v>1.5317024665257813E-2</c:v>
                </c:pt>
                <c:pt idx="165">
                  <c:v>1.5304034598501501E-2</c:v>
                </c:pt>
                <c:pt idx="166">
                  <c:v>1.5291073251493901E-2</c:v>
                </c:pt>
                <c:pt idx="167">
                  <c:v>1.5278140240166901E-2</c:v>
                </c:pt>
                <c:pt idx="168">
                  <c:v>1.5265235209487844E-2</c:v>
                </c:pt>
                <c:pt idx="169">
                  <c:v>1.5252357831887301E-2</c:v>
                </c:pt>
                <c:pt idx="170">
                  <c:v>1.5239507805752103E-2</c:v>
                </c:pt>
                <c:pt idx="171">
                  <c:v>1.52266848539731E-2</c:v>
                </c:pt>
                <c:pt idx="172">
                  <c:v>1.52138887225556E-2</c:v>
                </c:pt>
                <c:pt idx="173">
                  <c:v>1.5201119179286801E-2</c:v>
                </c:pt>
                <c:pt idx="174">
                  <c:v>1.51883760124595E-2</c:v>
                </c:pt>
                <c:pt idx="175">
                  <c:v>1.5175659029652401E-2</c:v>
                </c:pt>
                <c:pt idx="176">
                  <c:v>1.51629680565645E-2</c:v>
                </c:pt>
                <c:pt idx="177">
                  <c:v>1.5150302935901696E-2</c:v>
                </c:pt>
                <c:pt idx="178">
                  <c:v>1.5137663526316198E-2</c:v>
                </c:pt>
                <c:pt idx="179">
                  <c:v>1.5125049701394899E-2</c:v>
                </c:pt>
                <c:pt idx="180">
                  <c:v>1.5112461348696603E-2</c:v>
                </c:pt>
                <c:pt idx="181">
                  <c:v>1.5099898368836021E-2</c:v>
                </c:pt>
                <c:pt idx="182">
                  <c:v>1.5087360674613005E-2</c:v>
                </c:pt>
                <c:pt idx="183">
                  <c:v>1.5074848190186001E-2</c:v>
                </c:pt>
                <c:pt idx="184">
                  <c:v>1.50623608502868E-2</c:v>
                </c:pt>
                <c:pt idx="185">
                  <c:v>1.5049898599476301E-2</c:v>
                </c:pt>
                <c:pt idx="186">
                  <c:v>1.5037461391439405E-2</c:v>
                </c:pt>
                <c:pt idx="187">
                  <c:v>1.5025049188317288E-2</c:v>
                </c:pt>
                <c:pt idx="188">
                  <c:v>1.5012661960074399E-2</c:v>
                </c:pt>
                <c:pt idx="189">
                  <c:v>1.5000299683902703E-2</c:v>
                </c:pt>
                <c:pt idx="190">
                  <c:v>1.4987962343655301E-2</c:v>
                </c:pt>
                <c:pt idx="191">
                  <c:v>2.6240562376526475E-2</c:v>
                </c:pt>
                <c:pt idx="192">
                  <c:v>2.8931616998299499E-2</c:v>
                </c:pt>
                <c:pt idx="193">
                  <c:v>2.9119208185186912E-2</c:v>
                </c:pt>
                <c:pt idx="194">
                  <c:v>2.9127853508580798E-2</c:v>
                </c:pt>
                <c:pt idx="195">
                  <c:v>2.9104778578809911E-2</c:v>
                </c:pt>
                <c:pt idx="196">
                  <c:v>2.9083112575214263E-2</c:v>
                </c:pt>
                <c:pt idx="197">
                  <c:v>2.9065570963225252E-2</c:v>
                </c:pt>
                <c:pt idx="198">
                  <c:v>2.9049750377781198E-2</c:v>
                </c:pt>
                <c:pt idx="199">
                  <c:v>2.9034884185370712E-2</c:v>
                </c:pt>
                <c:pt idx="200">
                  <c:v>2.9020395480385812E-2</c:v>
                </c:pt>
                <c:pt idx="201">
                  <c:v>2.9006035657326412E-2</c:v>
                </c:pt>
                <c:pt idx="202">
                  <c:v>2.8991657985458101E-2</c:v>
                </c:pt>
                <c:pt idx="203">
                  <c:v>2.8977184565972511E-2</c:v>
                </c:pt>
                <c:pt idx="204">
                  <c:v>2.8962570294101767E-2</c:v>
                </c:pt>
                <c:pt idx="205">
                  <c:v>2.8947790032569601E-2</c:v>
                </c:pt>
                <c:pt idx="206">
                  <c:v>2.8932830116908399E-2</c:v>
                </c:pt>
                <c:pt idx="207">
                  <c:v>2.8917683989286277E-2</c:v>
                </c:pt>
                <c:pt idx="208">
                  <c:v>2.8902349488251298E-2</c:v>
                </c:pt>
                <c:pt idx="209">
                  <c:v>2.8886827229387999E-2</c:v>
                </c:pt>
                <c:pt idx="210">
                  <c:v>2.8871119576557001E-2</c:v>
                </c:pt>
                <c:pt idx="211">
                  <c:v>2.885522998440811E-2</c:v>
                </c:pt>
                <c:pt idx="212">
                  <c:v>2.8839162568041081E-2</c:v>
                </c:pt>
                <c:pt idx="213">
                  <c:v>2.8822921818875701E-2</c:v>
                </c:pt>
                <c:pt idx="214">
                  <c:v>2.8806512415452616E-2</c:v>
                </c:pt>
                <c:pt idx="215">
                  <c:v>2.8789939097253602E-2</c:v>
                </c:pt>
                <c:pt idx="216">
                  <c:v>2.8773206580875319E-2</c:v>
                </c:pt>
                <c:pt idx="217">
                  <c:v>2.8756319504995711E-2</c:v>
                </c:pt>
                <c:pt idx="218">
                  <c:v>2.8739282395093699E-2</c:v>
                </c:pt>
                <c:pt idx="219">
                  <c:v>2.8722099641768178E-2</c:v>
                </c:pt>
                <c:pt idx="220">
                  <c:v>2.8704775488474329E-2</c:v>
                </c:pt>
                <c:pt idx="221">
                  <c:v>2.8687314025746494E-2</c:v>
                </c:pt>
                <c:pt idx="222">
                  <c:v>2.8669719189888102E-2</c:v>
                </c:pt>
                <c:pt idx="223">
                  <c:v>2.8651994764680711E-2</c:v>
                </c:pt>
                <c:pt idx="224">
                  <c:v>2.8634144385108799E-2</c:v>
                </c:pt>
                <c:pt idx="225">
                  <c:v>2.8616171542383599E-2</c:v>
                </c:pt>
                <c:pt idx="226">
                  <c:v>2.859807958975211E-2</c:v>
                </c:pt>
                <c:pt idx="227">
                  <c:v>2.8579871748733152E-2</c:v>
                </c:pt>
                <c:pt idx="228">
                  <c:v>2.8561551115525993E-2</c:v>
                </c:pt>
                <c:pt idx="229">
                  <c:v>2.8543120667416211E-2</c:v>
                </c:pt>
                <c:pt idx="230">
                  <c:v>2.8524583269052099E-2</c:v>
                </c:pt>
                <c:pt idx="231">
                  <c:v>2.8505941678520396E-2</c:v>
                </c:pt>
                <c:pt idx="232">
                  <c:v>2.8487198553149812E-2</c:v>
                </c:pt>
                <c:pt idx="233">
                  <c:v>2.8468356455039898E-2</c:v>
                </c:pt>
                <c:pt idx="234">
                  <c:v>2.8449417856268099E-2</c:v>
                </c:pt>
                <c:pt idx="235">
                  <c:v>2.84303851437906E-2</c:v>
                </c:pt>
                <c:pt idx="236">
                  <c:v>2.8411260624031612E-2</c:v>
                </c:pt>
                <c:pt idx="237">
                  <c:v>2.8392046527169052E-2</c:v>
                </c:pt>
                <c:pt idx="238">
                  <c:v>2.8372745011128006E-2</c:v>
                </c:pt>
                <c:pt idx="239">
                  <c:v>2.8353358165295599E-2</c:v>
                </c:pt>
                <c:pt idx="240">
                  <c:v>2.833388801397382E-2</c:v>
                </c:pt>
                <c:pt idx="241">
                  <c:v>2.8314336519579812E-2</c:v>
                </c:pt>
                <c:pt idx="242">
                  <c:v>2.8294705585622092E-2</c:v>
                </c:pt>
                <c:pt idx="243">
                  <c:v>2.8274997059451256E-2</c:v>
                </c:pt>
                <c:pt idx="244">
                  <c:v>2.8255212734816612E-2</c:v>
                </c:pt>
                <c:pt idx="245">
                  <c:v>2.82353543542351E-2</c:v>
                </c:pt>
                <c:pt idx="246">
                  <c:v>2.8215423611188787E-2</c:v>
                </c:pt>
                <c:pt idx="247">
                  <c:v>2.8195422152165289E-2</c:v>
                </c:pt>
                <c:pt idx="248">
                  <c:v>2.8175351578554816E-2</c:v>
                </c:pt>
                <c:pt idx="249">
                  <c:v>2.8155213448414786E-2</c:v>
                </c:pt>
                <c:pt idx="250">
                  <c:v>2.8135009278114052E-2</c:v>
                </c:pt>
                <c:pt idx="251">
                  <c:v>2.8114740543872398E-2</c:v>
                </c:pt>
                <c:pt idx="252">
                  <c:v>2.80944086831964E-2</c:v>
                </c:pt>
                <c:pt idx="253">
                  <c:v>2.8074015096231399E-2</c:v>
                </c:pt>
                <c:pt idx="254">
                  <c:v>2.8053561147033088E-2</c:v>
                </c:pt>
                <c:pt idx="255">
                  <c:v>2.8033048164771028E-2</c:v>
                </c:pt>
                <c:pt idx="256">
                  <c:v>2.8012477444866402E-2</c:v>
                </c:pt>
                <c:pt idx="257">
                  <c:v>2.799185025008551E-2</c:v>
                </c:pt>
                <c:pt idx="258">
                  <c:v>2.7971167811577009E-2</c:v>
                </c:pt>
                <c:pt idx="259">
                  <c:v>2.7950431329874952E-2</c:v>
                </c:pt>
                <c:pt idx="260">
                  <c:v>2.7929641975877002E-2</c:v>
                </c:pt>
                <c:pt idx="261">
                  <c:v>2.79088008917842E-2</c:v>
                </c:pt>
                <c:pt idx="262">
                  <c:v>2.7887909192033412E-2</c:v>
                </c:pt>
                <c:pt idx="263">
                  <c:v>2.7866967964211009E-2</c:v>
                </c:pt>
                <c:pt idx="264">
                  <c:v>2.7845978269962168E-2</c:v>
                </c:pt>
                <c:pt idx="265">
                  <c:v>2.7824941145897401E-2</c:v>
                </c:pt>
                <c:pt idx="266">
                  <c:v>2.7803857604508049E-2</c:v>
                </c:pt>
                <c:pt idx="267">
                  <c:v>2.7782728635079999E-2</c:v>
                </c:pt>
                <c:pt idx="268">
                  <c:v>2.7761555204636999E-2</c:v>
                </c:pt>
                <c:pt idx="269">
                  <c:v>2.7740338258891099E-2</c:v>
                </c:pt>
                <c:pt idx="270">
                  <c:v>2.7719078723223888E-2</c:v>
                </c:pt>
                <c:pt idx="271">
                  <c:v>2.7697777503693052E-2</c:v>
                </c:pt>
                <c:pt idx="272">
                  <c:v>2.7676435488078039E-2</c:v>
                </c:pt>
                <c:pt idx="273">
                  <c:v>2.7655053546955816E-2</c:v>
                </c:pt>
                <c:pt idx="274">
                  <c:v>2.7633632534827923E-2</c:v>
                </c:pt>
                <c:pt idx="275">
                  <c:v>2.7612173291281201E-2</c:v>
                </c:pt>
                <c:pt idx="276">
                  <c:v>2.7590676642214602E-2</c:v>
                </c:pt>
                <c:pt idx="277">
                  <c:v>2.7569656040314888E-2</c:v>
                </c:pt>
                <c:pt idx="278">
                  <c:v>2.754946177359191E-2</c:v>
                </c:pt>
                <c:pt idx="279">
                  <c:v>2.7530057059184012E-2</c:v>
                </c:pt>
                <c:pt idx="280">
                  <c:v>2.7511415174558611E-2</c:v>
                </c:pt>
                <c:pt idx="281">
                  <c:v>2.7493492578694208E-2</c:v>
                </c:pt>
                <c:pt idx="282">
                  <c:v>2.7476243035148212E-2</c:v>
                </c:pt>
                <c:pt idx="283">
                  <c:v>2.7459616545811815E-2</c:v>
                </c:pt>
                <c:pt idx="284">
                  <c:v>2.7443559706633602E-2</c:v>
                </c:pt>
                <c:pt idx="285">
                  <c:v>2.7428015547264789E-2</c:v>
                </c:pt>
                <c:pt idx="286">
                  <c:v>2.7412923473500272E-2</c:v>
                </c:pt>
                <c:pt idx="287">
                  <c:v>2.7398219170505406E-2</c:v>
                </c:pt>
                <c:pt idx="288">
                  <c:v>2.7383834521721242E-2</c:v>
                </c:pt>
                <c:pt idx="289">
                  <c:v>2.7369697523422165E-2</c:v>
                </c:pt>
                <c:pt idx="290">
                  <c:v>2.735573220469081E-2</c:v>
                </c:pt>
                <c:pt idx="291">
                  <c:v>2.734185988766127E-2</c:v>
                </c:pt>
                <c:pt idx="292">
                  <c:v>2.7328103177857499E-2</c:v>
                </c:pt>
                <c:pt idx="293">
                  <c:v>2.7314547577636052E-2</c:v>
                </c:pt>
                <c:pt idx="294">
                  <c:v>2.7301283074048152E-2</c:v>
                </c:pt>
                <c:pt idx="295">
                  <c:v>2.7288405942379811E-2</c:v>
                </c:pt>
                <c:pt idx="296">
                  <c:v>2.727601651711414E-2</c:v>
                </c:pt>
                <c:pt idx="297">
                  <c:v>2.7264219240038301E-2</c:v>
                </c:pt>
                <c:pt idx="298">
                  <c:v>2.7253122564761111E-2</c:v>
                </c:pt>
                <c:pt idx="299">
                  <c:v>2.7242838926774079E-2</c:v>
                </c:pt>
                <c:pt idx="300">
                  <c:v>2.7233484698104611E-2</c:v>
                </c:pt>
                <c:pt idx="301">
                  <c:v>2.722518014080251E-2</c:v>
                </c:pt>
                <c:pt idx="302">
                  <c:v>2.7218049352164611E-2</c:v>
                </c:pt>
                <c:pt idx="303">
                  <c:v>2.7212220203950206E-2</c:v>
                </c:pt>
                <c:pt idx="304">
                  <c:v>2.7207473937031299E-2</c:v>
                </c:pt>
                <c:pt idx="305">
                  <c:v>2.7202858546605212E-2</c:v>
                </c:pt>
                <c:pt idx="306">
                  <c:v>2.7198420431182577E-2</c:v>
                </c:pt>
                <c:pt idx="307">
                  <c:v>2.71941211539189E-2</c:v>
                </c:pt>
                <c:pt idx="308">
                  <c:v>2.7189962139850612E-2</c:v>
                </c:pt>
                <c:pt idx="309">
                  <c:v>2.7185941549174451E-2</c:v>
                </c:pt>
                <c:pt idx="310">
                  <c:v>2.7182058973010001E-2</c:v>
                </c:pt>
                <c:pt idx="311">
                  <c:v>2.7178313701796086E-2</c:v>
                </c:pt>
                <c:pt idx="312">
                  <c:v>2.7174705133592499E-2</c:v>
                </c:pt>
                <c:pt idx="313">
                  <c:v>2.7171232580226964E-2</c:v>
                </c:pt>
                <c:pt idx="314">
                  <c:v>2.7167895351017102E-2</c:v>
                </c:pt>
                <c:pt idx="315">
                  <c:v>2.7164692704065206E-2</c:v>
                </c:pt>
                <c:pt idx="316">
                  <c:v>2.7161623866694112E-2</c:v>
                </c:pt>
                <c:pt idx="317">
                  <c:v>2.7158688019254341E-2</c:v>
                </c:pt>
                <c:pt idx="318">
                  <c:v>2.7155884298610489E-2</c:v>
                </c:pt>
                <c:pt idx="319">
                  <c:v>2.7153211791045202E-2</c:v>
                </c:pt>
                <c:pt idx="320">
                  <c:v>2.7150669530992468E-2</c:v>
                </c:pt>
                <c:pt idx="321">
                  <c:v>2.71482564966983E-2</c:v>
                </c:pt>
                <c:pt idx="322">
                  <c:v>2.7145971607704444E-2</c:v>
                </c:pt>
                <c:pt idx="323">
                  <c:v>2.7143813721487896E-2</c:v>
                </c:pt>
                <c:pt idx="324">
                  <c:v>2.7141781630764299E-2</c:v>
                </c:pt>
                <c:pt idx="325">
                  <c:v>2.7139874060634651E-2</c:v>
                </c:pt>
                <c:pt idx="326">
                  <c:v>2.7138089666064052E-2</c:v>
                </c:pt>
                <c:pt idx="327">
                  <c:v>2.7136427029449652E-2</c:v>
                </c:pt>
                <c:pt idx="328">
                  <c:v>2.7134884658434399E-2</c:v>
                </c:pt>
                <c:pt idx="329">
                  <c:v>2.7133460983911412E-2</c:v>
                </c:pt>
                <c:pt idx="330">
                  <c:v>2.7132154358270801E-2</c:v>
                </c:pt>
                <c:pt idx="331">
                  <c:v>2.7130963053892499E-2</c:v>
                </c:pt>
                <c:pt idx="332">
                  <c:v>2.7129885261903099E-2</c:v>
                </c:pt>
                <c:pt idx="333">
                  <c:v>2.7128919091213712E-2</c:v>
                </c:pt>
                <c:pt idx="334">
                  <c:v>2.7128062567853616E-2</c:v>
                </c:pt>
                <c:pt idx="335">
                  <c:v>2.7127313634612252E-2</c:v>
                </c:pt>
                <c:pt idx="336">
                  <c:v>2.7126670151004499E-2</c:v>
                </c:pt>
                <c:pt idx="337">
                  <c:v>2.7126129893570793E-2</c:v>
                </c:pt>
                <c:pt idx="338">
                  <c:v>2.7125690556521212E-2</c:v>
                </c:pt>
                <c:pt idx="339">
                  <c:v>2.7125349752735606E-2</c:v>
                </c:pt>
                <c:pt idx="340">
                  <c:v>2.7125105015126043E-2</c:v>
                </c:pt>
                <c:pt idx="341">
                  <c:v>2.7124953798364899E-2</c:v>
                </c:pt>
                <c:pt idx="342">
                  <c:v>2.7124893480993412E-2</c:v>
                </c:pt>
                <c:pt idx="343">
                  <c:v>2.7124921367894399E-2</c:v>
                </c:pt>
                <c:pt idx="344">
                  <c:v>2.7125034693150689E-2</c:v>
                </c:pt>
                <c:pt idx="345">
                  <c:v>2.7125230623270165E-2</c:v>
                </c:pt>
                <c:pt idx="346">
                  <c:v>2.71255062607801E-2</c:v>
                </c:pt>
                <c:pt idx="347">
                  <c:v>2.7125858648190202E-2</c:v>
                </c:pt>
                <c:pt idx="348">
                  <c:v>2.71262847722979E-2</c:v>
                </c:pt>
                <c:pt idx="349">
                  <c:v>2.7126781568841678E-2</c:v>
                </c:pt>
                <c:pt idx="350">
                  <c:v>2.7127345927478966E-2</c:v>
                </c:pt>
                <c:pt idx="351">
                  <c:v>2.7127974697068711E-2</c:v>
                </c:pt>
                <c:pt idx="352">
                  <c:v>2.7128664691251383E-2</c:v>
                </c:pt>
                <c:pt idx="353">
                  <c:v>2.7129412694286099E-2</c:v>
                </c:pt>
                <c:pt idx="354">
                  <c:v>2.7130215467135718E-2</c:v>
                </c:pt>
                <c:pt idx="355">
                  <c:v>2.7131069753761852E-2</c:v>
                </c:pt>
                <c:pt idx="356">
                  <c:v>2.7131972287612983E-2</c:v>
                </c:pt>
                <c:pt idx="357">
                  <c:v>2.7132919798252952E-2</c:v>
                </c:pt>
                <c:pt idx="358">
                  <c:v>2.7133909018125818E-2</c:v>
                </c:pt>
                <c:pt idx="359">
                  <c:v>2.7134936689388402E-2</c:v>
                </c:pt>
                <c:pt idx="360">
                  <c:v>2.7135999570811056E-2</c:v>
                </c:pt>
                <c:pt idx="361">
                  <c:v>2.7137094444671616E-2</c:v>
                </c:pt>
                <c:pt idx="362">
                  <c:v>2.7138218123641852E-2</c:v>
                </c:pt>
                <c:pt idx="363">
                  <c:v>2.7139367457595091E-2</c:v>
                </c:pt>
                <c:pt idx="364">
                  <c:v>2.71405393403201E-2</c:v>
                </c:pt>
                <c:pt idx="365">
                  <c:v>2.7141730716099481E-2</c:v>
                </c:pt>
                <c:pt idx="366">
                  <c:v>2.7142938586098279E-2</c:v>
                </c:pt>
                <c:pt idx="367">
                  <c:v>2.7144160014555812E-2</c:v>
                </c:pt>
                <c:pt idx="368">
                  <c:v>2.7145392134723587E-2</c:v>
                </c:pt>
                <c:pt idx="369">
                  <c:v>2.7146632154521899E-2</c:v>
                </c:pt>
                <c:pt idx="370">
                  <c:v>2.7147877361899695E-2</c:v>
                </c:pt>
                <c:pt idx="371">
                  <c:v>2.7149125129841002E-2</c:v>
                </c:pt>
                <c:pt idx="372">
                  <c:v>2.71503729210276E-2</c:v>
                </c:pt>
                <c:pt idx="373">
                  <c:v>2.7151618292101002E-2</c:v>
                </c:pt>
                <c:pt idx="374">
                  <c:v>2.7152858897536301E-2</c:v>
                </c:pt>
                <c:pt idx="375">
                  <c:v>2.7154092493085601E-2</c:v>
                </c:pt>
                <c:pt idx="376">
                  <c:v>2.71553169387974E-2</c:v>
                </c:pt>
                <c:pt idx="377">
                  <c:v>2.7156530201592179E-2</c:v>
                </c:pt>
                <c:pt idx="378">
                  <c:v>2.7157730357393699E-2</c:v>
                </c:pt>
                <c:pt idx="379">
                  <c:v>2.7158915592811656E-2</c:v>
                </c:pt>
                <c:pt idx="380">
                  <c:v>2.7160084206376993E-2</c:v>
                </c:pt>
                <c:pt idx="381">
                  <c:v>2.7161234609336001E-2</c:v>
                </c:pt>
                <c:pt idx="382">
                  <c:v>2.716236532600871E-2</c:v>
                </c:pt>
                <c:pt idx="383">
                  <c:v>2.7163474993722798E-2</c:v>
                </c:pt>
                <c:pt idx="384">
                  <c:v>2.71643848778029E-2</c:v>
                </c:pt>
                <c:pt idx="385">
                  <c:v>2.7164888465386498E-2</c:v>
                </c:pt>
                <c:pt idx="386">
                  <c:v>2.7164991841449597E-2</c:v>
                </c:pt>
                <c:pt idx="387">
                  <c:v>2.7164690612438598E-2</c:v>
                </c:pt>
                <c:pt idx="388">
                  <c:v>2.7164002831918593E-2</c:v>
                </c:pt>
                <c:pt idx="389">
                  <c:v>2.71629447393563E-2</c:v>
                </c:pt>
                <c:pt idx="390">
                  <c:v>2.7161532220125052E-2</c:v>
                </c:pt>
                <c:pt idx="391">
                  <c:v>2.7159781790964999E-2</c:v>
                </c:pt>
                <c:pt idx="392">
                  <c:v>2.7157709000760002E-2</c:v>
                </c:pt>
                <c:pt idx="393">
                  <c:v>2.7155328473332251E-2</c:v>
                </c:pt>
                <c:pt idx="394">
                  <c:v>2.7152654234922177E-2</c:v>
                </c:pt>
                <c:pt idx="395">
                  <c:v>2.7149699668564009E-2</c:v>
                </c:pt>
                <c:pt idx="396">
                  <c:v>2.7146477600439211E-2</c:v>
                </c:pt>
                <c:pt idx="397">
                  <c:v>2.7143000292055498E-2</c:v>
                </c:pt>
                <c:pt idx="398">
                  <c:v>2.7139279485161691E-2</c:v>
                </c:pt>
                <c:pt idx="399">
                  <c:v>2.7135326410796936E-2</c:v>
                </c:pt>
                <c:pt idx="400">
                  <c:v>2.7131151819281142E-2</c:v>
                </c:pt>
                <c:pt idx="401">
                  <c:v>2.7126765995324702E-2</c:v>
                </c:pt>
                <c:pt idx="402">
                  <c:v>2.7122178781205496E-2</c:v>
                </c:pt>
                <c:pt idx="403">
                  <c:v>2.7117399593487398E-2</c:v>
                </c:pt>
                <c:pt idx="404">
                  <c:v>2.7112437442601802E-2</c:v>
                </c:pt>
                <c:pt idx="405">
                  <c:v>2.7107300949400052E-2</c:v>
                </c:pt>
                <c:pt idx="406">
                  <c:v>2.7101998362478216E-2</c:v>
                </c:pt>
                <c:pt idx="407">
                  <c:v>2.709653757389429E-2</c:v>
                </c:pt>
                <c:pt idx="408">
                  <c:v>2.7090926134829212E-2</c:v>
                </c:pt>
                <c:pt idx="409">
                  <c:v>2.7085171270244408E-2</c:v>
                </c:pt>
                <c:pt idx="410">
                  <c:v>2.7079279893167232E-2</c:v>
                </c:pt>
                <c:pt idx="411">
                  <c:v>2.7073258618247456E-2</c:v>
                </c:pt>
                <c:pt idx="412">
                  <c:v>2.7067113774839828E-2</c:v>
                </c:pt>
                <c:pt idx="413">
                  <c:v>2.7060851419484312E-2</c:v>
                </c:pt>
                <c:pt idx="414">
                  <c:v>2.7054477347903411E-2</c:v>
                </c:pt>
                <c:pt idx="415">
                  <c:v>2.7047997106467103E-2</c:v>
                </c:pt>
                <c:pt idx="416">
                  <c:v>2.7041416003190412E-2</c:v>
                </c:pt>
                <c:pt idx="417">
                  <c:v>2.7034739118261052E-2</c:v>
                </c:pt>
                <c:pt idx="418">
                  <c:v>2.7027971314115252E-2</c:v>
                </c:pt>
                <c:pt idx="419">
                  <c:v>2.7021117245088211E-2</c:v>
                </c:pt>
                <c:pt idx="420">
                  <c:v>2.7014181366650701E-2</c:v>
                </c:pt>
                <c:pt idx="421">
                  <c:v>2.7007167944249608E-2</c:v>
                </c:pt>
                <c:pt idx="422">
                  <c:v>2.7000081061765602E-2</c:v>
                </c:pt>
                <c:pt idx="423">
                  <c:v>2.69929246296126E-2</c:v>
                </c:pt>
                <c:pt idx="424">
                  <c:v>2.6985702392480299E-2</c:v>
                </c:pt>
                <c:pt idx="425">
                  <c:v>2.6978417936745099E-2</c:v>
                </c:pt>
                <c:pt idx="426">
                  <c:v>2.6971074697560098E-2</c:v>
                </c:pt>
                <c:pt idx="427">
                  <c:v>2.6963675965633052E-2</c:v>
                </c:pt>
                <c:pt idx="428">
                  <c:v>2.6956224893715797E-2</c:v>
                </c:pt>
                <c:pt idx="429">
                  <c:v>2.6948724502802793E-2</c:v>
                </c:pt>
                <c:pt idx="430">
                  <c:v>2.6941177688064068E-2</c:v>
                </c:pt>
                <c:pt idx="431">
                  <c:v>2.6933587224512012E-2</c:v>
                </c:pt>
                <c:pt idx="432">
                  <c:v>2.6925955772432002E-2</c:v>
                </c:pt>
                <c:pt idx="433">
                  <c:v>2.6918285882557499E-2</c:v>
                </c:pt>
                <c:pt idx="434">
                  <c:v>2.6910580001028878E-2</c:v>
                </c:pt>
                <c:pt idx="435">
                  <c:v>2.6902840474129761E-2</c:v>
                </c:pt>
                <c:pt idx="436">
                  <c:v>2.6895069552810309E-2</c:v>
                </c:pt>
                <c:pt idx="437">
                  <c:v>2.6887269397018299E-2</c:v>
                </c:pt>
                <c:pt idx="438">
                  <c:v>2.6879442079830413E-2</c:v>
                </c:pt>
                <c:pt idx="439">
                  <c:v>2.6871589591398001E-2</c:v>
                </c:pt>
                <c:pt idx="440">
                  <c:v>3.6174474695378801E-2</c:v>
                </c:pt>
                <c:pt idx="441">
                  <c:v>3.840486822872969E-2</c:v>
                </c:pt>
                <c:pt idx="442">
                  <c:v>3.8589448096541995E-2</c:v>
                </c:pt>
                <c:pt idx="443">
                  <c:v>3.8588611030307883E-2</c:v>
                </c:pt>
                <c:pt idx="444">
                  <c:v>3.85868077003894E-2</c:v>
                </c:pt>
                <c:pt idx="445">
                  <c:v>3.8572807919792201E-2</c:v>
                </c:pt>
                <c:pt idx="446">
                  <c:v>3.8568594601463897E-2</c:v>
                </c:pt>
                <c:pt idx="447">
                  <c:v>3.8561683254006593E-2</c:v>
                </c:pt>
                <c:pt idx="448">
                  <c:v>3.8557784516649603E-2</c:v>
                </c:pt>
                <c:pt idx="449">
                  <c:v>3.8553092922196899E-2</c:v>
                </c:pt>
                <c:pt idx="450">
                  <c:v>3.8549392857166402E-2</c:v>
                </c:pt>
                <c:pt idx="451">
                  <c:v>3.8545440367465399E-2</c:v>
                </c:pt>
                <c:pt idx="452">
                  <c:v>3.8541816380801952E-2</c:v>
                </c:pt>
                <c:pt idx="453">
                  <c:v>3.8538088914464398E-2</c:v>
                </c:pt>
                <c:pt idx="454">
                  <c:v>3.8534449000016402E-2</c:v>
                </c:pt>
                <c:pt idx="455">
                  <c:v>3.8530740160339902E-2</c:v>
                </c:pt>
                <c:pt idx="456">
                  <c:v>3.8527024677885102E-2</c:v>
                </c:pt>
                <c:pt idx="457">
                  <c:v>3.8523243853026599E-2</c:v>
                </c:pt>
                <c:pt idx="458">
                  <c:v>3.8519417497300111E-2</c:v>
                </c:pt>
                <c:pt idx="459">
                  <c:v>3.8515522992217797E-2</c:v>
                </c:pt>
                <c:pt idx="460">
                  <c:v>3.8511566480038999E-2</c:v>
                </c:pt>
                <c:pt idx="461">
                  <c:v>3.8507539216632879E-2</c:v>
                </c:pt>
                <c:pt idx="462">
                  <c:v>3.8503443226568297E-2</c:v>
                </c:pt>
                <c:pt idx="463">
                  <c:v>3.8499275100666051E-2</c:v>
                </c:pt>
                <c:pt idx="464">
                  <c:v>3.8495035873149452E-2</c:v>
                </c:pt>
                <c:pt idx="465">
                  <c:v>3.8490725289743156E-2</c:v>
                </c:pt>
                <c:pt idx="466">
                  <c:v>3.8486344092163415E-2</c:v>
                </c:pt>
                <c:pt idx="467">
                  <c:v>3.8481892503278513E-2</c:v>
                </c:pt>
                <c:pt idx="468">
                  <c:v>3.8477371386088206E-2</c:v>
                </c:pt>
                <c:pt idx="469">
                  <c:v>3.8472781442966598E-2</c:v>
                </c:pt>
                <c:pt idx="470">
                  <c:v>3.8468123656715709E-2</c:v>
                </c:pt>
                <c:pt idx="471">
                  <c:v>3.8463398968861605E-2</c:v>
                </c:pt>
                <c:pt idx="472">
                  <c:v>3.8458608439179615E-2</c:v>
                </c:pt>
                <c:pt idx="473">
                  <c:v>3.8453753117673052E-2</c:v>
                </c:pt>
                <c:pt idx="474">
                  <c:v>3.8448834100935199E-2</c:v>
                </c:pt>
                <c:pt idx="475">
                  <c:v>3.844385248018025E-2</c:v>
                </c:pt>
                <c:pt idx="476">
                  <c:v>3.8438809360558601E-2</c:v>
                </c:pt>
                <c:pt idx="477">
                  <c:v>3.8433705839637802E-2</c:v>
                </c:pt>
                <c:pt idx="478">
                  <c:v>3.8428543013791401E-2</c:v>
                </c:pt>
                <c:pt idx="479">
                  <c:v>3.8423321969223642E-2</c:v>
                </c:pt>
                <c:pt idx="480">
                  <c:v>3.8418043784090111E-2</c:v>
                </c:pt>
                <c:pt idx="481">
                  <c:v>3.8412709321838788E-2</c:v>
                </c:pt>
                <c:pt idx="482">
                  <c:v>3.8407319799692897E-2</c:v>
                </c:pt>
                <c:pt idx="483">
                  <c:v>3.8401876380287352E-2</c:v>
                </c:pt>
                <c:pt idx="484">
                  <c:v>3.8396380098439799E-2</c:v>
                </c:pt>
                <c:pt idx="485">
                  <c:v>3.8390831976080599E-2</c:v>
                </c:pt>
                <c:pt idx="486">
                  <c:v>3.8385233017983605E-2</c:v>
                </c:pt>
                <c:pt idx="487">
                  <c:v>3.8379584217529898E-2</c:v>
                </c:pt>
                <c:pt idx="488">
                  <c:v>3.8373886557139206E-2</c:v>
                </c:pt>
                <c:pt idx="489">
                  <c:v>3.83681410088254E-2</c:v>
                </c:pt>
                <c:pt idx="490">
                  <c:v>3.8362348534680797E-2</c:v>
                </c:pt>
                <c:pt idx="491">
                  <c:v>3.8356510087230199E-2</c:v>
                </c:pt>
                <c:pt idx="492">
                  <c:v>3.83506266098224E-2</c:v>
                </c:pt>
                <c:pt idx="493">
                  <c:v>3.8344699036933994E-2</c:v>
                </c:pt>
                <c:pt idx="494">
                  <c:v>3.8338728294465003E-2</c:v>
                </c:pt>
                <c:pt idx="495">
                  <c:v>3.8332715299969441E-2</c:v>
                </c:pt>
                <c:pt idx="496">
                  <c:v>3.8326660962855794E-2</c:v>
                </c:pt>
                <c:pt idx="497">
                  <c:v>3.8320566184535478E-2</c:v>
                </c:pt>
                <c:pt idx="498">
                  <c:v>3.8314431858532727E-2</c:v>
                </c:pt>
                <c:pt idx="499">
                  <c:v>3.8308258870552302E-2</c:v>
                </c:pt>
                <c:pt idx="500">
                  <c:v>3.8302048098507201E-2</c:v>
                </c:pt>
                <c:pt idx="501">
                  <c:v>3.8295800412512612E-2</c:v>
                </c:pt>
                <c:pt idx="502">
                  <c:v>3.8289516674841116E-2</c:v>
                </c:pt>
                <c:pt idx="503">
                  <c:v>3.8283197739854002E-2</c:v>
                </c:pt>
                <c:pt idx="504">
                  <c:v>3.8276844453893212E-2</c:v>
                </c:pt>
                <c:pt idx="505">
                  <c:v>3.8270457655159802E-2</c:v>
                </c:pt>
                <c:pt idx="506">
                  <c:v>3.8264038173557502E-2</c:v>
                </c:pt>
                <c:pt idx="507">
                  <c:v>3.8257586830521995E-2</c:v>
                </c:pt>
                <c:pt idx="508">
                  <c:v>3.8251104438830404E-2</c:v>
                </c:pt>
                <c:pt idx="509">
                  <c:v>3.8244591802393098E-2</c:v>
                </c:pt>
                <c:pt idx="510">
                  <c:v>3.8238049716033201E-2</c:v>
                </c:pt>
                <c:pt idx="511">
                  <c:v>3.8231478965253612E-2</c:v>
                </c:pt>
                <c:pt idx="512">
                  <c:v>3.82248803259925E-2</c:v>
                </c:pt>
                <c:pt idx="513">
                  <c:v>3.8218254564375297E-2</c:v>
                </c:pt>
                <c:pt idx="514">
                  <c:v>3.8211602436454412E-2</c:v>
                </c:pt>
                <c:pt idx="515">
                  <c:v>3.8204924687949192E-2</c:v>
                </c:pt>
                <c:pt idx="516">
                  <c:v>3.8198222053979901E-2</c:v>
                </c:pt>
                <c:pt idx="517">
                  <c:v>3.8191495258802194E-2</c:v>
                </c:pt>
                <c:pt idx="518">
                  <c:v>3.8184745015539805E-2</c:v>
                </c:pt>
                <c:pt idx="519">
                  <c:v>3.8177972025919972E-2</c:v>
                </c:pt>
                <c:pt idx="520">
                  <c:v>3.8171176980006612E-2</c:v>
                </c:pt>
                <c:pt idx="521">
                  <c:v>3.8164360555948594E-2</c:v>
                </c:pt>
                <c:pt idx="522">
                  <c:v>3.8157523419717398E-2</c:v>
                </c:pt>
                <c:pt idx="523">
                  <c:v>3.81506662248619E-2</c:v>
                </c:pt>
                <c:pt idx="524">
                  <c:v>3.8143789612266603E-2</c:v>
                </c:pt>
                <c:pt idx="525">
                  <c:v>3.8136894209917102E-2</c:v>
                </c:pt>
                <c:pt idx="526">
                  <c:v>3.8129980632676398E-2</c:v>
                </c:pt>
                <c:pt idx="527">
                  <c:v>3.8123049482070036E-2</c:v>
                </c:pt>
                <c:pt idx="528">
                  <c:v>3.8116101346080768E-2</c:v>
                </c:pt>
                <c:pt idx="529">
                  <c:v>3.8109136798962502E-2</c:v>
                </c:pt>
                <c:pt idx="530">
                  <c:v>3.8102156401055999E-2</c:v>
                </c:pt>
                <c:pt idx="531">
                  <c:v>3.8095160698628602E-2</c:v>
                </c:pt>
                <c:pt idx="532">
                  <c:v>3.8088150223723811E-2</c:v>
                </c:pt>
                <c:pt idx="533">
                  <c:v>3.8081125494028402E-2</c:v>
                </c:pt>
                <c:pt idx="534">
                  <c:v>3.807408701275701E-2</c:v>
                </c:pt>
                <c:pt idx="535">
                  <c:v>3.8067035268553699E-2</c:v>
                </c:pt>
                <c:pt idx="536">
                  <c:v>3.8059970735413416E-2</c:v>
                </c:pt>
                <c:pt idx="537">
                  <c:v>3.8052893872622805E-2</c:v>
                </c:pt>
                <c:pt idx="538">
                  <c:v>3.8045805124723858E-2</c:v>
                </c:pt>
                <c:pt idx="539">
                  <c:v>3.8038704921493714E-2</c:v>
                </c:pt>
                <c:pt idx="540">
                  <c:v>3.8031593677960412E-2</c:v>
                </c:pt>
                <c:pt idx="541">
                  <c:v>3.8024471794425203E-2</c:v>
                </c:pt>
                <c:pt idx="542">
                  <c:v>3.8017339656525012E-2</c:v>
                </c:pt>
                <c:pt idx="543">
                  <c:v>3.8010197635310702E-2</c:v>
                </c:pt>
                <c:pt idx="544">
                  <c:v>3.8003046087359979E-2</c:v>
                </c:pt>
                <c:pt idx="545">
                  <c:v>3.7995885354908797E-2</c:v>
                </c:pt>
                <c:pt idx="546">
                  <c:v>3.7989210138158612E-2</c:v>
                </c:pt>
                <c:pt idx="547">
                  <c:v>3.7983190011681642E-2</c:v>
                </c:pt>
                <c:pt idx="548">
                  <c:v>3.7977799898114811E-2</c:v>
                </c:pt>
                <c:pt idx="549">
                  <c:v>3.7973016215705112E-2</c:v>
                </c:pt>
                <c:pt idx="550">
                  <c:v>3.7968807689846652E-2</c:v>
                </c:pt>
                <c:pt idx="551">
                  <c:v>3.7965141391246703E-2</c:v>
                </c:pt>
                <c:pt idx="552">
                  <c:v>3.7961983391215801E-2</c:v>
                </c:pt>
                <c:pt idx="553">
                  <c:v>3.7959298249997601E-2</c:v>
                </c:pt>
                <c:pt idx="554">
                  <c:v>3.7957049512870412E-2</c:v>
                </c:pt>
                <c:pt idx="555">
                  <c:v>3.7955199347273802E-2</c:v>
                </c:pt>
                <c:pt idx="556">
                  <c:v>3.7953708810076696E-2</c:v>
                </c:pt>
                <c:pt idx="557">
                  <c:v>3.7952537654505812E-2</c:v>
                </c:pt>
                <c:pt idx="558">
                  <c:v>3.7951644475504261E-2</c:v>
                </c:pt>
                <c:pt idx="559">
                  <c:v>3.7950986610672602E-2</c:v>
                </c:pt>
                <c:pt idx="560">
                  <c:v>3.7950520223803602E-2</c:v>
                </c:pt>
                <c:pt idx="561">
                  <c:v>3.7950200258586302E-2</c:v>
                </c:pt>
                <c:pt idx="562">
                  <c:v>3.7949980492351251E-2</c:v>
                </c:pt>
                <c:pt idx="563">
                  <c:v>3.7949817304098452E-2</c:v>
                </c:pt>
                <c:pt idx="564">
                  <c:v>3.7949735590552411E-2</c:v>
                </c:pt>
                <c:pt idx="565">
                  <c:v>3.7949781898351402E-2</c:v>
                </c:pt>
                <c:pt idx="566">
                  <c:v>3.7950004507699212E-2</c:v>
                </c:pt>
                <c:pt idx="567">
                  <c:v>3.7950453379326198E-2</c:v>
                </c:pt>
                <c:pt idx="568">
                  <c:v>3.7951179379690052E-2</c:v>
                </c:pt>
                <c:pt idx="569">
                  <c:v>3.7952234106843605E-2</c:v>
                </c:pt>
                <c:pt idx="570">
                  <c:v>3.795366986070111E-2</c:v>
                </c:pt>
                <c:pt idx="571">
                  <c:v>3.7955539495459642E-2</c:v>
                </c:pt>
                <c:pt idx="572">
                  <c:v>3.795789638074961E-2</c:v>
                </c:pt>
                <c:pt idx="573">
                  <c:v>3.7960794275212997E-2</c:v>
                </c:pt>
                <c:pt idx="574">
                  <c:v>3.7964287269416391E-2</c:v>
                </c:pt>
                <c:pt idx="575">
                  <c:v>3.79684296731128E-2</c:v>
                </c:pt>
                <c:pt idx="576">
                  <c:v>3.797327594701265E-2</c:v>
                </c:pt>
                <c:pt idx="577">
                  <c:v>3.7978880599378116E-2</c:v>
                </c:pt>
                <c:pt idx="578">
                  <c:v>3.7985298111727066E-2</c:v>
                </c:pt>
                <c:pt idx="579">
                  <c:v>3.7992582842416897E-2</c:v>
                </c:pt>
                <c:pt idx="580">
                  <c:v>3.8000357251569215E-2</c:v>
                </c:pt>
                <c:pt idx="581">
                  <c:v>3.8008195119121811E-2</c:v>
                </c:pt>
                <c:pt idx="582">
                  <c:v>3.8016118733392203E-2</c:v>
                </c:pt>
                <c:pt idx="583">
                  <c:v>3.8024108386929011E-2</c:v>
                </c:pt>
                <c:pt idx="584">
                  <c:v>3.8032163499662201E-2</c:v>
                </c:pt>
                <c:pt idx="585">
                  <c:v>3.8040281647006402E-2</c:v>
                </c:pt>
                <c:pt idx="586">
                  <c:v>3.804846139642E-2</c:v>
                </c:pt>
                <c:pt idx="587">
                  <c:v>3.8056700911955003E-2</c:v>
                </c:pt>
                <c:pt idx="588">
                  <c:v>3.8064998663388902E-2</c:v>
                </c:pt>
                <c:pt idx="589">
                  <c:v>3.8073352884831012E-2</c:v>
                </c:pt>
                <c:pt idx="590">
                  <c:v>3.8081762000121616E-2</c:v>
                </c:pt>
                <c:pt idx="591">
                  <c:v>3.8090224282491203E-2</c:v>
                </c:pt>
                <c:pt idx="592">
                  <c:v>3.8098738131935303E-2</c:v>
                </c:pt>
                <c:pt idx="593">
                  <c:v>3.8107301853316101E-2</c:v>
                </c:pt>
                <c:pt idx="594">
                  <c:v>3.8115913839467899E-2</c:v>
                </c:pt>
                <c:pt idx="595">
                  <c:v>3.8124572425428202E-2</c:v>
                </c:pt>
                <c:pt idx="596">
                  <c:v>3.8133276010458406E-2</c:v>
                </c:pt>
                <c:pt idx="597">
                  <c:v>3.8142022961788077E-2</c:v>
                </c:pt>
                <c:pt idx="598">
                  <c:v>3.8150811696734399E-2</c:v>
                </c:pt>
                <c:pt idx="599">
                  <c:v>3.81596406188928E-2</c:v>
                </c:pt>
                <c:pt idx="600">
                  <c:v>3.8168508173983394E-2</c:v>
                </c:pt>
                <c:pt idx="601">
                  <c:v>3.817741280744541E-2</c:v>
                </c:pt>
                <c:pt idx="602">
                  <c:v>3.8186353002838701E-2</c:v>
                </c:pt>
                <c:pt idx="603">
                  <c:v>3.8195327253636703E-2</c:v>
                </c:pt>
                <c:pt idx="604">
                  <c:v>3.8204334089941602E-2</c:v>
                </c:pt>
                <c:pt idx="605">
                  <c:v>3.8213372059736211E-2</c:v>
                </c:pt>
                <c:pt idx="606">
                  <c:v>3.8222439747690864E-2</c:v>
                </c:pt>
                <c:pt idx="607">
                  <c:v>3.8231535762734012E-2</c:v>
                </c:pt>
                <c:pt idx="608">
                  <c:v>3.8240658751444501E-2</c:v>
                </c:pt>
                <c:pt idx="609">
                  <c:v>3.8249807389841656E-2</c:v>
                </c:pt>
                <c:pt idx="610">
                  <c:v>3.8258980393020399E-2</c:v>
                </c:pt>
                <c:pt idx="611">
                  <c:v>3.8268176081813952E-2</c:v>
                </c:pt>
                <c:pt idx="612">
                  <c:v>3.8277393807115305E-2</c:v>
                </c:pt>
                <c:pt idx="613">
                  <c:v>3.8286632440258601E-2</c:v>
                </c:pt>
                <c:pt idx="614">
                  <c:v>3.8295736438002E-2</c:v>
                </c:pt>
                <c:pt idx="615">
                  <c:v>3.8304690609857799E-2</c:v>
                </c:pt>
                <c:pt idx="616">
                  <c:v>3.8313480896196378E-2</c:v>
                </c:pt>
                <c:pt idx="617">
                  <c:v>3.8322108441955702E-2</c:v>
                </c:pt>
                <c:pt idx="618">
                  <c:v>3.8330574771073211E-2</c:v>
                </c:pt>
                <c:pt idx="619">
                  <c:v>3.8338883064937102E-2</c:v>
                </c:pt>
                <c:pt idx="620">
                  <c:v>3.8347035954063156E-2</c:v>
                </c:pt>
                <c:pt idx="621">
                  <c:v>3.8355036694998297E-2</c:v>
                </c:pt>
                <c:pt idx="622">
                  <c:v>3.8362888089484203E-2</c:v>
                </c:pt>
                <c:pt idx="623">
                  <c:v>3.83705933535596E-2</c:v>
                </c:pt>
                <c:pt idx="624">
                  <c:v>3.8378155371920804E-2</c:v>
                </c:pt>
                <c:pt idx="625">
                  <c:v>3.8385577320767299E-2</c:v>
                </c:pt>
                <c:pt idx="626">
                  <c:v>3.8392862134241999E-2</c:v>
                </c:pt>
                <c:pt idx="627">
                  <c:v>3.8400012950825811E-2</c:v>
                </c:pt>
                <c:pt idx="628">
                  <c:v>3.8407032729127287E-2</c:v>
                </c:pt>
                <c:pt idx="629">
                  <c:v>3.8413924568752297E-2</c:v>
                </c:pt>
                <c:pt idx="630">
                  <c:v>3.8420691432538227E-2</c:v>
                </c:pt>
                <c:pt idx="631">
                  <c:v>3.8427336377869811E-2</c:v>
                </c:pt>
                <c:pt idx="632">
                  <c:v>3.8433862355116012E-2</c:v>
                </c:pt>
                <c:pt idx="633">
                  <c:v>3.84402723748428E-2</c:v>
                </c:pt>
                <c:pt idx="634">
                  <c:v>3.8446569361025799E-2</c:v>
                </c:pt>
                <c:pt idx="635">
                  <c:v>3.8452755713269698E-2</c:v>
                </c:pt>
                <c:pt idx="636">
                  <c:v>3.8458834495106897E-2</c:v>
                </c:pt>
                <c:pt idx="637">
                  <c:v>3.84648087513225E-2</c:v>
                </c:pt>
                <c:pt idx="638">
                  <c:v>3.8470681346820697E-2</c:v>
                </c:pt>
                <c:pt idx="639">
                  <c:v>3.8476455146456201E-2</c:v>
                </c:pt>
                <c:pt idx="640">
                  <c:v>3.8482132952880201E-2</c:v>
                </c:pt>
                <c:pt idx="641">
                  <c:v>3.8487717554821797E-2</c:v>
                </c:pt>
                <c:pt idx="642">
                  <c:v>3.8493211688531412E-2</c:v>
                </c:pt>
                <c:pt idx="643">
                  <c:v>3.8498618068435499E-2</c:v>
                </c:pt>
                <c:pt idx="644">
                  <c:v>3.8503939278226811E-2</c:v>
                </c:pt>
                <c:pt idx="645">
                  <c:v>3.8509177538364046E-2</c:v>
                </c:pt>
                <c:pt idx="646">
                  <c:v>3.8514335618584201E-2</c:v>
                </c:pt>
                <c:pt idx="647">
                  <c:v>3.8519416087223292E-2</c:v>
                </c:pt>
                <c:pt idx="648">
                  <c:v>3.8524421485385194E-2</c:v>
                </c:pt>
                <c:pt idx="649">
                  <c:v>3.8529354308327303E-2</c:v>
                </c:pt>
                <c:pt idx="650">
                  <c:v>3.8534217006141812E-2</c:v>
                </c:pt>
                <c:pt idx="651">
                  <c:v>3.8539011986962211E-2</c:v>
                </c:pt>
                <c:pt idx="652">
                  <c:v>3.8543741612985405E-2</c:v>
                </c:pt>
                <c:pt idx="653">
                  <c:v>3.8548408203465098E-2</c:v>
                </c:pt>
                <c:pt idx="654">
                  <c:v>3.8553014031652302E-2</c:v>
                </c:pt>
                <c:pt idx="655">
                  <c:v>3.8557561327097888E-2</c:v>
                </c:pt>
                <c:pt idx="656">
                  <c:v>3.8562052273448277E-2</c:v>
                </c:pt>
                <c:pt idx="657">
                  <c:v>3.856648901024249E-2</c:v>
                </c:pt>
                <c:pt idx="658">
                  <c:v>3.8570873631372314E-2</c:v>
                </c:pt>
                <c:pt idx="659">
                  <c:v>3.8575208186522852E-2</c:v>
                </c:pt>
                <c:pt idx="660">
                  <c:v>3.8579494680143801E-2</c:v>
                </c:pt>
                <c:pt idx="661">
                  <c:v>3.8583735072654855E-2</c:v>
                </c:pt>
                <c:pt idx="662">
                  <c:v>3.8587931279806899E-2</c:v>
                </c:pt>
                <c:pt idx="663">
                  <c:v>3.8592085173725102E-2</c:v>
                </c:pt>
                <c:pt idx="664">
                  <c:v>3.8596198582584E-2</c:v>
                </c:pt>
                <c:pt idx="665">
                  <c:v>3.8600273291539498E-2</c:v>
                </c:pt>
                <c:pt idx="666">
                  <c:v>3.8604311042650011E-2</c:v>
                </c:pt>
                <c:pt idx="667">
                  <c:v>3.8608313535738598E-2</c:v>
                </c:pt>
                <c:pt idx="668">
                  <c:v>3.8612282428506652E-2</c:v>
                </c:pt>
                <c:pt idx="669">
                  <c:v>3.861621933735411E-2</c:v>
                </c:pt>
                <c:pt idx="670">
                  <c:v>3.8620125837644001E-2</c:v>
                </c:pt>
                <c:pt idx="671">
                  <c:v>3.8624003464499401E-2</c:v>
                </c:pt>
                <c:pt idx="672">
                  <c:v>3.8627853713186298E-2</c:v>
                </c:pt>
                <c:pt idx="673">
                  <c:v>3.8631678039897699E-2</c:v>
                </c:pt>
                <c:pt idx="674">
                  <c:v>3.8635477862230455E-2</c:v>
                </c:pt>
                <c:pt idx="675">
                  <c:v>3.8639254559962005E-2</c:v>
                </c:pt>
                <c:pt idx="676">
                  <c:v>3.8643009475601078E-2</c:v>
                </c:pt>
                <c:pt idx="677">
                  <c:v>3.8646743915158897E-2</c:v>
                </c:pt>
                <c:pt idx="678">
                  <c:v>3.8650459148758178E-2</c:v>
                </c:pt>
                <c:pt idx="679">
                  <c:v>3.8654156411401401E-2</c:v>
                </c:pt>
                <c:pt idx="680">
                  <c:v>3.8657836903617702E-2</c:v>
                </c:pt>
                <c:pt idx="681">
                  <c:v>3.8661501792232593E-2</c:v>
                </c:pt>
                <c:pt idx="682">
                  <c:v>3.8665152211042199E-2</c:v>
                </c:pt>
                <c:pt idx="683">
                  <c:v>3.8668789261579399E-2</c:v>
                </c:pt>
                <c:pt idx="684">
                  <c:v>3.8672414013806541E-2</c:v>
                </c:pt>
                <c:pt idx="685">
                  <c:v>3.8676027506876029E-2</c:v>
                </c:pt>
                <c:pt idx="686">
                  <c:v>3.8679630749832002E-2</c:v>
                </c:pt>
                <c:pt idx="687">
                  <c:v>3.8683224722366016E-2</c:v>
                </c:pt>
                <c:pt idx="688">
                  <c:v>3.8686810375520096E-2</c:v>
                </c:pt>
                <c:pt idx="689">
                  <c:v>3.8690388632427901E-2</c:v>
                </c:pt>
                <c:pt idx="690">
                  <c:v>3.8693960389022092E-2</c:v>
                </c:pt>
                <c:pt idx="691">
                  <c:v>3.8697526514756497E-2</c:v>
                </c:pt>
                <c:pt idx="692">
                  <c:v>3.8701087853308398E-2</c:v>
                </c:pt>
                <c:pt idx="693">
                  <c:v>3.8704645223285199E-2</c:v>
                </c:pt>
                <c:pt idx="694">
                  <c:v>3.870819941891171E-2</c:v>
                </c:pt>
                <c:pt idx="695">
                  <c:v>3.8711751210722102E-2</c:v>
                </c:pt>
                <c:pt idx="696">
                  <c:v>3.8715301346230795E-2</c:v>
                </c:pt>
                <c:pt idx="697">
                  <c:v>3.8718850550603999E-2</c:v>
                </c:pt>
                <c:pt idx="698">
                  <c:v>3.87223995273124E-2</c:v>
                </c:pt>
                <c:pt idx="699">
                  <c:v>4.7005210334058724E-2</c:v>
                </c:pt>
                <c:pt idx="700">
                  <c:v>4.9000817263125732E-2</c:v>
                </c:pt>
                <c:pt idx="701">
                  <c:v>4.9190983099349127E-2</c:v>
                </c:pt>
                <c:pt idx="702">
                  <c:v>4.9199207734902432E-2</c:v>
                </c:pt>
                <c:pt idx="703">
                  <c:v>4.9218613330939534E-2</c:v>
                </c:pt>
                <c:pt idx="704">
                  <c:v>4.9219244597501599E-2</c:v>
                </c:pt>
                <c:pt idx="705">
                  <c:v>4.9236888523304399E-2</c:v>
                </c:pt>
                <c:pt idx="706">
                  <c:v>4.9244127530995399E-2</c:v>
                </c:pt>
                <c:pt idx="707">
                  <c:v>4.9259801365880866E-2</c:v>
                </c:pt>
                <c:pt idx="708">
                  <c:v>4.9269098986221532E-2</c:v>
                </c:pt>
                <c:pt idx="709">
                  <c:v>4.9282927560596934E-2</c:v>
                </c:pt>
                <c:pt idx="710">
                  <c:v>4.9292814669657799E-2</c:v>
                </c:pt>
                <c:pt idx="711">
                  <c:v>4.9305204254962001E-2</c:v>
                </c:pt>
                <c:pt idx="712">
                  <c:v>4.9315117389147532E-2</c:v>
                </c:pt>
                <c:pt idx="713">
                  <c:v>4.9326406264704033E-2</c:v>
                </c:pt>
                <c:pt idx="714">
                  <c:v>4.9336106737879998E-2</c:v>
                </c:pt>
                <c:pt idx="715">
                  <c:v>4.9346541138251834E-2</c:v>
                </c:pt>
                <c:pt idx="716">
                  <c:v>4.9355931366783914E-2</c:v>
                </c:pt>
                <c:pt idx="717">
                  <c:v>4.9365687051087827E-2</c:v>
                </c:pt>
                <c:pt idx="718">
                  <c:v>4.9374736280449034E-2</c:v>
                </c:pt>
                <c:pt idx="719">
                  <c:v>4.9383939949802634E-2</c:v>
                </c:pt>
                <c:pt idx="720">
                  <c:v>4.9392649738057924E-2</c:v>
                </c:pt>
                <c:pt idx="721">
                  <c:v>4.9401394581676902E-2</c:v>
                </c:pt>
                <c:pt idx="722">
                  <c:v>4.9409781584663234E-2</c:v>
                </c:pt>
                <c:pt idx="723">
                  <c:v>4.9418137776473102E-2</c:v>
                </c:pt>
                <c:pt idx="724">
                  <c:v>4.9426224900571185E-2</c:v>
                </c:pt>
                <c:pt idx="725">
                  <c:v>4.94342465607924E-2</c:v>
                </c:pt>
                <c:pt idx="726">
                  <c:v>4.9442058412844714E-2</c:v>
                </c:pt>
                <c:pt idx="727">
                  <c:v>4.9449788235366623E-2</c:v>
                </c:pt>
                <c:pt idx="728">
                  <c:v>4.9457348850414723E-2</c:v>
                </c:pt>
                <c:pt idx="729">
                  <c:v>4.9464821215454022E-2</c:v>
                </c:pt>
                <c:pt idx="730">
                  <c:v>4.9472153006504614E-2</c:v>
                </c:pt>
                <c:pt idx="731">
                  <c:v>4.9479396110996332E-2</c:v>
                </c:pt>
                <c:pt idx="732">
                  <c:v>4.9486519471335914E-2</c:v>
                </c:pt>
                <c:pt idx="733">
                  <c:v>4.9493556817062134E-2</c:v>
                </c:pt>
                <c:pt idx="734">
                  <c:v>4.9500490062776514E-2</c:v>
                </c:pt>
                <c:pt idx="735">
                  <c:v>4.9507341518723914E-2</c:v>
                </c:pt>
                <c:pt idx="736">
                  <c:v>4.9514100999227123E-2</c:v>
                </c:pt>
                <c:pt idx="737">
                  <c:v>4.9520783576648734E-2</c:v>
                </c:pt>
                <c:pt idx="738">
                  <c:v>4.9527383858807575E-2</c:v>
                </c:pt>
                <c:pt idx="739">
                  <c:v>4.9533912288420912E-2</c:v>
                </c:pt>
                <c:pt idx="740">
                  <c:v>4.9540366363461687E-2</c:v>
                </c:pt>
                <c:pt idx="741">
                  <c:v>4.9546753533362603E-2</c:v>
                </c:pt>
                <c:pt idx="742">
                  <c:v>4.9553073020247494E-2</c:v>
                </c:pt>
                <c:pt idx="743">
                  <c:v>4.9559330313526904E-2</c:v>
                </c:pt>
                <c:pt idx="744">
                  <c:v>4.9565525646148523E-2</c:v>
                </c:pt>
                <c:pt idx="745">
                  <c:v>4.9571663204721512E-2</c:v>
                </c:pt>
                <c:pt idx="746">
                  <c:v>4.9577743797853957E-2</c:v>
                </c:pt>
                <c:pt idx="747">
                  <c:v>4.9583770730842434E-2</c:v>
                </c:pt>
                <c:pt idx="748">
                  <c:v>4.9589745123782496E-2</c:v>
                </c:pt>
                <c:pt idx="749">
                  <c:v>4.9595669673493901E-2</c:v>
                </c:pt>
                <c:pt idx="750">
                  <c:v>4.9601545652419296E-2</c:v>
                </c:pt>
                <c:pt idx="751">
                  <c:v>4.9607375327360197E-2</c:v>
                </c:pt>
                <c:pt idx="752">
                  <c:v>4.9613160028347134E-2</c:v>
                </c:pt>
                <c:pt idx="753">
                  <c:v>4.9618901710249033E-2</c:v>
                </c:pt>
                <c:pt idx="754">
                  <c:v>4.9624601705245824E-2</c:v>
                </c:pt>
                <c:pt idx="755">
                  <c:v>4.9630261735386934E-2</c:v>
                </c:pt>
                <c:pt idx="756">
                  <c:v>4.9635883103433732E-2</c:v>
                </c:pt>
                <c:pt idx="757">
                  <c:v>4.9641467352311522E-2</c:v>
                </c:pt>
                <c:pt idx="758">
                  <c:v>4.9647015738134487E-2</c:v>
                </c:pt>
                <c:pt idx="759">
                  <c:v>4.9652529661641513E-2</c:v>
                </c:pt>
                <c:pt idx="760">
                  <c:v>4.96580103235559E-2</c:v>
                </c:pt>
                <c:pt idx="761">
                  <c:v>4.9663459008163734E-2</c:v>
                </c:pt>
                <c:pt idx="762">
                  <c:v>4.9668876856952704E-2</c:v>
                </c:pt>
                <c:pt idx="763">
                  <c:v>4.9674265055896102E-2</c:v>
                </c:pt>
                <c:pt idx="764">
                  <c:v>4.9679624686120312E-2</c:v>
                </c:pt>
                <c:pt idx="765">
                  <c:v>4.9684956848195523E-2</c:v>
                </c:pt>
                <c:pt idx="766">
                  <c:v>4.9690262563168698E-2</c:v>
                </c:pt>
                <c:pt idx="767">
                  <c:v>4.9695542855456104E-2</c:v>
                </c:pt>
                <c:pt idx="768">
                  <c:v>4.9700798686942077E-2</c:v>
                </c:pt>
                <c:pt idx="769">
                  <c:v>4.9706031012533181E-2</c:v>
                </c:pt>
                <c:pt idx="770">
                  <c:v>4.9711240736053014E-2</c:v>
                </c:pt>
                <c:pt idx="771">
                  <c:v>4.9716428747669371E-2</c:v>
                </c:pt>
                <c:pt idx="772">
                  <c:v>4.9721595894202004E-2</c:v>
                </c:pt>
                <c:pt idx="773">
                  <c:v>4.9726743004459999E-2</c:v>
                </c:pt>
                <c:pt idx="774">
                  <c:v>4.9731870869152102E-2</c:v>
                </c:pt>
                <c:pt idx="775">
                  <c:v>4.9736980258104586E-2</c:v>
                </c:pt>
                <c:pt idx="776">
                  <c:v>4.9742071906583085E-2</c:v>
                </c:pt>
                <c:pt idx="777">
                  <c:v>4.9747146527056203E-2</c:v>
                </c:pt>
                <c:pt idx="778">
                  <c:v>4.9752204799819934E-2</c:v>
                </c:pt>
                <c:pt idx="779">
                  <c:v>4.9757247381055504E-2</c:v>
                </c:pt>
                <c:pt idx="780">
                  <c:v>4.9762274896367732E-2</c:v>
                </c:pt>
                <c:pt idx="781">
                  <c:v>4.9767287946329855E-2</c:v>
                </c:pt>
                <c:pt idx="782">
                  <c:v>4.9772287101997853E-2</c:v>
                </c:pt>
                <c:pt idx="783">
                  <c:v>4.9777272908752404E-2</c:v>
                </c:pt>
                <c:pt idx="784">
                  <c:v>4.9782245883158834E-2</c:v>
                </c:pt>
                <c:pt idx="785">
                  <c:v>4.9787206515647914E-2</c:v>
                </c:pt>
                <c:pt idx="786">
                  <c:v>4.9792155268314223E-2</c:v>
                </c:pt>
                <c:pt idx="787">
                  <c:v>4.9797092576817532E-2</c:v>
                </c:pt>
                <c:pt idx="788">
                  <c:v>4.9802018848837989E-2</c:v>
                </c:pt>
                <c:pt idx="789">
                  <c:v>4.9806934465442571E-2</c:v>
                </c:pt>
                <c:pt idx="790">
                  <c:v>4.9811839780032903E-2</c:v>
                </c:pt>
                <c:pt idx="791">
                  <c:v>4.9816735119362549E-2</c:v>
                </c:pt>
                <c:pt idx="792">
                  <c:v>4.9821620782832032E-2</c:v>
                </c:pt>
                <c:pt idx="793">
                  <c:v>4.9826497043300985E-2</c:v>
                </c:pt>
                <c:pt idx="794">
                  <c:v>4.9831364146658522E-2</c:v>
                </c:pt>
                <c:pt idx="795">
                  <c:v>4.9836261672327534E-2</c:v>
                </c:pt>
                <c:pt idx="796">
                  <c:v>4.9841779647164602E-2</c:v>
                </c:pt>
                <c:pt idx="797">
                  <c:v>4.9847845741026797E-2</c:v>
                </c:pt>
                <c:pt idx="798">
                  <c:v>4.9854458871832333E-2</c:v>
                </c:pt>
                <c:pt idx="799">
                  <c:v>4.9861569840426757E-2</c:v>
                </c:pt>
                <c:pt idx="800">
                  <c:v>4.9869065301796724E-2</c:v>
                </c:pt>
                <c:pt idx="801">
                  <c:v>4.9876915649709433E-2</c:v>
                </c:pt>
                <c:pt idx="802">
                  <c:v>4.98850828708894E-2</c:v>
                </c:pt>
                <c:pt idx="803">
                  <c:v>4.9893535121121574E-2</c:v>
                </c:pt>
                <c:pt idx="804">
                  <c:v>4.9902240953827587E-2</c:v>
                </c:pt>
                <c:pt idx="805">
                  <c:v>4.9911166710382086E-2</c:v>
                </c:pt>
                <c:pt idx="806">
                  <c:v>4.9920279161903412E-2</c:v>
                </c:pt>
                <c:pt idx="807">
                  <c:v>4.9929542739982347E-2</c:v>
                </c:pt>
                <c:pt idx="808">
                  <c:v>4.9938921957345339E-2</c:v>
                </c:pt>
                <c:pt idx="809">
                  <c:v>4.9948379317321101E-2</c:v>
                </c:pt>
                <c:pt idx="810">
                  <c:v>4.9957877147826728E-2</c:v>
                </c:pt>
                <c:pt idx="811">
                  <c:v>4.9967376049934134E-2</c:v>
                </c:pt>
                <c:pt idx="812">
                  <c:v>4.9976836277842003E-2</c:v>
                </c:pt>
                <c:pt idx="813">
                  <c:v>4.9986227478874004E-2</c:v>
                </c:pt>
                <c:pt idx="814">
                  <c:v>4.9995582708338912E-2</c:v>
                </c:pt>
                <c:pt idx="815">
                  <c:v>5.0004940339118432E-2</c:v>
                </c:pt>
                <c:pt idx="816">
                  <c:v>5.0014341575229299E-2</c:v>
                </c:pt>
                <c:pt idx="817">
                  <c:v>5.0023828106789077E-2</c:v>
                </c:pt>
                <c:pt idx="818">
                  <c:v>5.0033442808935534E-2</c:v>
                </c:pt>
                <c:pt idx="819">
                  <c:v>5.0043228741969585E-2</c:v>
                </c:pt>
                <c:pt idx="820">
                  <c:v>5.0053229849527897E-2</c:v>
                </c:pt>
                <c:pt idx="821">
                  <c:v>5.0063490162319133E-2</c:v>
                </c:pt>
                <c:pt idx="822">
                  <c:v>5.0074054344298999E-2</c:v>
                </c:pt>
                <c:pt idx="823">
                  <c:v>5.0084967034292903E-2</c:v>
                </c:pt>
                <c:pt idx="824">
                  <c:v>5.0096273270430917E-2</c:v>
                </c:pt>
                <c:pt idx="825">
                  <c:v>5.0108017940318862E-2</c:v>
                </c:pt>
                <c:pt idx="826">
                  <c:v>5.0120246111014399E-2</c:v>
                </c:pt>
                <c:pt idx="827">
                  <c:v>5.0133002566019866E-2</c:v>
                </c:pt>
                <c:pt idx="828">
                  <c:v>5.0146332062054766E-2</c:v>
                </c:pt>
                <c:pt idx="829">
                  <c:v>5.0160278936373523E-2</c:v>
                </c:pt>
                <c:pt idx="830">
                  <c:v>5.01747600690617E-2</c:v>
                </c:pt>
                <c:pt idx="831">
                  <c:v>5.0189158169181666E-2</c:v>
                </c:pt>
                <c:pt idx="832">
                  <c:v>5.0203535259396914E-2</c:v>
                </c:pt>
                <c:pt idx="833">
                  <c:v>5.0217862138068614E-2</c:v>
                </c:pt>
                <c:pt idx="834">
                  <c:v>5.0232141911131838E-2</c:v>
                </c:pt>
                <c:pt idx="835">
                  <c:v>5.0246370403209076E-2</c:v>
                </c:pt>
                <c:pt idx="836">
                  <c:v>5.0260548645625E-2</c:v>
                </c:pt>
                <c:pt idx="837">
                  <c:v>5.0274673699041712E-2</c:v>
                </c:pt>
                <c:pt idx="838">
                  <c:v>5.0288746314532985E-2</c:v>
                </c:pt>
                <c:pt idx="839">
                  <c:v>5.0302764030006858E-2</c:v>
                </c:pt>
                <c:pt idx="840">
                  <c:v>5.0316727438477662E-2</c:v>
                </c:pt>
                <c:pt idx="841">
                  <c:v>5.0330634475314134E-2</c:v>
                </c:pt>
                <c:pt idx="842">
                  <c:v>5.0344485633723804E-2</c:v>
                </c:pt>
                <c:pt idx="843">
                  <c:v>5.0358279197789312E-2</c:v>
                </c:pt>
                <c:pt idx="844">
                  <c:v>5.0372015605794997E-2</c:v>
                </c:pt>
                <c:pt idx="845">
                  <c:v>5.0385693451858934E-2</c:v>
                </c:pt>
                <c:pt idx="846">
                  <c:v>5.0399313154575832E-2</c:v>
                </c:pt>
                <c:pt idx="847">
                  <c:v>5.0412873586674095E-2</c:v>
                </c:pt>
                <c:pt idx="848">
                  <c:v>5.0426375174543812E-2</c:v>
                </c:pt>
                <c:pt idx="849">
                  <c:v>5.0439816795766576E-2</c:v>
                </c:pt>
                <c:pt idx="850">
                  <c:v>5.0453198913647024E-2</c:v>
                </c:pt>
                <c:pt idx="851">
                  <c:v>5.0466521310002579E-2</c:v>
                </c:pt>
                <c:pt idx="852">
                  <c:v>5.0479784464699785E-2</c:v>
                </c:pt>
                <c:pt idx="853">
                  <c:v>5.0492987969280576E-2</c:v>
                </c:pt>
                <c:pt idx="854">
                  <c:v>5.0506132366245224E-2</c:v>
                </c:pt>
                <c:pt idx="855">
                  <c:v>5.0519217412687598E-2</c:v>
                </c:pt>
                <c:pt idx="856">
                  <c:v>5.0532243716904998E-2</c:v>
                </c:pt>
                <c:pt idx="857">
                  <c:v>5.0545211214270497E-2</c:v>
                </c:pt>
                <c:pt idx="858">
                  <c:v>5.0558120218642623E-2</c:v>
                </c:pt>
                <c:pt idx="859">
                  <c:v>5.0570970456950401E-2</c:v>
                </c:pt>
                <c:pt idx="860">
                  <c:v>5.0583763232953001E-2</c:v>
                </c:pt>
                <c:pt idx="861">
                  <c:v>5.0596498656211394E-2</c:v>
                </c:pt>
                <c:pt idx="862">
                  <c:v>5.0609176937782496E-2</c:v>
                </c:pt>
                <c:pt idx="863">
                  <c:v>5.0621798990442203E-2</c:v>
                </c:pt>
                <c:pt idx="864">
                  <c:v>5.0634365702573667E-2</c:v>
                </c:pt>
                <c:pt idx="865">
                  <c:v>5.0646877666810787E-2</c:v>
                </c:pt>
                <c:pt idx="866">
                  <c:v>5.0659335881887785E-2</c:v>
                </c:pt>
                <c:pt idx="867">
                  <c:v>5.0671741027577155E-2</c:v>
                </c:pt>
                <c:pt idx="868">
                  <c:v>5.0684094164892203E-2</c:v>
                </c:pt>
                <c:pt idx="869">
                  <c:v>5.0696396071795713E-2</c:v>
                </c:pt>
                <c:pt idx="870">
                  <c:v>5.0708647864669498E-2</c:v>
                </c:pt>
                <c:pt idx="871">
                  <c:v>5.0720850409822396E-2</c:v>
                </c:pt>
                <c:pt idx="872">
                  <c:v>5.0733004873329934E-2</c:v>
                </c:pt>
                <c:pt idx="873">
                  <c:v>5.0745112199158865E-2</c:v>
                </c:pt>
                <c:pt idx="874">
                  <c:v>5.0757173596848414E-2</c:v>
                </c:pt>
                <c:pt idx="875">
                  <c:v>5.07691900774839E-2</c:v>
                </c:pt>
                <c:pt idx="876">
                  <c:v>5.0781162887380799E-2</c:v>
                </c:pt>
                <c:pt idx="877">
                  <c:v>5.079309309444513E-2</c:v>
                </c:pt>
                <c:pt idx="878">
                  <c:v>5.0804981974792114E-2</c:v>
                </c:pt>
                <c:pt idx="879">
                  <c:v>5.0816830643148514E-2</c:v>
                </c:pt>
                <c:pt idx="880">
                  <c:v>5.0828639908750514E-2</c:v>
                </c:pt>
                <c:pt idx="881">
                  <c:v>5.0840410930577014E-2</c:v>
                </c:pt>
                <c:pt idx="882">
                  <c:v>5.0852145094497876E-2</c:v>
                </c:pt>
                <c:pt idx="883">
                  <c:v>5.08638436180942E-2</c:v>
                </c:pt>
                <c:pt idx="884">
                  <c:v>5.0875507858717132E-2</c:v>
                </c:pt>
                <c:pt idx="885">
                  <c:v>5.0887139049261523E-2</c:v>
                </c:pt>
                <c:pt idx="886">
                  <c:v>5.0898738544051123E-2</c:v>
                </c:pt>
                <c:pt idx="887">
                  <c:v>5.0910307583231423E-2</c:v>
                </c:pt>
                <c:pt idx="888">
                  <c:v>5.0921847513140085E-2</c:v>
                </c:pt>
                <c:pt idx="889">
                  <c:v>5.0933359573846995E-2</c:v>
                </c:pt>
                <c:pt idx="890">
                  <c:v>5.094484509795507E-2</c:v>
                </c:pt>
                <c:pt idx="891">
                  <c:v>5.0956305318674296E-2</c:v>
                </c:pt>
                <c:pt idx="892">
                  <c:v>5.0967741549476933E-2</c:v>
                </c:pt>
                <c:pt idx="893">
                  <c:v>5.0979155010496546E-2</c:v>
                </c:pt>
                <c:pt idx="894">
                  <c:v>5.0990546991130314E-2</c:v>
                </c:pt>
                <c:pt idx="895">
                  <c:v>5.1001918692821897E-2</c:v>
                </c:pt>
                <c:pt idx="896">
                  <c:v>5.1013271376421934E-2</c:v>
                </c:pt>
                <c:pt idx="897">
                  <c:v>5.1024606219673314E-2</c:v>
                </c:pt>
                <c:pt idx="898">
                  <c:v>5.1035924450919812E-2</c:v>
                </c:pt>
                <c:pt idx="899">
                  <c:v>5.1047227219803912E-2</c:v>
                </c:pt>
                <c:pt idx="900">
                  <c:v>5.1058515718713796E-2</c:v>
                </c:pt>
                <c:pt idx="901">
                  <c:v>5.1069791065388732E-2</c:v>
                </c:pt>
                <c:pt idx="902">
                  <c:v>5.1081054413335401E-2</c:v>
                </c:pt>
                <c:pt idx="903">
                  <c:v>5.1092306845172533E-2</c:v>
                </c:pt>
                <c:pt idx="904">
                  <c:v>5.1103549473106955E-2</c:v>
                </c:pt>
                <c:pt idx="905">
                  <c:v>5.1114783341985014E-2</c:v>
                </c:pt>
                <c:pt idx="906">
                  <c:v>5.1126009520792701E-2</c:v>
                </c:pt>
                <c:pt idx="907">
                  <c:v>5.1137229014488424E-2</c:v>
                </c:pt>
                <c:pt idx="908">
                  <c:v>5.1148442847387787E-2</c:v>
                </c:pt>
                <c:pt idx="909">
                  <c:v>5.1159651982956703E-2</c:v>
                </c:pt>
                <c:pt idx="910">
                  <c:v>5.1170857399838496E-2</c:v>
                </c:pt>
                <c:pt idx="911">
                  <c:v>5.1182060018873599E-2</c:v>
                </c:pt>
                <c:pt idx="912">
                  <c:v>5.11932607724494E-2</c:v>
                </c:pt>
                <c:pt idx="913">
                  <c:v>5.1204460538085098E-2</c:v>
                </c:pt>
                <c:pt idx="914">
                  <c:v>5.12156602017129E-2</c:v>
                </c:pt>
                <c:pt idx="915">
                  <c:v>5.1226860597234365E-2</c:v>
                </c:pt>
                <c:pt idx="916">
                  <c:v>5.1238062564276834E-2</c:v>
                </c:pt>
                <c:pt idx="917">
                  <c:v>5.1249266893189746E-2</c:v>
                </c:pt>
                <c:pt idx="918">
                  <c:v>5.1260474377760601E-2</c:v>
                </c:pt>
                <c:pt idx="919">
                  <c:v>5.1271685765166657E-2</c:v>
                </c:pt>
                <c:pt idx="920">
                  <c:v>5.1282901804105933E-2</c:v>
                </c:pt>
                <c:pt idx="921">
                  <c:v>5.1294123199250377E-2</c:v>
                </c:pt>
                <c:pt idx="922">
                  <c:v>5.1305350655192601E-2</c:v>
                </c:pt>
                <c:pt idx="923">
                  <c:v>5.1316584835017588E-2</c:v>
                </c:pt>
                <c:pt idx="924">
                  <c:v>5.1327826400404557E-2</c:v>
                </c:pt>
                <c:pt idx="925">
                  <c:v>5.1339075973973601E-2</c:v>
                </c:pt>
                <c:pt idx="926">
                  <c:v>5.1350334175873098E-2</c:v>
                </c:pt>
                <c:pt idx="927">
                  <c:v>5.136160158954884E-2</c:v>
                </c:pt>
                <c:pt idx="928">
                  <c:v>5.1372878795132956E-2</c:v>
                </c:pt>
                <c:pt idx="929">
                  <c:v>5.1384166338343112E-2</c:v>
                </c:pt>
                <c:pt idx="930">
                  <c:v>5.1395464760931903E-2</c:v>
                </c:pt>
                <c:pt idx="931">
                  <c:v>5.1406774572439404E-2</c:v>
                </c:pt>
                <c:pt idx="932">
                  <c:v>5.1418096277960304E-2</c:v>
                </c:pt>
                <c:pt idx="933">
                  <c:v>5.1429430352500714E-2</c:v>
                </c:pt>
                <c:pt idx="934">
                  <c:v>5.1440777266281303E-2</c:v>
                </c:pt>
                <c:pt idx="935">
                  <c:v>5.14521374614774E-2</c:v>
                </c:pt>
                <c:pt idx="936">
                  <c:v>5.1463511375262214E-2</c:v>
                </c:pt>
                <c:pt idx="937">
                  <c:v>5.1474899418720896E-2</c:v>
                </c:pt>
                <c:pt idx="938">
                  <c:v>5.1486301997825924E-2</c:v>
                </c:pt>
                <c:pt idx="939">
                  <c:v>5.1497719494331913E-2</c:v>
                </c:pt>
                <c:pt idx="940">
                  <c:v>5.1509152284856932E-2</c:v>
                </c:pt>
                <c:pt idx="941">
                  <c:v>5.9206774481221865E-2</c:v>
                </c:pt>
                <c:pt idx="942">
                  <c:v>6.1068730757708994E-2</c:v>
                </c:pt>
                <c:pt idx="943">
                  <c:v>6.1266881550576434E-2</c:v>
                </c:pt>
                <c:pt idx="944">
                  <c:v>6.1277937544221124E-2</c:v>
                </c:pt>
                <c:pt idx="945">
                  <c:v>6.1312625631287358E-2</c:v>
                </c:pt>
                <c:pt idx="946">
                  <c:v>6.1318070645595912E-2</c:v>
                </c:pt>
                <c:pt idx="947">
                  <c:v>6.1352009895553922E-2</c:v>
                </c:pt>
                <c:pt idx="948">
                  <c:v>6.1363630136930837E-2</c:v>
                </c:pt>
                <c:pt idx="949">
                  <c:v>6.1395091246131329E-2</c:v>
                </c:pt>
                <c:pt idx="950">
                  <c:v>6.1409049040108223E-2</c:v>
                </c:pt>
                <c:pt idx="951">
                  <c:v>6.1437565929452001E-2</c:v>
                </c:pt>
                <c:pt idx="952">
                  <c:v>6.1452630462786914E-2</c:v>
                </c:pt>
                <c:pt idx="953">
                  <c:v>6.1478504915318512E-2</c:v>
                </c:pt>
                <c:pt idx="954">
                  <c:v>6.1494139028260598E-2</c:v>
                </c:pt>
                <c:pt idx="955">
                  <c:v>6.1517853013606912E-2</c:v>
                </c:pt>
                <c:pt idx="956">
                  <c:v>6.1533761117990513E-2</c:v>
                </c:pt>
                <c:pt idx="957">
                  <c:v>6.1555731296230598E-2</c:v>
                </c:pt>
                <c:pt idx="958">
                  <c:v>6.1571733727529297E-2</c:v>
                </c:pt>
                <c:pt idx="959">
                  <c:v>6.1592293166327132E-2</c:v>
                </c:pt>
                <c:pt idx="960">
                  <c:v>6.1608275498398965E-2</c:v>
                </c:pt>
                <c:pt idx="961">
                  <c:v>6.1627686272026902E-2</c:v>
                </c:pt>
                <c:pt idx="962">
                  <c:v>6.16435745775782E-2</c:v>
                </c:pt>
                <c:pt idx="963">
                  <c:v>6.1662042239274385E-2</c:v>
                </c:pt>
                <c:pt idx="964">
                  <c:v>6.1677789121359385E-2</c:v>
                </c:pt>
                <c:pt idx="965">
                  <c:v>6.1695475046305001E-2</c:v>
                </c:pt>
                <c:pt idx="966">
                  <c:v>6.1711050968485101E-2</c:v>
                </c:pt>
                <c:pt idx="967">
                  <c:v>6.17280822037687E-2</c:v>
                </c:pt>
                <c:pt idx="968">
                  <c:v>6.1743469792431997E-2</c:v>
                </c:pt>
                <c:pt idx="969">
                  <c:v>6.1759946738922177E-2</c:v>
                </c:pt>
                <c:pt idx="970">
                  <c:v>6.1775136911975802E-2</c:v>
                </c:pt>
                <c:pt idx="971">
                  <c:v>6.1791139262875099E-2</c:v>
                </c:pt>
                <c:pt idx="972">
                  <c:v>6.1806128550047412E-2</c:v>
                </c:pt>
                <c:pt idx="973">
                  <c:v>6.1821719868362296E-2</c:v>
                </c:pt>
                <c:pt idx="974">
                  <c:v>6.1836508539002896E-2</c:v>
                </c:pt>
                <c:pt idx="975">
                  <c:v>6.1851739785214299E-2</c:v>
                </c:pt>
                <c:pt idx="976">
                  <c:v>6.1866330536146256E-2</c:v>
                </c:pt>
                <c:pt idx="977">
                  <c:v>6.1881242790027845E-2</c:v>
                </c:pt>
                <c:pt idx="978">
                  <c:v>6.1895639827141503E-2</c:v>
                </c:pt>
                <c:pt idx="979">
                  <c:v>6.19102663917643E-2</c:v>
                </c:pt>
                <c:pt idx="980">
                  <c:v>6.1924474790447812E-2</c:v>
                </c:pt>
                <c:pt idx="981">
                  <c:v>6.1938842822266096E-2</c:v>
                </c:pt>
                <c:pt idx="982">
                  <c:v>6.1952868085860056E-2</c:v>
                </c:pt>
                <c:pt idx="983">
                  <c:v>6.1966999860717124E-2</c:v>
                </c:pt>
                <c:pt idx="984">
                  <c:v>6.19808476195364E-2</c:v>
                </c:pt>
                <c:pt idx="985">
                  <c:v>6.1994761518408423E-2</c:v>
                </c:pt>
                <c:pt idx="986">
                  <c:v>6.2008437328264034E-2</c:v>
                </c:pt>
                <c:pt idx="987">
                  <c:v>6.2022148606750545E-2</c:v>
                </c:pt>
                <c:pt idx="988">
                  <c:v>6.203565781749442E-2</c:v>
                </c:pt>
                <c:pt idx="989">
                  <c:v>6.2049179208028896E-2</c:v>
                </c:pt>
                <c:pt idx="990">
                  <c:v>6.2062526881000474E-2</c:v>
                </c:pt>
                <c:pt idx="991">
                  <c:v>6.2075869065330698E-2</c:v>
                </c:pt>
                <c:pt idx="992">
                  <c:v>6.2089059924565197E-2</c:v>
                </c:pt>
                <c:pt idx="993">
                  <c:v>6.210223190536944E-2</c:v>
                </c:pt>
                <c:pt idx="994">
                  <c:v>6.2115270311779013E-2</c:v>
                </c:pt>
                <c:pt idx="995">
                  <c:v>6.21282797056429E-2</c:v>
                </c:pt>
                <c:pt idx="996">
                  <c:v>6.21411696465183E-2</c:v>
                </c:pt>
                <c:pt idx="997">
                  <c:v>6.2154022915489104E-2</c:v>
                </c:pt>
                <c:pt idx="998">
                  <c:v>6.2166768003929833E-2</c:v>
                </c:pt>
                <c:pt idx="999">
                  <c:v>6.2179470638937813E-2</c:v>
                </c:pt>
                <c:pt idx="1000">
                  <c:v>6.2192074119492319E-2</c:v>
                </c:pt>
                <c:pt idx="1001">
                  <c:v>6.2204630786024104E-2</c:v>
                </c:pt>
                <c:pt idx="1002">
                  <c:v>6.2217095543961834E-2</c:v>
                </c:pt>
                <c:pt idx="1003">
                  <c:v>6.2229510198070576E-2</c:v>
                </c:pt>
                <c:pt idx="1004">
                  <c:v>6.2241838770600647E-2</c:v>
                </c:pt>
                <c:pt idx="1005">
                  <c:v>6.2254114751578597E-2</c:v>
                </c:pt>
                <c:pt idx="1006">
                  <c:v>6.2266309339897012E-2</c:v>
                </c:pt>
                <c:pt idx="1007">
                  <c:v>6.2278449444617585E-2</c:v>
                </c:pt>
                <c:pt idx="1008">
                  <c:v>6.2290511926134697E-2</c:v>
                </c:pt>
                <c:pt idx="1009">
                  <c:v>6.2302518468996912E-2</c:v>
                </c:pt>
                <c:pt idx="1010">
                  <c:v>6.2314450409379822E-2</c:v>
                </c:pt>
                <c:pt idx="1011">
                  <c:v>6.2326325270995998E-2</c:v>
                </c:pt>
                <c:pt idx="1012">
                  <c:v>6.2338127935897665E-2</c:v>
                </c:pt>
                <c:pt idx="1013">
                  <c:v>6.23498726030337E-2</c:v>
                </c:pt>
                <c:pt idx="1014">
                  <c:v>6.2361546969492899E-2</c:v>
                </c:pt>
                <c:pt idx="1015">
                  <c:v>6.2373162568298487E-2</c:v>
                </c:pt>
                <c:pt idx="1016">
                  <c:v>6.2384709335956932E-2</c:v>
                </c:pt>
                <c:pt idx="1017">
                  <c:v>6.2396196660109794E-2</c:v>
                </c:pt>
                <c:pt idx="1018">
                  <c:v>6.2407616262394723E-2</c:v>
                </c:pt>
                <c:pt idx="1019">
                  <c:v>6.2418975797535414E-2</c:v>
                </c:pt>
                <c:pt idx="1020">
                  <c:v>6.2430268413058904E-2</c:v>
                </c:pt>
                <c:pt idx="1021">
                  <c:v>6.2441500358609403E-2</c:v>
                </c:pt>
                <c:pt idx="1022">
                  <c:v>6.2452665923026104E-2</c:v>
                </c:pt>
                <c:pt idx="1023">
                  <c:v>6.2463770212340314E-2</c:v>
                </c:pt>
                <c:pt idx="1024">
                  <c:v>6.2474808430925399E-2</c:v>
                </c:pt>
                <c:pt idx="1025">
                  <c:v>6.2485784750548314E-2</c:v>
                </c:pt>
                <c:pt idx="1026">
                  <c:v>6.2496695111791976E-2</c:v>
                </c:pt>
                <c:pt idx="1027">
                  <c:v>6.2507542920484299E-2</c:v>
                </c:pt>
                <c:pt idx="1028">
                  <c:v>6.2518324710921933E-2</c:v>
                </c:pt>
                <c:pt idx="1029">
                  <c:v>6.2529151632305102E-2</c:v>
                </c:pt>
                <c:pt idx="1030">
                  <c:v>6.2540484351678832E-2</c:v>
                </c:pt>
                <c:pt idx="1031">
                  <c:v>6.2552264378974806E-2</c:v>
                </c:pt>
                <c:pt idx="1032">
                  <c:v>6.2564485823712934E-2</c:v>
                </c:pt>
                <c:pt idx="1033">
                  <c:v>6.257712426975208E-2</c:v>
                </c:pt>
                <c:pt idx="1034">
                  <c:v>6.2590154980181903E-2</c:v>
                </c:pt>
                <c:pt idx="1035">
                  <c:v>6.2603552011146424E-2</c:v>
                </c:pt>
                <c:pt idx="1036">
                  <c:v>6.2617287907477517E-2</c:v>
                </c:pt>
                <c:pt idx="1037">
                  <c:v>6.2631334387131324E-2</c:v>
                </c:pt>
                <c:pt idx="1038">
                  <c:v>6.2645661713388104E-2</c:v>
                </c:pt>
                <c:pt idx="1039">
                  <c:v>6.2660239306097223E-2</c:v>
                </c:pt>
                <c:pt idx="1040">
                  <c:v>6.2675035205224203E-2</c:v>
                </c:pt>
                <c:pt idx="1041">
                  <c:v>6.26900165939724E-2</c:v>
                </c:pt>
                <c:pt idx="1042">
                  <c:v>6.2705149346636804E-2</c:v>
                </c:pt>
                <c:pt idx="1043">
                  <c:v>6.2720398479459566E-2</c:v>
                </c:pt>
                <c:pt idx="1044">
                  <c:v>6.2735727769995503E-2</c:v>
                </c:pt>
                <c:pt idx="1045">
                  <c:v>6.2751100149027794E-2</c:v>
                </c:pt>
                <c:pt idx="1046">
                  <c:v>6.2766477380984134E-2</c:v>
                </c:pt>
                <c:pt idx="1047">
                  <c:v>6.278185346383322E-2</c:v>
                </c:pt>
                <c:pt idx="1048">
                  <c:v>6.2797267052341135E-2</c:v>
                </c:pt>
                <c:pt idx="1049">
                  <c:v>6.2812754655619085E-2</c:v>
                </c:pt>
                <c:pt idx="1050">
                  <c:v>6.28283551957044E-2</c:v>
                </c:pt>
                <c:pt idx="1051">
                  <c:v>6.2844108265930496E-2</c:v>
                </c:pt>
                <c:pt idx="1052">
                  <c:v>6.2860054106539123E-2</c:v>
                </c:pt>
                <c:pt idx="1053">
                  <c:v>6.2876233527095524E-2</c:v>
                </c:pt>
                <c:pt idx="1054">
                  <c:v>6.2892687767446234E-2</c:v>
                </c:pt>
                <c:pt idx="1055">
                  <c:v>6.2909458456800599E-2</c:v>
                </c:pt>
                <c:pt idx="1056">
                  <c:v>6.2926587475918824E-2</c:v>
                </c:pt>
                <c:pt idx="1057">
                  <c:v>6.2944116912065001E-2</c:v>
                </c:pt>
                <c:pt idx="1058">
                  <c:v>6.2962088925795717E-2</c:v>
                </c:pt>
                <c:pt idx="1059">
                  <c:v>6.2980545702763097E-2</c:v>
                </c:pt>
                <c:pt idx="1060">
                  <c:v>6.2999529325887399E-2</c:v>
                </c:pt>
                <c:pt idx="1061">
                  <c:v>6.3019081725850301E-2</c:v>
                </c:pt>
                <c:pt idx="1062">
                  <c:v>6.3039244559415911E-2</c:v>
                </c:pt>
                <c:pt idx="1063">
                  <c:v>6.3060059160332999E-2</c:v>
                </c:pt>
                <c:pt idx="1064">
                  <c:v>6.3080967539501112E-2</c:v>
                </c:pt>
                <c:pt idx="1065">
                  <c:v>6.3101895581206879E-2</c:v>
                </c:pt>
                <c:pt idx="1066">
                  <c:v>6.3122831801879303E-2</c:v>
                </c:pt>
                <c:pt idx="1067">
                  <c:v>6.3143772894155695E-2</c:v>
                </c:pt>
                <c:pt idx="1068">
                  <c:v>6.3164714614048434E-2</c:v>
                </c:pt>
                <c:pt idx="1069">
                  <c:v>6.3185657278564969E-2</c:v>
                </c:pt>
                <c:pt idx="1070">
                  <c:v>6.3206597137632894E-2</c:v>
                </c:pt>
                <c:pt idx="1071">
                  <c:v>6.3227534567949897E-2</c:v>
                </c:pt>
                <c:pt idx="1072">
                  <c:v>6.3248466110826906E-2</c:v>
                </c:pt>
                <c:pt idx="1073">
                  <c:v>6.326939212189199E-2</c:v>
                </c:pt>
                <c:pt idx="1074">
                  <c:v>6.3290309414398296E-2</c:v>
                </c:pt>
                <c:pt idx="1075">
                  <c:v>6.3311218342639794E-2</c:v>
                </c:pt>
                <c:pt idx="1076">
                  <c:v>6.3332115979663109E-2</c:v>
                </c:pt>
                <c:pt idx="1077">
                  <c:v>6.3353002698476907E-2</c:v>
                </c:pt>
                <c:pt idx="1078">
                  <c:v>6.3373875821622294E-2</c:v>
                </c:pt>
                <c:pt idx="1079">
                  <c:v>6.3394735166132712E-2</c:v>
                </c:pt>
                <c:pt idx="1080">
                  <c:v>6.3415579032413433E-2</c:v>
                </c:pt>
                <c:pt idx="1081">
                  <c:v>6.3436407851783783E-2</c:v>
                </c:pt>
                <c:pt idx="1082">
                  <c:v>6.3457219480099705E-2</c:v>
                </c:pt>
                <c:pt idx="1083">
                  <c:v>6.3478014377835595E-2</c:v>
                </c:pt>
                <c:pt idx="1084">
                  <c:v>6.34987887809281E-2</c:v>
                </c:pt>
                <c:pt idx="1085">
                  <c:v>6.3519544319009302E-2</c:v>
                </c:pt>
                <c:pt idx="1086">
                  <c:v>6.3540279447780096E-2</c:v>
                </c:pt>
                <c:pt idx="1087">
                  <c:v>6.3560994934780873E-2</c:v>
                </c:pt>
                <c:pt idx="1088">
                  <c:v>6.3581689101883596E-2</c:v>
                </c:pt>
                <c:pt idx="1089">
                  <c:v>6.3602362092701495E-2</c:v>
                </c:pt>
                <c:pt idx="1090">
                  <c:v>6.36230130704067E-2</c:v>
                </c:pt>
                <c:pt idx="1091">
                  <c:v>6.3643642871135303E-2</c:v>
                </c:pt>
                <c:pt idx="1092">
                  <c:v>6.3664250423296598E-2</c:v>
                </c:pt>
                <c:pt idx="1093">
                  <c:v>6.3684836692525296E-2</c:v>
                </c:pt>
                <c:pt idx="1094">
                  <c:v>6.3705400756830413E-2</c:v>
                </c:pt>
                <c:pt idx="1095">
                  <c:v>6.3725943667318097E-2</c:v>
                </c:pt>
                <c:pt idx="1096">
                  <c:v>6.3746464663016714E-2</c:v>
                </c:pt>
                <c:pt idx="1097">
                  <c:v>6.3766964876821208E-2</c:v>
                </c:pt>
                <c:pt idx="1098">
                  <c:v>6.37874436997828E-2</c:v>
                </c:pt>
                <c:pt idx="1099">
                  <c:v>6.3807902343424996E-2</c:v>
                </c:pt>
                <c:pt idx="1100">
                  <c:v>6.3828340340313899E-2</c:v>
                </c:pt>
                <c:pt idx="1101">
                  <c:v>6.3848758976158507E-2</c:v>
                </c:pt>
                <c:pt idx="1102">
                  <c:v>6.3869157913997596E-2</c:v>
                </c:pt>
                <c:pt idx="1103">
                  <c:v>6.3889538508147797E-2</c:v>
                </c:pt>
                <c:pt idx="1104">
                  <c:v>6.3909900540714507E-2</c:v>
                </c:pt>
                <c:pt idx="1105">
                  <c:v>6.3930245428104895E-2</c:v>
                </c:pt>
                <c:pt idx="1106">
                  <c:v>6.3950573059855895E-2</c:v>
                </c:pt>
                <c:pt idx="1107">
                  <c:v>6.3970884472007605E-2</c:v>
                </c:pt>
                <c:pt idx="1108">
                  <c:v>6.3991179465709688E-2</c:v>
                </c:pt>
                <c:pt idx="1109">
                  <c:v>6.4011459683733909E-2</c:v>
                </c:pt>
                <c:pt idx="1110">
                  <c:v>6.4031725234192899E-2</c:v>
                </c:pt>
                <c:pt idx="1111">
                  <c:v>6.4051977720856912E-2</c:v>
                </c:pt>
                <c:pt idx="1112">
                  <c:v>6.4072217325167033E-2</c:v>
                </c:pt>
                <c:pt idx="1113">
                  <c:v>6.4092445673992401E-2</c:v>
                </c:pt>
                <c:pt idx="1114">
                  <c:v>6.4112663005565534E-2</c:v>
                </c:pt>
                <c:pt idx="1115">
                  <c:v>6.4132870964653324E-2</c:v>
                </c:pt>
                <c:pt idx="1116">
                  <c:v>6.4153069835783533E-2</c:v>
                </c:pt>
                <c:pt idx="1117">
                  <c:v>6.4173261274026921E-2</c:v>
                </c:pt>
                <c:pt idx="1118">
                  <c:v>6.4193445600312302E-2</c:v>
                </c:pt>
                <c:pt idx="1119">
                  <c:v>6.4213624472522907E-2</c:v>
                </c:pt>
                <c:pt idx="1120">
                  <c:v>6.4233798238627432E-2</c:v>
                </c:pt>
                <c:pt idx="1121">
                  <c:v>6.4253968552137108E-2</c:v>
                </c:pt>
                <c:pt idx="1122">
                  <c:v>6.4274135779318398E-2</c:v>
                </c:pt>
                <c:pt idx="1123">
                  <c:v>6.42943015625249E-2</c:v>
                </c:pt>
                <c:pt idx="1124">
                  <c:v>6.4314466278244123E-2</c:v>
                </c:pt>
                <c:pt idx="1125">
                  <c:v>6.4334631551374782E-2</c:v>
                </c:pt>
                <c:pt idx="1126">
                  <c:v>6.4354797761258811E-2</c:v>
                </c:pt>
                <c:pt idx="1127">
                  <c:v>6.4374966509577219E-2</c:v>
                </c:pt>
                <c:pt idx="1128">
                  <c:v>6.4395138171913432E-2</c:v>
                </c:pt>
                <c:pt idx="1129">
                  <c:v>6.4415314321529513E-2</c:v>
                </c:pt>
                <c:pt idx="1130">
                  <c:v>6.4435495324387013E-2</c:v>
                </c:pt>
                <c:pt idx="1131">
                  <c:v>6.4455682720731933E-2</c:v>
                </c:pt>
                <c:pt idx="1132">
                  <c:v>6.4475876861795497E-2</c:v>
                </c:pt>
                <c:pt idx="1133">
                  <c:v>6.4496079250815075E-2</c:v>
                </c:pt>
                <c:pt idx="1134">
                  <c:v>6.4516290219920933E-2</c:v>
                </c:pt>
                <c:pt idx="1135">
                  <c:v>6.4536511231939625E-2</c:v>
                </c:pt>
                <c:pt idx="1136">
                  <c:v>6.4556742596262207E-2</c:v>
                </c:pt>
                <c:pt idx="1137">
                  <c:v>6.4576985732489905E-2</c:v>
                </c:pt>
                <c:pt idx="1138">
                  <c:v>6.4597240924319524E-2</c:v>
                </c:pt>
                <c:pt idx="1139">
                  <c:v>6.461750954586333E-2</c:v>
                </c:pt>
                <c:pt idx="1140">
                  <c:v>6.4637791852826781E-2</c:v>
                </c:pt>
                <c:pt idx="1141">
                  <c:v>6.4658089172109107E-2</c:v>
                </c:pt>
                <c:pt idx="1142">
                  <c:v>6.4678401729728094E-2</c:v>
                </c:pt>
                <c:pt idx="1143">
                  <c:v>6.4698730804147717E-2</c:v>
                </c:pt>
                <c:pt idx="1144">
                  <c:v>6.4719076590558394E-2</c:v>
                </c:pt>
                <c:pt idx="1145">
                  <c:v>6.4739440318212424E-2</c:v>
                </c:pt>
                <c:pt idx="1146">
                  <c:v>6.4759822150870311E-2</c:v>
                </c:pt>
                <c:pt idx="1147">
                  <c:v>6.4780223268202833E-2</c:v>
                </c:pt>
                <c:pt idx="1148">
                  <c:v>6.4800643802387134E-2</c:v>
                </c:pt>
                <c:pt idx="1149">
                  <c:v>6.4821084883529306E-2</c:v>
                </c:pt>
                <c:pt idx="1150">
                  <c:v>6.4841546612479289E-2</c:v>
                </c:pt>
                <c:pt idx="1151">
                  <c:v>6.4862030070122381E-2</c:v>
                </c:pt>
                <c:pt idx="1152">
                  <c:v>6.4882535326604124E-2</c:v>
                </c:pt>
                <c:pt idx="1153">
                  <c:v>6.4903063414214729E-2</c:v>
                </c:pt>
                <c:pt idx="1154">
                  <c:v>6.4923614373337504E-2</c:v>
                </c:pt>
                <c:pt idx="1155">
                  <c:v>6.4944189188538629E-2</c:v>
                </c:pt>
                <c:pt idx="1156">
                  <c:v>6.4964787871639534E-2</c:v>
                </c:pt>
                <c:pt idx="1157">
                  <c:v>6.4985411360570094E-2</c:v>
                </c:pt>
                <c:pt idx="1158">
                  <c:v>6.5006059640010494E-2</c:v>
                </c:pt>
                <c:pt idx="1159">
                  <c:v>6.5026733602515804E-2</c:v>
                </c:pt>
                <c:pt idx="1160">
                  <c:v>6.5047433207223532E-2</c:v>
                </c:pt>
                <c:pt idx="1161">
                  <c:v>6.5068159302706319E-2</c:v>
                </c:pt>
                <c:pt idx="1162">
                  <c:v>6.5088911824306525E-2</c:v>
                </c:pt>
                <c:pt idx="1163">
                  <c:v>6.5109691578112597E-2</c:v>
                </c:pt>
                <c:pt idx="1164">
                  <c:v>6.5130498477519394E-2</c:v>
                </c:pt>
                <c:pt idx="1165">
                  <c:v>6.5151333287717897E-2</c:v>
                </c:pt>
                <c:pt idx="1166">
                  <c:v>6.5172195902069505E-2</c:v>
                </c:pt>
                <c:pt idx="1167">
                  <c:v>6.5193087046502632E-2</c:v>
                </c:pt>
                <c:pt idx="1168">
                  <c:v>6.52140065963073E-2</c:v>
                </c:pt>
                <c:pt idx="1169">
                  <c:v>6.52349552398164E-2</c:v>
                </c:pt>
                <c:pt idx="1170">
                  <c:v>6.5255932836232919E-2</c:v>
                </c:pt>
                <c:pt idx="1171">
                  <c:v>7.2573529505171319E-2</c:v>
                </c:pt>
                <c:pt idx="1172">
                  <c:v>7.4351911878748927E-2</c:v>
                </c:pt>
                <c:pt idx="1173">
                  <c:v>7.4557449220893732E-2</c:v>
                </c:pt>
                <c:pt idx="1174">
                  <c:v>7.4574242979696004E-2</c:v>
                </c:pt>
                <c:pt idx="1175">
                  <c:v>7.4619920900897363E-2</c:v>
                </c:pt>
                <c:pt idx="1176">
                  <c:v>7.4632115389041839E-2</c:v>
                </c:pt>
                <c:pt idx="1177">
                  <c:v>7.4677703456439024E-2</c:v>
                </c:pt>
                <c:pt idx="1178">
                  <c:v>7.4694829983384003E-2</c:v>
                </c:pt>
                <c:pt idx="1179">
                  <c:v>7.4737786340427798E-2</c:v>
                </c:pt>
                <c:pt idx="1180">
                  <c:v>7.4756623507346007E-2</c:v>
                </c:pt>
                <c:pt idx="1181">
                  <c:v>7.479655676095652E-2</c:v>
                </c:pt>
                <c:pt idx="1182">
                  <c:v>7.4816237583948966E-2</c:v>
                </c:pt>
                <c:pt idx="1183">
                  <c:v>7.4853444894759022E-2</c:v>
                </c:pt>
                <c:pt idx="1184">
                  <c:v>7.4873656422581994E-2</c:v>
                </c:pt>
                <c:pt idx="1185">
                  <c:v>7.4908521315969021E-2</c:v>
                </c:pt>
                <c:pt idx="1186">
                  <c:v>7.4929109886199094E-2</c:v>
                </c:pt>
                <c:pt idx="1187">
                  <c:v>7.4961987896977514E-2</c:v>
                </c:pt>
                <c:pt idx="1188">
                  <c:v>7.4982859510479394E-2</c:v>
                </c:pt>
                <c:pt idx="1189">
                  <c:v>7.5014057604154805E-2</c:v>
                </c:pt>
                <c:pt idx="1190">
                  <c:v>7.503514593763691E-2</c:v>
                </c:pt>
                <c:pt idx="1191">
                  <c:v>7.5064923208422132E-2</c:v>
                </c:pt>
                <c:pt idx="1192">
                  <c:v>7.5086177375808014E-2</c:v>
                </c:pt>
                <c:pt idx="1193">
                  <c:v>7.5114750754923923E-2</c:v>
                </c:pt>
                <c:pt idx="1194">
                  <c:v>7.5136129905547924E-2</c:v>
                </c:pt>
                <c:pt idx="1195">
                  <c:v>7.5163680548803583E-2</c:v>
                </c:pt>
                <c:pt idx="1196">
                  <c:v>7.5185151132258404E-2</c:v>
                </c:pt>
                <c:pt idx="1197">
                  <c:v>7.5211830275528593E-2</c:v>
                </c:pt>
                <c:pt idx="1198">
                  <c:v>7.523336445100251E-2</c:v>
                </c:pt>
                <c:pt idx="1199">
                  <c:v>7.5259298450113102E-2</c:v>
                </c:pt>
                <c:pt idx="1200">
                  <c:v>7.5280873033873194E-2</c:v>
                </c:pt>
                <c:pt idx="1201">
                  <c:v>7.5306167595743434E-2</c:v>
                </c:pt>
                <c:pt idx="1202">
                  <c:v>7.5327763288477803E-2</c:v>
                </c:pt>
                <c:pt idx="1203">
                  <c:v>7.5352506985727194E-2</c:v>
                </c:pt>
                <c:pt idx="1204">
                  <c:v>7.5374107762985407E-2</c:v>
                </c:pt>
                <c:pt idx="1205">
                  <c:v>7.5398374940300703E-2</c:v>
                </c:pt>
                <c:pt idx="1206">
                  <c:v>7.5419967549908914E-2</c:v>
                </c:pt>
                <c:pt idx="1207">
                  <c:v>7.5443820723534311E-2</c:v>
                </c:pt>
                <c:pt idx="1208">
                  <c:v>7.5465394260849333E-2</c:v>
                </c:pt>
                <c:pt idx="1209">
                  <c:v>7.5488886099080998E-2</c:v>
                </c:pt>
                <c:pt idx="1210">
                  <c:v>7.5510431643413353E-2</c:v>
                </c:pt>
                <c:pt idx="1211">
                  <c:v>7.5533606601874304E-2</c:v>
                </c:pt>
                <c:pt idx="1212">
                  <c:v>7.5555116903387204E-2</c:v>
                </c:pt>
                <c:pt idx="1213">
                  <c:v>7.5578012576164366E-2</c:v>
                </c:pt>
                <c:pt idx="1214">
                  <c:v>7.5599481785586439E-2</c:v>
                </c:pt>
                <c:pt idx="1215">
                  <c:v>7.5622130022416134E-2</c:v>
                </c:pt>
                <c:pt idx="1216">
                  <c:v>7.564355345754363E-2</c:v>
                </c:pt>
                <c:pt idx="1217">
                  <c:v>7.5665981288259895E-2</c:v>
                </c:pt>
                <c:pt idx="1218">
                  <c:v>7.5687355232288298E-2</c:v>
                </c:pt>
                <c:pt idx="1219">
                  <c:v>7.5709585632292797E-2</c:v>
                </c:pt>
                <c:pt idx="1220">
                  <c:v>7.5730907159701336E-2</c:v>
                </c:pt>
                <c:pt idx="1221">
                  <c:v>7.5752959684183413E-2</c:v>
                </c:pt>
                <c:pt idx="1222">
                  <c:v>7.5774226510469098E-2</c:v>
                </c:pt>
                <c:pt idx="1223">
                  <c:v>7.5796117820161338E-2</c:v>
                </c:pt>
                <c:pt idx="1224">
                  <c:v>7.58173281722095E-2</c:v>
                </c:pt>
                <c:pt idx="1225">
                  <c:v>7.5839072469400401E-2</c:v>
                </c:pt>
                <c:pt idx="1226">
                  <c:v>7.5860224973667123E-2</c:v>
                </c:pt>
                <c:pt idx="1227">
                  <c:v>7.5881834363974401E-2</c:v>
                </c:pt>
                <c:pt idx="1228">
                  <c:v>7.5902927950044163E-2</c:v>
                </c:pt>
                <c:pt idx="1229">
                  <c:v>7.5924412742675404E-2</c:v>
                </c:pt>
                <c:pt idx="1230">
                  <c:v>7.5945446560117688E-2</c:v>
                </c:pt>
                <c:pt idx="1231">
                  <c:v>7.5966815517218109E-2</c:v>
                </c:pt>
                <c:pt idx="1232">
                  <c:v>7.5987788863949232E-2</c:v>
                </c:pt>
                <c:pt idx="1233">
                  <c:v>7.6009049407783899E-2</c:v>
                </c:pt>
                <c:pt idx="1234">
                  <c:v>7.6029961668402105E-2</c:v>
                </c:pt>
                <c:pt idx="1235">
                  <c:v>7.6051120053695506E-2</c:v>
                </c:pt>
                <c:pt idx="1236">
                  <c:v>7.6071970646542406E-2</c:v>
                </c:pt>
                <c:pt idx="1237">
                  <c:v>7.6093032104034813E-2</c:v>
                </c:pt>
                <c:pt idx="1238">
                  <c:v>7.611382043592442E-2</c:v>
                </c:pt>
                <c:pt idx="1239">
                  <c:v>7.6134789292246111E-2</c:v>
                </c:pt>
                <c:pt idx="1240">
                  <c:v>7.6155514720008102E-2</c:v>
                </c:pt>
                <c:pt idx="1241">
                  <c:v>7.6176394498145103E-2</c:v>
                </c:pt>
                <c:pt idx="1242">
                  <c:v>7.6197056296298096E-2</c:v>
                </c:pt>
                <c:pt idx="1243">
                  <c:v>7.6217849800249399E-2</c:v>
                </c:pt>
                <c:pt idx="1244">
                  <c:v>7.6238447134273801E-2</c:v>
                </c:pt>
                <c:pt idx="1245">
                  <c:v>7.6259156520952082E-2</c:v>
                </c:pt>
                <c:pt idx="1246">
                  <c:v>7.6279688425759856E-2</c:v>
                </c:pt>
                <c:pt idx="1247">
                  <c:v>7.6300315266733407E-2</c:v>
                </c:pt>
                <c:pt idx="1248">
                  <c:v>7.6320780630041524E-2</c:v>
                </c:pt>
                <c:pt idx="1249">
                  <c:v>7.6341325965318799E-2</c:v>
                </c:pt>
                <c:pt idx="1250">
                  <c:v>7.6361723515743524E-2</c:v>
                </c:pt>
                <c:pt idx="1251">
                  <c:v>7.6382187901522694E-2</c:v>
                </c:pt>
                <c:pt idx="1252">
                  <c:v>7.6402801793209796E-2</c:v>
                </c:pt>
                <c:pt idx="1253">
                  <c:v>7.6423994920142832E-2</c:v>
                </c:pt>
                <c:pt idx="1254">
                  <c:v>7.644554099933E-2</c:v>
                </c:pt>
                <c:pt idx="1255">
                  <c:v>7.6467609253097521E-2</c:v>
                </c:pt>
                <c:pt idx="1256">
                  <c:v>7.6490004859815469E-2</c:v>
                </c:pt>
                <c:pt idx="1257">
                  <c:v>7.6512866202105401E-2</c:v>
                </c:pt>
                <c:pt idx="1258">
                  <c:v>7.6536014402015434E-2</c:v>
                </c:pt>
                <c:pt idx="1259">
                  <c:v>7.6559567897717506E-2</c:v>
                </c:pt>
                <c:pt idx="1260">
                  <c:v>7.6583361192140001E-2</c:v>
                </c:pt>
                <c:pt idx="1261">
                  <c:v>7.6607495190361599E-2</c:v>
                </c:pt>
                <c:pt idx="1262">
                  <c:v>7.6631815828712202E-2</c:v>
                </c:pt>
                <c:pt idx="1263">
                  <c:v>7.6656408396473502E-2</c:v>
                </c:pt>
                <c:pt idx="1264">
                  <c:v>7.6681128600891865E-2</c:v>
                </c:pt>
                <c:pt idx="1265">
                  <c:v>7.6706047781763098E-2</c:v>
                </c:pt>
                <c:pt idx="1266">
                  <c:v>7.6731029998849024E-2</c:v>
                </c:pt>
                <c:pt idx="1267">
                  <c:v>7.6756134103987433E-2</c:v>
                </c:pt>
                <c:pt idx="1268">
                  <c:v>7.6781231304642913E-2</c:v>
                </c:pt>
                <c:pt idx="1269">
                  <c:v>7.6806394013153423E-2</c:v>
                </c:pt>
                <c:pt idx="1270">
                  <c:v>7.6831576869598101E-2</c:v>
                </c:pt>
                <c:pt idx="1271">
                  <c:v>7.6856895929342514E-2</c:v>
                </c:pt>
                <c:pt idx="1272">
                  <c:v>7.6882312797395297E-2</c:v>
                </c:pt>
                <c:pt idx="1273">
                  <c:v>7.6907941476744804E-2</c:v>
                </c:pt>
                <c:pt idx="1274">
                  <c:v>7.6933750349552493E-2</c:v>
                </c:pt>
                <c:pt idx="1275">
                  <c:v>7.6959850038968297E-2</c:v>
                </c:pt>
                <c:pt idx="1276">
                  <c:v>7.698621472817152E-2</c:v>
                </c:pt>
                <c:pt idx="1277">
                  <c:v>7.7012951805616514E-2</c:v>
                </c:pt>
                <c:pt idx="1278">
                  <c:v>7.7040040343063804E-2</c:v>
                </c:pt>
                <c:pt idx="1279">
                  <c:v>7.7067584603702929E-2</c:v>
                </c:pt>
                <c:pt idx="1280">
                  <c:v>7.7095567693858294E-2</c:v>
                </c:pt>
                <c:pt idx="1281">
                  <c:v>7.7124090799708001E-2</c:v>
                </c:pt>
                <c:pt idx="1282">
                  <c:v>7.7153140263916203E-2</c:v>
                </c:pt>
                <c:pt idx="1283">
                  <c:v>7.7182814195434032E-2</c:v>
                </c:pt>
                <c:pt idx="1284">
                  <c:v>7.7213101429867412E-2</c:v>
                </c:pt>
                <c:pt idx="1285">
                  <c:v>7.7243856202157707E-2</c:v>
                </c:pt>
                <c:pt idx="1286">
                  <c:v>7.7274592366807601E-2</c:v>
                </c:pt>
                <c:pt idx="1287">
                  <c:v>7.7305400410037139E-2</c:v>
                </c:pt>
                <c:pt idx="1288">
                  <c:v>7.7336214214489163E-2</c:v>
                </c:pt>
                <c:pt idx="1289">
                  <c:v>7.7367077512329144E-2</c:v>
                </c:pt>
                <c:pt idx="1290">
                  <c:v>7.7397944079621944E-2</c:v>
                </c:pt>
                <c:pt idx="1291">
                  <c:v>7.7428854268271799E-2</c:v>
                </c:pt>
                <c:pt idx="1292">
                  <c:v>7.7459764618182311E-2</c:v>
                </c:pt>
                <c:pt idx="1293">
                  <c:v>7.7490713548748646E-2</c:v>
                </c:pt>
                <c:pt idx="1294">
                  <c:v>7.7521659672904086E-2</c:v>
                </c:pt>
                <c:pt idx="1295">
                  <c:v>7.7552639723658834E-2</c:v>
                </c:pt>
                <c:pt idx="1296">
                  <c:v>7.7583614184197194E-2</c:v>
                </c:pt>
                <c:pt idx="1297">
                  <c:v>7.7614618297087504E-2</c:v>
                </c:pt>
                <c:pt idx="1298">
                  <c:v>7.7645614245620512E-2</c:v>
                </c:pt>
                <c:pt idx="1299">
                  <c:v>7.7676635957514742E-2</c:v>
                </c:pt>
                <c:pt idx="1300">
                  <c:v>7.7707646902967026E-2</c:v>
                </c:pt>
                <c:pt idx="1301">
                  <c:v>7.7738679708134514E-2</c:v>
                </c:pt>
                <c:pt idx="1302">
                  <c:v>7.7769700134457012E-2</c:v>
                </c:pt>
                <c:pt idx="1303">
                  <c:v>7.7800738844389455E-2</c:v>
                </c:pt>
                <c:pt idx="1304">
                  <c:v>7.7831760379600323E-2</c:v>
                </c:pt>
                <c:pt idx="1305">
                  <c:v>7.7862797074890633E-2</c:v>
                </c:pt>
                <c:pt idx="1306">
                  <c:v>7.7893817369778504E-2</c:v>
                </c:pt>
                <c:pt idx="1307">
                  <c:v>7.7924850725519301E-2</c:v>
                </c:pt>
                <c:pt idx="1308">
                  <c:v>7.7955866744863489E-2</c:v>
                </c:pt>
                <c:pt idx="1309">
                  <c:v>7.7986893119677034E-2</c:v>
                </c:pt>
                <c:pt idx="1310">
                  <c:v>7.8017900920347522E-2</c:v>
                </c:pt>
                <c:pt idx="1311">
                  <c:v>7.8048918100689701E-2</c:v>
                </c:pt>
                <c:pt idx="1312">
                  <c:v>7.8079916268645494E-2</c:v>
                </c:pt>
                <c:pt idx="1313">
                  <c:v>7.8110922850277834E-2</c:v>
                </c:pt>
                <c:pt idx="1314">
                  <c:v>7.81419102241485E-2</c:v>
                </c:pt>
                <c:pt idx="1315">
                  <c:v>7.8172905373654955E-2</c:v>
                </c:pt>
                <c:pt idx="1316">
                  <c:v>7.8203881390604302E-2</c:v>
                </c:pt>
                <c:pt idx="1317">
                  <c:v>7.8234864875680599E-2</c:v>
                </c:pt>
                <c:pt idx="1318">
                  <c:v>7.8265829568314085E-2</c:v>
                </c:pt>
                <c:pt idx="1319">
                  <c:v>7.8296801737395338E-2</c:v>
                </c:pt>
                <c:pt idx="1320">
                  <c:v>7.8327755708140503E-2</c:v>
                </c:pt>
                <c:pt idx="1321">
                  <c:v>7.8358717461296801E-2</c:v>
                </c:pt>
                <c:pt idx="1322">
                  <c:v>7.8389661850074066E-2</c:v>
                </c:pt>
                <c:pt idx="1323">
                  <c:v>7.8420614604232122E-2</c:v>
                </c:pt>
                <c:pt idx="1324">
                  <c:v>7.8451551051023138E-2</c:v>
                </c:pt>
                <c:pt idx="1325">
                  <c:v>7.848249667357883E-2</c:v>
                </c:pt>
                <c:pt idx="1326">
                  <c:v>7.8513426361669719E-2</c:v>
                </c:pt>
                <c:pt idx="1327">
                  <c:v>7.8544365751140197E-2</c:v>
                </c:pt>
                <c:pt idx="1328">
                  <c:v>7.8575290951978113E-2</c:v>
                </c:pt>
                <c:pt idx="1329">
                  <c:v>7.8606227218829539E-2</c:v>
                </c:pt>
                <c:pt idx="1330">
                  <c:v>7.8637151013683709E-2</c:v>
                </c:pt>
                <c:pt idx="1331">
                  <c:v>7.8668087422991834E-2</c:v>
                </c:pt>
                <c:pt idx="1332">
                  <c:v>7.8699013197619405E-2</c:v>
                </c:pt>
                <c:pt idx="1333">
                  <c:v>7.87299532773824E-2</c:v>
                </c:pt>
                <c:pt idx="1334">
                  <c:v>7.8760884665637521E-2</c:v>
                </c:pt>
                <c:pt idx="1335">
                  <c:v>7.8791832166985806E-2</c:v>
                </c:pt>
                <c:pt idx="1336">
                  <c:v>7.8822773004949123E-2</c:v>
                </c:pt>
                <c:pt idx="1337">
                  <c:v>7.885373185712817E-2</c:v>
                </c:pt>
                <c:pt idx="1338">
                  <c:v>7.8884686138229534E-2</c:v>
                </c:pt>
                <c:pt idx="1339">
                  <c:v>7.8915660404469304E-2</c:v>
                </c:pt>
                <c:pt idx="1340">
                  <c:v>7.8946632236094119E-2</c:v>
                </c:pt>
                <c:pt idx="1341">
                  <c:v>7.8977626071249321E-2</c:v>
                </c:pt>
                <c:pt idx="1342">
                  <c:v>7.9008619633385513E-2</c:v>
                </c:pt>
                <c:pt idx="1343">
                  <c:v>7.9039637243877775E-2</c:v>
                </c:pt>
                <c:pt idx="1344">
                  <c:v>7.9070656750323834E-2</c:v>
                </c:pt>
                <c:pt idx="1345">
                  <c:v>7.9101702356822304E-2</c:v>
                </c:pt>
                <c:pt idx="1346">
                  <c:v>7.9132752019309804E-2</c:v>
                </c:pt>
                <c:pt idx="1347">
                  <c:v>7.916382982248632E-2</c:v>
                </c:pt>
                <c:pt idx="1348">
                  <c:v>7.9194913817983034E-2</c:v>
                </c:pt>
                <c:pt idx="1349">
                  <c:v>7.9226027967529034E-2</c:v>
                </c:pt>
                <c:pt idx="1350">
                  <c:v>7.9257150408914498E-2</c:v>
                </c:pt>
                <c:pt idx="1351">
                  <c:v>7.9288304976002713E-2</c:v>
                </c:pt>
                <c:pt idx="1352">
                  <c:v>7.9319469886197119E-2</c:v>
                </c:pt>
                <c:pt idx="1353">
                  <c:v>7.9350668839387697E-2</c:v>
                </c:pt>
                <c:pt idx="1354">
                  <c:v>7.9381880128942817E-2</c:v>
                </c:pt>
                <c:pt idx="1355">
                  <c:v>7.9413127313555834E-2</c:v>
                </c:pt>
                <c:pt idx="1356">
                  <c:v>7.9444388761678489E-2</c:v>
                </c:pt>
                <c:pt idx="1357">
                  <c:v>7.9475687882537643E-2</c:v>
                </c:pt>
                <c:pt idx="1358">
                  <c:v>7.9507003121407904E-2</c:v>
                </c:pt>
                <c:pt idx="1359">
                  <c:v>7.95383577288091E-2</c:v>
                </c:pt>
                <c:pt idx="1360">
                  <c:v>7.9569730231072014E-2</c:v>
                </c:pt>
                <c:pt idx="1361">
                  <c:v>7.9601143709845196E-2</c:v>
                </c:pt>
                <c:pt idx="1362">
                  <c:v>7.9632576779058703E-2</c:v>
                </c:pt>
                <c:pt idx="1363">
                  <c:v>7.9664052340479796E-2</c:v>
                </c:pt>
                <c:pt idx="1364">
                  <c:v>7.9695549104332797E-2</c:v>
                </c:pt>
                <c:pt idx="1365">
                  <c:v>7.9727089780687904E-2</c:v>
                </c:pt>
                <c:pt idx="1366">
                  <c:v>7.9758653186737194E-2</c:v>
                </c:pt>
                <c:pt idx="1367">
                  <c:v>7.9790261828291908E-2</c:v>
                </c:pt>
                <c:pt idx="1368">
                  <c:v>7.9821894641974894E-2</c:v>
                </c:pt>
                <c:pt idx="1369">
                  <c:v>7.9853573916099124E-2</c:v>
                </c:pt>
                <c:pt idx="1370">
                  <c:v>7.9885278720799202E-2</c:v>
                </c:pt>
                <c:pt idx="1371">
                  <c:v>7.9917031113013015E-2</c:v>
                </c:pt>
                <c:pt idx="1372">
                  <c:v>7.9948810311882404E-2</c:v>
                </c:pt>
                <c:pt idx="1373">
                  <c:v>7.9980638128554424E-2</c:v>
                </c:pt>
                <c:pt idx="1374">
                  <c:v>8.0012493947911906E-2</c:v>
                </c:pt>
                <c:pt idx="1375">
                  <c:v>8.0044399320405746E-2</c:v>
                </c:pt>
                <c:pt idx="1376">
                  <c:v>8.0076333814424944E-2</c:v>
                </c:pt>
                <c:pt idx="1377">
                  <c:v>8.0108318704433565E-2</c:v>
                </c:pt>
                <c:pt idx="1378">
                  <c:v>8.0140333760940527E-2</c:v>
                </c:pt>
                <c:pt idx="1379">
                  <c:v>8.0172399966820226E-2</c:v>
                </c:pt>
                <c:pt idx="1380">
                  <c:v>8.0204497313971168E-2</c:v>
                </c:pt>
                <c:pt idx="1381">
                  <c:v>8.0236646477863743E-2</c:v>
                </c:pt>
                <c:pt idx="1382">
                  <c:v>8.0268827691524894E-2</c:v>
                </c:pt>
                <c:pt idx="1383">
                  <c:v>8.0301061307091595E-2</c:v>
                </c:pt>
                <c:pt idx="1384">
                  <c:v>8.0333327818741682E-2</c:v>
                </c:pt>
                <c:pt idx="1385">
                  <c:v>8.0365647239341906E-2</c:v>
                </c:pt>
                <c:pt idx="1386">
                  <c:v>8.0398000344345799E-2</c:v>
                </c:pt>
                <c:pt idx="1387">
                  <c:v>8.0430406791511602E-2</c:v>
                </c:pt>
                <c:pt idx="1388">
                  <c:v>8.0462847657620698E-2</c:v>
                </c:pt>
                <c:pt idx="1389">
                  <c:v>8.0495342229700076E-2</c:v>
                </c:pt>
                <c:pt idx="1390">
                  <c:v>8.0527871905662241E-2</c:v>
                </c:pt>
                <c:pt idx="1391">
                  <c:v>8.0560455586500768E-2</c:v>
                </c:pt>
                <c:pt idx="1392">
                  <c:v>8.7613429267052595E-2</c:v>
                </c:pt>
                <c:pt idx="1393">
                  <c:v>8.9337266389129727E-2</c:v>
                </c:pt>
                <c:pt idx="1394">
                  <c:v>8.9553467684211768E-2</c:v>
                </c:pt>
                <c:pt idx="1395">
                  <c:v>8.9579049201284566E-2</c:v>
                </c:pt>
                <c:pt idx="1396">
                  <c:v>8.9636709861461064E-2</c:v>
                </c:pt>
                <c:pt idx="1397">
                  <c:v>8.9659946435456675E-2</c:v>
                </c:pt>
                <c:pt idx="1398">
                  <c:v>8.9718223240471795E-2</c:v>
                </c:pt>
                <c:pt idx="1399">
                  <c:v>8.9745822431238922E-2</c:v>
                </c:pt>
                <c:pt idx="1400">
                  <c:v>8.9801731929144979E-2</c:v>
                </c:pt>
                <c:pt idx="1401">
                  <c:v>8.9830676968954845E-2</c:v>
                </c:pt>
                <c:pt idx="1402">
                  <c:v>8.9883683377942405E-2</c:v>
                </c:pt>
                <c:pt idx="1403">
                  <c:v>8.9913266702998193E-2</c:v>
                </c:pt>
                <c:pt idx="1404">
                  <c:v>8.9963586338831947E-2</c:v>
                </c:pt>
                <c:pt idx="1405">
                  <c:v>8.9993599572485067E-2</c:v>
                </c:pt>
                <c:pt idx="1406">
                  <c:v>9.0041564495374093E-2</c:v>
                </c:pt>
                <c:pt idx="1407">
                  <c:v>9.0071926401984997E-2</c:v>
                </c:pt>
                <c:pt idx="1408">
                  <c:v>9.0117858915277266E-2</c:v>
                </c:pt>
                <c:pt idx="1409">
                  <c:v>9.0148526622506581E-2</c:v>
                </c:pt>
                <c:pt idx="1410">
                  <c:v>9.0192712958295201E-2</c:v>
                </c:pt>
                <c:pt idx="1411">
                  <c:v>9.0223656093287793E-2</c:v>
                </c:pt>
                <c:pt idx="1412">
                  <c:v>9.0266343502798246E-2</c:v>
                </c:pt>
                <c:pt idx="1413">
                  <c:v>9.0297535957383226E-2</c:v>
                </c:pt>
                <c:pt idx="1414">
                  <c:v>9.0338935916359844E-2</c:v>
                </c:pt>
                <c:pt idx="1415">
                  <c:v>9.0370353287980806E-2</c:v>
                </c:pt>
                <c:pt idx="1416">
                  <c:v>9.0410646063901659E-2</c:v>
                </c:pt>
                <c:pt idx="1417">
                  <c:v>9.0442265027193505E-2</c:v>
                </c:pt>
                <c:pt idx="1418">
                  <c:v>9.0481604181466696E-2</c:v>
                </c:pt>
                <c:pt idx="1419">
                  <c:v>9.0513402492844244E-2</c:v>
                </c:pt>
                <c:pt idx="1420">
                  <c:v>9.0551918905655726E-2</c:v>
                </c:pt>
                <c:pt idx="1421">
                  <c:v>9.0583875570908023E-2</c:v>
                </c:pt>
                <c:pt idx="1422">
                  <c:v>9.0621680909902094E-2</c:v>
                </c:pt>
                <c:pt idx="1423">
                  <c:v>9.0653776347840567E-2</c:v>
                </c:pt>
                <c:pt idx="1424">
                  <c:v>9.0690966012014748E-2</c:v>
                </c:pt>
                <c:pt idx="1425">
                  <c:v>9.0723182162789268E-2</c:v>
                </c:pt>
                <c:pt idx="1426">
                  <c:v>9.0759837764974705E-2</c:v>
                </c:pt>
                <c:pt idx="1427">
                  <c:v>9.0792158135701004E-2</c:v>
                </c:pt>
                <c:pt idx="1428">
                  <c:v>9.0828349590953789E-2</c:v>
                </c:pt>
                <c:pt idx="1429">
                  <c:v>9.0860759246806144E-2</c:v>
                </c:pt>
                <c:pt idx="1430">
                  <c:v>9.0896546528435568E-2</c:v>
                </c:pt>
                <c:pt idx="1431">
                  <c:v>9.0929032041523528E-2</c:v>
                </c:pt>
                <c:pt idx="1432">
                  <c:v>9.0964466658318047E-2</c:v>
                </c:pt>
                <c:pt idx="1433">
                  <c:v>9.0997016026337002E-2</c:v>
                </c:pt>
                <c:pt idx="1434">
                  <c:v>9.1032142266251226E-2</c:v>
                </c:pt>
                <c:pt idx="1435">
                  <c:v>9.1064744811154494E-2</c:v>
                </c:pt>
                <c:pt idx="1436">
                  <c:v>9.1099600789378704E-2</c:v>
                </c:pt>
                <c:pt idx="1437">
                  <c:v>9.1132247044184989E-2</c:v>
                </c:pt>
                <c:pt idx="1438">
                  <c:v>9.1166865587206547E-2</c:v>
                </c:pt>
                <c:pt idx="1439">
                  <c:v>9.1199547177120727E-2</c:v>
                </c:pt>
                <c:pt idx="1440">
                  <c:v>9.1233956569074723E-2</c:v>
                </c:pt>
                <c:pt idx="1441">
                  <c:v>9.1266666091495224E-2</c:v>
                </c:pt>
                <c:pt idx="1442">
                  <c:v>9.1300890704777468E-2</c:v>
                </c:pt>
                <c:pt idx="1443">
                  <c:v>9.1333621611407984E-2</c:v>
                </c:pt>
                <c:pt idx="1444">
                  <c:v>9.1367682439831399E-2</c:v>
                </c:pt>
                <c:pt idx="1445">
                  <c:v>9.1400428923195193E-2</c:v>
                </c:pt>
                <c:pt idx="1446">
                  <c:v>9.1434344033060264E-2</c:v>
                </c:pt>
                <c:pt idx="1447">
                  <c:v>9.1467100918868713E-2</c:v>
                </c:pt>
                <c:pt idx="1448">
                  <c:v>9.1500885830818598E-2</c:v>
                </c:pt>
                <c:pt idx="1449">
                  <c:v>9.1533648477160043E-2</c:v>
                </c:pt>
                <c:pt idx="1450">
                  <c:v>9.1567316489677766E-2</c:v>
                </c:pt>
                <c:pt idx="1451">
                  <c:v>9.1600080693544902E-2</c:v>
                </c:pt>
                <c:pt idx="1452">
                  <c:v>9.1633643157241845E-2</c:v>
                </c:pt>
                <c:pt idx="1453">
                  <c:v>9.1666405068698276E-2</c:v>
                </c:pt>
                <c:pt idx="1454">
                  <c:v>9.1699871619198584E-2</c:v>
                </c:pt>
                <c:pt idx="1455">
                  <c:v>9.1732627663216992E-2</c:v>
                </c:pt>
                <c:pt idx="1456">
                  <c:v>9.1766006419241028E-2</c:v>
                </c:pt>
                <c:pt idx="1457">
                  <c:v>9.1798753225265081E-2</c:v>
                </c:pt>
                <c:pt idx="1458">
                  <c:v>9.1832050957557282E-2</c:v>
                </c:pt>
                <c:pt idx="1459">
                  <c:v>9.1864785296636567E-2</c:v>
                </c:pt>
                <c:pt idx="1460">
                  <c:v>9.1898007572639745E-2</c:v>
                </c:pt>
                <c:pt idx="1461">
                  <c:v>9.1930726302077298E-2</c:v>
                </c:pt>
                <c:pt idx="1462">
                  <c:v>9.1963877610506992E-2</c:v>
                </c:pt>
                <c:pt idx="1463">
                  <c:v>9.1996577625919104E-2</c:v>
                </c:pt>
                <c:pt idx="1464">
                  <c:v>9.2029661484894526E-2</c:v>
                </c:pt>
                <c:pt idx="1465">
                  <c:v>9.2062339679595692E-2</c:v>
                </c:pt>
                <c:pt idx="1466">
                  <c:v>9.2095746386752747E-2</c:v>
                </c:pt>
                <c:pt idx="1467">
                  <c:v>9.2129257587075686E-2</c:v>
                </c:pt>
                <c:pt idx="1468">
                  <c:v>9.2163550239749606E-2</c:v>
                </c:pt>
                <c:pt idx="1469">
                  <c:v>9.2197948457153567E-2</c:v>
                </c:pt>
                <c:pt idx="1470">
                  <c:v>9.2233054718219493E-2</c:v>
                </c:pt>
                <c:pt idx="1471">
                  <c:v>9.2268254494714819E-2</c:v>
                </c:pt>
                <c:pt idx="1472">
                  <c:v>9.2304082215268507E-2</c:v>
                </c:pt>
                <c:pt idx="1473">
                  <c:v>9.2339981187315859E-2</c:v>
                </c:pt>
                <c:pt idx="1474">
                  <c:v>9.2376425488750025E-2</c:v>
                </c:pt>
                <c:pt idx="1475">
                  <c:v>9.241290924522369E-2</c:v>
                </c:pt>
                <c:pt idx="1476">
                  <c:v>9.244985294335499E-2</c:v>
                </c:pt>
                <c:pt idx="1477">
                  <c:v>9.2486795313488801E-2</c:v>
                </c:pt>
                <c:pt idx="1478">
                  <c:v>9.2524109165872948E-2</c:v>
                </c:pt>
                <c:pt idx="1479">
                  <c:v>9.2561372417695797E-2</c:v>
                </c:pt>
                <c:pt idx="1480">
                  <c:v>9.2598915394047993E-2</c:v>
                </c:pt>
                <c:pt idx="1481">
                  <c:v>9.2636350478315713E-2</c:v>
                </c:pt>
                <c:pt idx="1482">
                  <c:v>9.2673987424804982E-2</c:v>
                </c:pt>
                <c:pt idx="1483">
                  <c:v>9.2711544972873025E-2</c:v>
                </c:pt>
                <c:pt idx="1484">
                  <c:v>9.2749364214784427E-2</c:v>
                </c:pt>
                <c:pt idx="1485">
                  <c:v>9.2787193287832526E-2</c:v>
                </c:pt>
                <c:pt idx="1486">
                  <c:v>9.2825353201786767E-2</c:v>
                </c:pt>
                <c:pt idx="1487">
                  <c:v>9.2863616807440819E-2</c:v>
                </c:pt>
                <c:pt idx="1488">
                  <c:v>9.2902285757365449E-2</c:v>
                </c:pt>
                <c:pt idx="1489">
                  <c:v>9.294115465990456E-2</c:v>
                </c:pt>
                <c:pt idx="1490">
                  <c:v>9.2980507667116949E-2</c:v>
                </c:pt>
                <c:pt idx="1491">
                  <c:v>9.3020158566355746E-2</c:v>
                </c:pt>
                <c:pt idx="1492">
                  <c:v>9.3060375613042728E-2</c:v>
                </c:pt>
                <c:pt idx="1493">
                  <c:v>9.3100989442324603E-2</c:v>
                </c:pt>
                <c:pt idx="1494">
                  <c:v>9.3142253766754196E-2</c:v>
                </c:pt>
                <c:pt idx="1495">
                  <c:v>9.3184013957704995E-2</c:v>
                </c:pt>
                <c:pt idx="1496">
                  <c:v>9.3226510323748027E-2</c:v>
                </c:pt>
                <c:pt idx="1497">
                  <c:v>9.326958537448822E-2</c:v>
                </c:pt>
                <c:pt idx="1498">
                  <c:v>9.3312742772100041E-2</c:v>
                </c:pt>
                <c:pt idx="1499">
                  <c:v>9.335589839434634E-2</c:v>
                </c:pt>
                <c:pt idx="1500">
                  <c:v>9.3399177754625445E-2</c:v>
                </c:pt>
                <c:pt idx="1501">
                  <c:v>9.3442431278300986E-2</c:v>
                </c:pt>
                <c:pt idx="1502">
                  <c:v>9.3485799657498203E-2</c:v>
                </c:pt>
                <c:pt idx="1503">
                  <c:v>9.3529141278791764E-2</c:v>
                </c:pt>
                <c:pt idx="1504">
                  <c:v>9.3572588276947727E-2</c:v>
                </c:pt>
                <c:pt idx="1505">
                  <c:v>9.3616008042615162E-2</c:v>
                </c:pt>
                <c:pt idx="1506">
                  <c:v>9.3659524389155882E-2</c:v>
                </c:pt>
                <c:pt idx="1507">
                  <c:v>9.3703012917909348E-2</c:v>
                </c:pt>
                <c:pt idx="1508">
                  <c:v>9.3746589913097728E-2</c:v>
                </c:pt>
                <c:pt idx="1509">
                  <c:v>9.3790138447700025E-2</c:v>
                </c:pt>
                <c:pt idx="1510">
                  <c:v>9.3833767997074227E-2</c:v>
                </c:pt>
                <c:pt idx="1511">
                  <c:v>9.3877368448393075E-2</c:v>
                </c:pt>
                <c:pt idx="1512">
                  <c:v>9.3921043111094574E-2</c:v>
                </c:pt>
                <c:pt idx="1513">
                  <c:v>9.3964688100368746E-2</c:v>
                </c:pt>
                <c:pt idx="1514">
                  <c:v>9.4008401038365594E-2</c:v>
                </c:pt>
                <c:pt idx="1515">
                  <c:v>9.4052083255182745E-2</c:v>
                </c:pt>
                <c:pt idx="1516">
                  <c:v>9.4095827498954746E-2</c:v>
                </c:pt>
                <c:pt idx="1517">
                  <c:v>9.4139536608484897E-2</c:v>
                </c:pt>
                <c:pt idx="1518">
                  <c:v>9.4183299794119282E-2</c:v>
                </c:pt>
                <c:pt idx="1519">
                  <c:v>9.4227032282841766E-2</c:v>
                </c:pt>
                <c:pt idx="1520">
                  <c:v>9.4270815161157526E-2</c:v>
                </c:pt>
                <c:pt idx="1521">
                  <c:v>9.4314568046270891E-2</c:v>
                </c:pt>
                <c:pt idx="1522">
                  <c:v>9.4358367212123068E-2</c:v>
                </c:pt>
                <c:pt idx="1523">
                  <c:v>9.4402136264509579E-2</c:v>
                </c:pt>
                <c:pt idx="1524">
                  <c:v>9.4445948736197841E-2</c:v>
                </c:pt>
                <c:pt idx="1525">
                  <c:v>9.448973218074469E-2</c:v>
                </c:pt>
                <c:pt idx="1526">
                  <c:v>9.4533556713094338E-2</c:v>
                </c:pt>
                <c:pt idx="1527">
                  <c:v>9.4577353296985078E-2</c:v>
                </c:pt>
                <c:pt idx="1528">
                  <c:v>9.4621189133151026E-2</c:v>
                </c:pt>
                <c:pt idx="1529">
                  <c:v>9.4664998330418734E-2</c:v>
                </c:pt>
                <c:pt idx="1530">
                  <c:v>9.4708845406995298E-2</c:v>
                </c:pt>
                <c:pt idx="1531">
                  <c:v>9.4752667397825049E-2</c:v>
                </c:pt>
                <c:pt idx="1532">
                  <c:v>9.4796526331364983E-2</c:v>
                </c:pt>
                <c:pt idx="1533">
                  <c:v>9.4840361970875059E-2</c:v>
                </c:pt>
                <c:pt idx="1534">
                  <c:v>9.4884234024101483E-2</c:v>
                </c:pt>
                <c:pt idx="1535">
                  <c:v>9.4928084802889723E-2</c:v>
                </c:pt>
                <c:pt idx="1536">
                  <c:v>9.4971971752372708E-2</c:v>
                </c:pt>
                <c:pt idx="1537">
                  <c:v>9.50158386399267E-2</c:v>
                </c:pt>
                <c:pt idx="1538">
                  <c:v>9.5059741343339527E-2</c:v>
                </c:pt>
                <c:pt idx="1539">
                  <c:v>9.5103626734464028E-2</c:v>
                </c:pt>
                <c:pt idx="1540">
                  <c:v>9.5147548550231179E-2</c:v>
                </c:pt>
                <c:pt idx="1541">
                  <c:v>9.5191455783335793E-2</c:v>
                </c:pt>
                <c:pt idx="1542">
                  <c:v>9.5235400324634331E-2</c:v>
                </c:pt>
                <c:pt idx="1543">
                  <c:v>9.52793331412045E-2</c:v>
                </c:pt>
                <c:pt idx="1544">
                  <c:v>9.5323304373036766E-2</c:v>
                </c:pt>
                <c:pt idx="1545">
                  <c:v>9.5367266850108101E-2</c:v>
                </c:pt>
                <c:pt idx="1546">
                  <c:v>9.5411269038714289E-2</c:v>
                </c:pt>
                <c:pt idx="1547">
                  <c:v>9.5455265531234901E-2</c:v>
                </c:pt>
                <c:pt idx="1548">
                  <c:v>9.5499303187441112E-2</c:v>
                </c:pt>
                <c:pt idx="1549">
                  <c:v>9.5543338271110098E-2</c:v>
                </c:pt>
                <c:pt idx="1550">
                  <c:v>9.5587416094233726E-2</c:v>
                </c:pt>
                <c:pt idx="1551">
                  <c:v>9.5631494509727702E-2</c:v>
                </c:pt>
                <c:pt idx="1552">
                  <c:v>9.5675617333271804E-2</c:v>
                </c:pt>
                <c:pt idx="1553">
                  <c:v>9.571974393271819E-2</c:v>
                </c:pt>
                <c:pt idx="1554">
                  <c:v>9.5763916672702995E-2</c:v>
                </c:pt>
                <c:pt idx="1555">
                  <c:v>9.5808096369204745E-2</c:v>
                </c:pt>
                <c:pt idx="1556">
                  <c:v>9.5852323975799569E-2</c:v>
                </c:pt>
                <c:pt idx="1557">
                  <c:v>9.5896561696554597E-2</c:v>
                </c:pt>
                <c:pt idx="1558">
                  <c:v>9.5940849109519707E-2</c:v>
                </c:pt>
                <c:pt idx="1559">
                  <c:v>9.5985149753002763E-2</c:v>
                </c:pt>
                <c:pt idx="1560">
                  <c:v>9.6029501861317104E-2</c:v>
                </c:pt>
                <c:pt idx="1561">
                  <c:v>9.6073870258768401E-2</c:v>
                </c:pt>
                <c:pt idx="1562">
                  <c:v>9.6118291864661101E-2</c:v>
                </c:pt>
                <c:pt idx="1563">
                  <c:v>9.6162732746105289E-2</c:v>
                </c:pt>
                <c:pt idx="1564">
                  <c:v>9.6207228533599726E-2</c:v>
                </c:pt>
                <c:pt idx="1565">
                  <c:v>9.6251746498400098E-2</c:v>
                </c:pt>
                <c:pt idx="1566">
                  <c:v>9.6296321006383703E-2</c:v>
                </c:pt>
                <c:pt idx="1567">
                  <c:v>9.6340920498308183E-2</c:v>
                </c:pt>
                <c:pt idx="1568">
                  <c:v>9.6385578098029528E-2</c:v>
                </c:pt>
                <c:pt idx="1569">
                  <c:v>9.6430263384690268E-2</c:v>
                </c:pt>
                <c:pt idx="1570">
                  <c:v>9.6475008261520098E-2</c:v>
                </c:pt>
                <c:pt idx="1571">
                  <c:v>9.6519783417991681E-2</c:v>
                </c:pt>
                <c:pt idx="1572">
                  <c:v>9.6564619557230766E-2</c:v>
                </c:pt>
                <c:pt idx="1573">
                  <c:v>9.6609488453598513E-2</c:v>
                </c:pt>
                <c:pt idx="1574">
                  <c:v>9.6654419630048727E-2</c:v>
                </c:pt>
                <c:pt idx="1575">
                  <c:v>9.6699385922594527E-2</c:v>
                </c:pt>
                <c:pt idx="1576">
                  <c:v>9.6744415693606728E-2</c:v>
                </c:pt>
                <c:pt idx="1577">
                  <c:v>9.6789482819317499E-2</c:v>
                </c:pt>
                <c:pt idx="1578">
                  <c:v>9.683461452097808E-2</c:v>
                </c:pt>
                <c:pt idx="1579">
                  <c:v>9.6879785695050694E-2</c:v>
                </c:pt>
                <c:pt idx="1580">
                  <c:v>9.692502244118148E-2</c:v>
                </c:pt>
                <c:pt idx="1581">
                  <c:v>9.6970300657175101E-2</c:v>
                </c:pt>
                <c:pt idx="1582">
                  <c:v>9.7015645340796763E-2</c:v>
                </c:pt>
                <c:pt idx="1583">
                  <c:v>9.706103337311528E-2</c:v>
                </c:pt>
                <c:pt idx="1584">
                  <c:v>9.7106488670064148E-2</c:v>
                </c:pt>
                <c:pt idx="1585">
                  <c:v>9.7151989078416698E-2</c:v>
                </c:pt>
                <c:pt idx="1586">
                  <c:v>9.7197557452772698E-2</c:v>
                </c:pt>
                <c:pt idx="1587">
                  <c:v>9.7243172588321103E-2</c:v>
                </c:pt>
                <c:pt idx="1588">
                  <c:v>9.7288856299352203E-2</c:v>
                </c:pt>
                <c:pt idx="1589">
                  <c:v>9.7334588312240206E-2</c:v>
                </c:pt>
                <c:pt idx="1590">
                  <c:v>9.7380389422578179E-2</c:v>
                </c:pt>
                <c:pt idx="1591">
                  <c:v>9.7426240270566997E-2</c:v>
                </c:pt>
                <c:pt idx="1592">
                  <c:v>9.7472160655354134E-2</c:v>
                </c:pt>
                <c:pt idx="1593">
                  <c:v>9.7518132113311493E-2</c:v>
                </c:pt>
                <c:pt idx="1594">
                  <c:v>9.7564173470065726E-2</c:v>
                </c:pt>
                <c:pt idx="1595">
                  <c:v>9.7610267140087525E-2</c:v>
                </c:pt>
                <c:pt idx="1596">
                  <c:v>9.7656430999088328E-2</c:v>
                </c:pt>
                <c:pt idx="1597">
                  <c:v>9.7702648321034063E-2</c:v>
                </c:pt>
                <c:pt idx="1598">
                  <c:v>9.7748936056014687E-2</c:v>
                </c:pt>
                <c:pt idx="1599">
                  <c:v>9.7795278318300066E-2</c:v>
                </c:pt>
                <c:pt idx="1600">
                  <c:v>9.7841691157310104E-2</c:v>
                </c:pt>
                <c:pt idx="1601">
                  <c:v>9.7888159507756492E-2</c:v>
                </c:pt>
                <c:pt idx="1602">
                  <c:v>9.793469854401407E-2</c:v>
                </c:pt>
                <c:pt idx="1603">
                  <c:v>9.7981294000675179E-2</c:v>
                </c:pt>
                <c:pt idx="1604">
                  <c:v>0.10484501992786198</c:v>
                </c:pt>
                <c:pt idx="1605">
                  <c:v>0.10653404029679719</c:v>
                </c:pt>
                <c:pt idx="1606">
                  <c:v>0.10676459941557909</c:v>
                </c:pt>
                <c:pt idx="1607">
                  <c:v>0.106801390237107</c:v>
                </c:pt>
                <c:pt idx="1608">
                  <c:v>0.10687290637113522</c:v>
                </c:pt>
                <c:pt idx="1609">
                  <c:v>0.1069107918761822</c:v>
                </c:pt>
                <c:pt idx="1610">
                  <c:v>0.10698299428539</c:v>
                </c:pt>
                <c:pt idx="1611">
                  <c:v>0.1070253603864183</c:v>
                </c:pt>
                <c:pt idx="1612">
                  <c:v>0.10709508856888085</c:v>
                </c:pt>
                <c:pt idx="1613">
                  <c:v>0.10713884827820934</c:v>
                </c:pt>
                <c:pt idx="1614">
                  <c:v>0.10720557304811008</c:v>
                </c:pt>
                <c:pt idx="1615">
                  <c:v>0.10725001837404401</c:v>
                </c:pt>
                <c:pt idx="1616">
                  <c:v>0.10731398312488601</c:v>
                </c:pt>
                <c:pt idx="1617">
                  <c:v>0.10735889761875046</c:v>
                </c:pt>
                <c:pt idx="1618">
                  <c:v>0.107420462307907</c:v>
                </c:pt>
                <c:pt idx="1619">
                  <c:v>0.10746575435401061</c:v>
                </c:pt>
                <c:pt idx="1620">
                  <c:v>0.10752526602019807</c:v>
                </c:pt>
                <c:pt idx="1621">
                  <c:v>0.10757088303188612</c:v>
                </c:pt>
                <c:pt idx="1622">
                  <c:v>0.10762864866095617</c:v>
                </c:pt>
                <c:pt idx="1623">
                  <c:v>0.10767455220527744</c:v>
                </c:pt>
                <c:pt idx="1624">
                  <c:v>0.10773083594122271</c:v>
                </c:pt>
                <c:pt idx="1625">
                  <c:v>0.107776993695544</c:v>
                </c:pt>
                <c:pt idx="1626">
                  <c:v>0.10783202045708261</c:v>
                </c:pt>
                <c:pt idx="1627">
                  <c:v>0.10787840353620202</c:v>
                </c:pt>
                <c:pt idx="1628">
                  <c:v>0.10793236406342002</c:v>
                </c:pt>
                <c:pt idx="1629">
                  <c:v>0.10797894616873202</c:v>
                </c:pt>
                <c:pt idx="1630">
                  <c:v>0.10803200199146699</c:v>
                </c:pt>
                <c:pt idx="1631">
                  <c:v>0.1080787591666405</c:v>
                </c:pt>
                <c:pt idx="1632">
                  <c:v>0.10813104705237422</c:v>
                </c:pt>
                <c:pt idx="1633">
                  <c:v>0.108177957610554</c:v>
                </c:pt>
                <c:pt idx="1634">
                  <c:v>0.10822959340397822</c:v>
                </c:pt>
                <c:pt idx="1635">
                  <c:v>0.1082766378738952</c:v>
                </c:pt>
                <c:pt idx="1636">
                  <c:v>0.10832771975931202</c:v>
                </c:pt>
                <c:pt idx="1637">
                  <c:v>0.108374880803723</c:v>
                </c:pt>
                <c:pt idx="1638">
                  <c:v>0.10842549205721533</c:v>
                </c:pt>
                <c:pt idx="1639">
                  <c:v>0.10847275435663779</c:v>
                </c:pt>
                <c:pt idx="1640">
                  <c:v>0.10852296566029609</c:v>
                </c:pt>
                <c:pt idx="1641">
                  <c:v>0.108570315768396</c:v>
                </c:pt>
                <c:pt idx="1642">
                  <c:v>0.10862018715377512</c:v>
                </c:pt>
                <c:pt idx="1643">
                  <c:v>0.108667613334055</c:v>
                </c:pt>
                <c:pt idx="1644">
                  <c:v>0.10871719581351202</c:v>
                </c:pt>
                <c:pt idx="1645">
                  <c:v>0.10876468786638299</c:v>
                </c:pt>
                <c:pt idx="1646">
                  <c:v>0.108814024802487</c:v>
                </c:pt>
                <c:pt idx="1647">
                  <c:v>0.10886157389005302</c:v>
                </c:pt>
                <c:pt idx="1648">
                  <c:v>0.10891070214525812</c:v>
                </c:pt>
                <c:pt idx="1649">
                  <c:v>0.10895830061929594</c:v>
                </c:pt>
                <c:pt idx="1650">
                  <c:v>0.10900725152132212</c:v>
                </c:pt>
                <c:pt idx="1651">
                  <c:v>0.10905489275821036</c:v>
                </c:pt>
                <c:pt idx="1652">
                  <c:v>0.10910369291080479</c:v>
                </c:pt>
                <c:pt idx="1653">
                  <c:v>0.109151371155865</c:v>
                </c:pt>
                <c:pt idx="1654">
                  <c:v>0.10920004311980112</c:v>
                </c:pt>
                <c:pt idx="1655">
                  <c:v>0.10924775334255322</c:v>
                </c:pt>
                <c:pt idx="1656">
                  <c:v>0.10929631620766712</c:v>
                </c:pt>
                <c:pt idx="1657">
                  <c:v>0.10934405396865761</c:v>
                </c:pt>
                <c:pt idx="1658">
                  <c:v>0.10939252383447702</c:v>
                </c:pt>
                <c:pt idx="1659">
                  <c:v>0.10944028516397609</c:v>
                </c:pt>
                <c:pt idx="1660">
                  <c:v>0.10948867554365407</c:v>
                </c:pt>
                <c:pt idx="1661">
                  <c:v>0.10953645683211136</c:v>
                </c:pt>
                <c:pt idx="1662">
                  <c:v>0.10958477899213052</c:v>
                </c:pt>
                <c:pt idx="1663">
                  <c:v>0.10963257689210312</c:v>
                </c:pt>
                <c:pt idx="1664">
                  <c:v>0.10968084013831612</c:v>
                </c:pt>
                <c:pt idx="1665">
                  <c:v>0.10972865147752577</c:v>
                </c:pt>
                <c:pt idx="1666">
                  <c:v>0.10977686339649502</c:v>
                </c:pt>
                <c:pt idx="1667">
                  <c:v>0.10982468510157822</c:v>
                </c:pt>
                <c:pt idx="1668">
                  <c:v>0.10987285176488402</c:v>
                </c:pt>
                <c:pt idx="1669">
                  <c:v>0.10992068079553133</c:v>
                </c:pt>
                <c:pt idx="1670">
                  <c:v>0.10996880693360205</c:v>
                </c:pt>
                <c:pt idx="1671">
                  <c:v>0.110017015475635</c:v>
                </c:pt>
                <c:pt idx="1672">
                  <c:v>0.11006595203893819</c:v>
                </c:pt>
                <c:pt idx="1673">
                  <c:v>0.11011507772974601</c:v>
                </c:pt>
                <c:pt idx="1674">
                  <c:v>0.11016486259661799</c:v>
                </c:pt>
                <c:pt idx="1675">
                  <c:v>0.11021483409962585</c:v>
                </c:pt>
                <c:pt idx="1676">
                  <c:v>0.11026538919996481</c:v>
                </c:pt>
                <c:pt idx="1677">
                  <c:v>0.110316112545138</c:v>
                </c:pt>
                <c:pt idx="1678">
                  <c:v>0.11036734097867602</c:v>
                </c:pt>
                <c:pt idx="1679">
                  <c:v>0.11041870779941494</c:v>
                </c:pt>
                <c:pt idx="1680">
                  <c:v>0.110470497811159</c:v>
                </c:pt>
                <c:pt idx="1681">
                  <c:v>0.11052238565474901</c:v>
                </c:pt>
                <c:pt idx="1682">
                  <c:v>0.110574610922944</c:v>
                </c:pt>
                <c:pt idx="1683">
                  <c:v>0.11062688336259199</c:v>
                </c:pt>
                <c:pt idx="1684">
                  <c:v>0.11067940320446185</c:v>
                </c:pt>
                <c:pt idx="1685">
                  <c:v>0.11073190998727205</c:v>
                </c:pt>
                <c:pt idx="1686">
                  <c:v>0.11078457518080602</c:v>
                </c:pt>
                <c:pt idx="1687">
                  <c:v>0.110837232201642</c:v>
                </c:pt>
                <c:pt idx="1688">
                  <c:v>0.11089010123547199</c:v>
                </c:pt>
                <c:pt idx="1689">
                  <c:v>0.11094305369634487</c:v>
                </c:pt>
                <c:pt idx="1690">
                  <c:v>0.11099629196008061</c:v>
                </c:pt>
                <c:pt idx="1691">
                  <c:v>0.111049710664319</c:v>
                </c:pt>
                <c:pt idx="1692">
                  <c:v>0.11110349609349095</c:v>
                </c:pt>
                <c:pt idx="1693">
                  <c:v>0.11115756256717695</c:v>
                </c:pt>
                <c:pt idx="1694">
                  <c:v>0.11121208226720802</c:v>
                </c:pt>
                <c:pt idx="1695">
                  <c:v>0.11126698647181676</c:v>
                </c:pt>
                <c:pt idx="1696">
                  <c:v>0.11132243489666398</c:v>
                </c:pt>
                <c:pt idx="1697">
                  <c:v>0.11137837336099495</c:v>
                </c:pt>
                <c:pt idx="1698">
                  <c:v>0.11143495043574909</c:v>
                </c:pt>
                <c:pt idx="1699">
                  <c:v>0.111492124317793</c:v>
                </c:pt>
                <c:pt idx="1700">
                  <c:v>0.11155003348963002</c:v>
                </c:pt>
                <c:pt idx="1701">
                  <c:v>0.111608192257888</c:v>
                </c:pt>
                <c:pt idx="1702">
                  <c:v>0.11166645643058354</c:v>
                </c:pt>
                <c:pt idx="1703">
                  <c:v>0.1117247673570812</c:v>
                </c:pt>
                <c:pt idx="1704">
                  <c:v>0.11178318035964002</c:v>
                </c:pt>
                <c:pt idx="1705">
                  <c:v>0.11184162928050199</c:v>
                </c:pt>
                <c:pt idx="1706">
                  <c:v>0.111900170992037</c:v>
                </c:pt>
                <c:pt idx="1707">
                  <c:v>0.111958746067122</c:v>
                </c:pt>
                <c:pt idx="1708">
                  <c:v>0.11201740520070998</c:v>
                </c:pt>
                <c:pt idx="1709">
                  <c:v>0.11207609522996401</c:v>
                </c:pt>
                <c:pt idx="1710">
                  <c:v>0.112134861244782</c:v>
                </c:pt>
                <c:pt idx="1711">
                  <c:v>0.11219365562557602</c:v>
                </c:pt>
                <c:pt idx="1712">
                  <c:v>0.11225251855844701</c:v>
                </c:pt>
                <c:pt idx="1713">
                  <c:v>0.11231140734065198</c:v>
                </c:pt>
                <c:pt idx="1714">
                  <c:v>0.112370357871011</c:v>
                </c:pt>
                <c:pt idx="1715">
                  <c:v>0.11242933182134585</c:v>
                </c:pt>
                <c:pt idx="1716">
                  <c:v>0.11248836134097998</c:v>
                </c:pt>
                <c:pt idx="1717">
                  <c:v>0.11254741200524693</c:v>
                </c:pt>
                <c:pt idx="1718">
                  <c:v>0.11260651268304002</c:v>
                </c:pt>
                <c:pt idx="1719">
                  <c:v>0.11266563244281338</c:v>
                </c:pt>
                <c:pt idx="1720">
                  <c:v>0.1127247972820542</c:v>
                </c:pt>
                <c:pt idx="1721">
                  <c:v>0.11278397863028509</c:v>
                </c:pt>
                <c:pt idx="1722">
                  <c:v>0.11284319724111599</c:v>
                </c:pt>
                <c:pt idx="1723">
                  <c:v>0.112902423401567</c:v>
                </c:pt>
                <c:pt idx="1724">
                  <c:v>0.11296168379869299</c:v>
                </c:pt>
                <c:pt idx="1725">
                  <c:v>0.113020956549453</c:v>
                </c:pt>
                <c:pt idx="1726">
                  <c:v>0.11308026087661729</c:v>
                </c:pt>
                <c:pt idx="1727">
                  <c:v>0.113139577539975</c:v>
                </c:pt>
                <c:pt idx="1728">
                  <c:v>0.11319892248735899</c:v>
                </c:pt>
                <c:pt idx="1729">
                  <c:v>0.11325827939424785</c:v>
                </c:pt>
                <c:pt idx="1730">
                  <c:v>0.11331766367200559</c:v>
                </c:pt>
                <c:pt idx="1731">
                  <c:v>0.11337706021596095</c:v>
                </c:pt>
                <c:pt idx="1732">
                  <c:v>0.11343648322835502</c:v>
                </c:pt>
                <c:pt idx="1733">
                  <c:v>0.11349591918749198</c:v>
                </c:pt>
                <c:pt idx="1734">
                  <c:v>0.11355538117087298</c:v>
                </c:pt>
                <c:pt idx="1735">
                  <c:v>0.113614857118104</c:v>
                </c:pt>
                <c:pt idx="1736">
                  <c:v>0.11367435910569</c:v>
                </c:pt>
                <c:pt idx="1737">
                  <c:v>0.113733876399585</c:v>
                </c:pt>
                <c:pt idx="1738">
                  <c:v>0.11379342018329361</c:v>
                </c:pt>
                <c:pt idx="1739">
                  <c:v>0.11385298069071995</c:v>
                </c:pt>
                <c:pt idx="1740">
                  <c:v>0.113912567457628</c:v>
                </c:pt>
                <c:pt idx="1741">
                  <c:v>0.11397217232819012</c:v>
                </c:pt>
                <c:pt idx="1742">
                  <c:v>0.114031805023341</c:v>
                </c:pt>
                <c:pt idx="1743">
                  <c:v>0.11409145815327019</c:v>
                </c:pt>
                <c:pt idx="1744">
                  <c:v>0.11415114079875302</c:v>
                </c:pt>
                <c:pt idx="1745">
                  <c:v>0.11421084644003029</c:v>
                </c:pt>
                <c:pt idx="1746">
                  <c:v>0.11427058355004922</c:v>
                </c:pt>
                <c:pt idx="1747">
                  <c:v>0.11433034639883</c:v>
                </c:pt>
                <c:pt idx="1748">
                  <c:v>0.114390142899938</c:v>
                </c:pt>
                <c:pt idx="1749">
                  <c:v>0.11444996803260588</c:v>
                </c:pt>
                <c:pt idx="1750">
                  <c:v>0.11450982919292632</c:v>
                </c:pt>
                <c:pt idx="1751">
                  <c:v>0.114569721994906</c:v>
                </c:pt>
                <c:pt idx="1752">
                  <c:v>0.11462965335312122</c:v>
                </c:pt>
                <c:pt idx="1753">
                  <c:v>0.11468961944793002</c:v>
                </c:pt>
                <c:pt idx="1754">
                  <c:v>0.11474962674347212</c:v>
                </c:pt>
                <c:pt idx="1755">
                  <c:v>0.11480967192375099</c:v>
                </c:pt>
                <c:pt idx="1756">
                  <c:v>0.11486976102959398</c:v>
                </c:pt>
                <c:pt idx="1757">
                  <c:v>0.11492989119132634</c:v>
                </c:pt>
                <c:pt idx="1758">
                  <c:v>0.114990068050443</c:v>
                </c:pt>
                <c:pt idx="1759">
                  <c:v>0.11505028913136695</c:v>
                </c:pt>
                <c:pt idx="1760">
                  <c:v>0.11511055969773294</c:v>
                </c:pt>
                <c:pt idx="1761">
                  <c:v>0.11517087762065202</c:v>
                </c:pt>
                <c:pt idx="1762">
                  <c:v>0.11523124780544412</c:v>
                </c:pt>
                <c:pt idx="1763">
                  <c:v>0.11529166842701422</c:v>
                </c:pt>
                <c:pt idx="1764">
                  <c:v>0.115352144050408</c:v>
                </c:pt>
                <c:pt idx="1765">
                  <c:v>0.115412673115693</c:v>
                </c:pt>
                <c:pt idx="1766">
                  <c:v>0.115473259864547</c:v>
                </c:pt>
                <c:pt idx="1767">
                  <c:v>0.11553390296753413</c:v>
                </c:pt>
                <c:pt idx="1768">
                  <c:v>0.11559460635899522</c:v>
                </c:pt>
                <c:pt idx="1769">
                  <c:v>0.11565536890903999</c:v>
                </c:pt>
                <c:pt idx="1770">
                  <c:v>0.11571619426005322</c:v>
                </c:pt>
                <c:pt idx="1771">
                  <c:v>0.11577708145415699</c:v>
                </c:pt>
                <c:pt idx="1772">
                  <c:v>0.115838033856655</c:v>
                </c:pt>
                <c:pt idx="1773">
                  <c:v>0.11589905065732398</c:v>
                </c:pt>
                <c:pt idx="1774">
                  <c:v>0.11596013495885719</c:v>
                </c:pt>
                <c:pt idx="1775">
                  <c:v>0.11602128607722224</c:v>
                </c:pt>
                <c:pt idx="1776">
                  <c:v>0.11608250686665122</c:v>
                </c:pt>
                <c:pt idx="1777">
                  <c:v>0.11614379675048422</c:v>
                </c:pt>
                <c:pt idx="1778">
                  <c:v>0.11620515834835007</c:v>
                </c:pt>
                <c:pt idx="1779">
                  <c:v>0.11626659117453809</c:v>
                </c:pt>
                <c:pt idx="1780">
                  <c:v>0.11632809762764783</c:v>
                </c:pt>
                <c:pt idx="1781">
                  <c:v>0.11638967729868202</c:v>
                </c:pt>
                <c:pt idx="1782">
                  <c:v>0.116451332378499</c:v>
                </c:pt>
                <c:pt idx="1783">
                  <c:v>0.11651306252249798</c:v>
                </c:pt>
                <c:pt idx="1784">
                  <c:v>0.116574869726807</c:v>
                </c:pt>
                <c:pt idx="1785">
                  <c:v>0.11663675370065771</c:v>
                </c:pt>
                <c:pt idx="1786">
                  <c:v>0.11669871625811536</c:v>
                </c:pt>
                <c:pt idx="1787">
                  <c:v>0.11676075715321994</c:v>
                </c:pt>
                <c:pt idx="1788">
                  <c:v>0.11682287803030902</c:v>
                </c:pt>
                <c:pt idx="1789">
                  <c:v>0.116885078680565</c:v>
                </c:pt>
                <c:pt idx="1790">
                  <c:v>0.11694736059055193</c:v>
                </c:pt>
                <c:pt idx="1791">
                  <c:v>0.11700972358212409</c:v>
                </c:pt>
                <c:pt idx="1792">
                  <c:v>0.11707216899561802</c:v>
                </c:pt>
                <c:pt idx="1793">
                  <c:v>0.11713469667813622</c:v>
                </c:pt>
                <c:pt idx="1794">
                  <c:v>0.1171973078349</c:v>
                </c:pt>
                <c:pt idx="1795">
                  <c:v>0.117260002333748</c:v>
                </c:pt>
                <c:pt idx="1796">
                  <c:v>0.11732278125543912</c:v>
                </c:pt>
                <c:pt idx="1797">
                  <c:v>0.11738564448481605</c:v>
                </c:pt>
                <c:pt idx="1798">
                  <c:v>0.11744859298834601</c:v>
                </c:pt>
                <c:pt idx="1799">
                  <c:v>0.11751162666482801</c:v>
                </c:pt>
                <c:pt idx="1800">
                  <c:v>0.11757474637611799</c:v>
                </c:pt>
                <c:pt idx="1801">
                  <c:v>0.11763795203248302</c:v>
                </c:pt>
                <c:pt idx="1802">
                  <c:v>0.1177012444003422</c:v>
                </c:pt>
                <c:pt idx="1803">
                  <c:v>0.11776462339945012</c:v>
                </c:pt>
                <c:pt idx="1804">
                  <c:v>0.11782808970944388</c:v>
                </c:pt>
                <c:pt idx="1805">
                  <c:v>0.11789164325799124</c:v>
                </c:pt>
                <c:pt idx="1806">
                  <c:v>0.11795528464609002</c:v>
                </c:pt>
                <c:pt idx="1807">
                  <c:v>0.11801901380808801</c:v>
                </c:pt>
                <c:pt idx="1808">
                  <c:v>0.12474583338223336</c:v>
                </c:pt>
                <c:pt idx="1809">
                  <c:v>0.12641484292517499</c:v>
                </c:pt>
                <c:pt idx="1810">
                  <c:v>0.12666332663856167</c:v>
                </c:pt>
                <c:pt idx="1811">
                  <c:v>0.12671411934049703</c:v>
                </c:pt>
                <c:pt idx="1812">
                  <c:v>0.126801832745563</c:v>
                </c:pt>
                <c:pt idx="1813">
                  <c:v>0.12685819248933899</c:v>
                </c:pt>
                <c:pt idx="1814">
                  <c:v>0.126946286753917</c:v>
                </c:pt>
                <c:pt idx="1815">
                  <c:v>0.12700770292361194</c:v>
                </c:pt>
                <c:pt idx="1816">
                  <c:v>0.12709305149391101</c:v>
                </c:pt>
                <c:pt idx="1817">
                  <c:v>0.12715613241254201</c:v>
                </c:pt>
                <c:pt idx="1818">
                  <c:v>0.12723832280621541</c:v>
                </c:pt>
                <c:pt idx="1819">
                  <c:v>0.12730223906290081</c:v>
                </c:pt>
                <c:pt idx="1820">
                  <c:v>0.12738161405804468</c:v>
                </c:pt>
                <c:pt idx="1821">
                  <c:v>0.12744606335097144</c:v>
                </c:pt>
                <c:pt idx="1822">
                  <c:v>0.12752305918851287</c:v>
                </c:pt>
                <c:pt idx="1823">
                  <c:v>0.12758788746846444</c:v>
                </c:pt>
                <c:pt idx="1824">
                  <c:v>0.12766290701862787</c:v>
                </c:pt>
                <c:pt idx="1825">
                  <c:v>0.12772801802050487</c:v>
                </c:pt>
                <c:pt idx="1826">
                  <c:v>0.12780140737481988</c:v>
                </c:pt>
                <c:pt idx="1827">
                  <c:v>0.127866733824754</c:v>
                </c:pt>
                <c:pt idx="1828">
                  <c:v>0.12793878305718703</c:v>
                </c:pt>
                <c:pt idx="1829">
                  <c:v>0.128004275234994</c:v>
                </c:pt>
                <c:pt idx="1830">
                  <c:v>0.12807522506053087</c:v>
                </c:pt>
                <c:pt idx="1831">
                  <c:v>0.12814084530523301</c:v>
                </c:pt>
                <c:pt idx="1832">
                  <c:v>0.128210894620918</c:v>
                </c:pt>
                <c:pt idx="1833">
                  <c:v>0.12827661420129297</c:v>
                </c:pt>
                <c:pt idx="1834">
                  <c:v>0.12834592705280101</c:v>
                </c:pt>
                <c:pt idx="1835">
                  <c:v>0.128411724118279</c:v>
                </c:pt>
                <c:pt idx="1836">
                  <c:v>0.12848043572353099</c:v>
                </c:pt>
                <c:pt idx="1837">
                  <c:v>0.12854629382318841</c:v>
                </c:pt>
                <c:pt idx="1838">
                  <c:v>0.12861451563828785</c:v>
                </c:pt>
                <c:pt idx="1839">
                  <c:v>0.128680422583001</c:v>
                </c:pt>
                <c:pt idx="1840">
                  <c:v>0.12874824650708808</c:v>
                </c:pt>
                <c:pt idx="1841">
                  <c:v>0.12881419346511044</c:v>
                </c:pt>
                <c:pt idx="1842">
                  <c:v>0.128881695306925</c:v>
                </c:pt>
                <c:pt idx="1843">
                  <c:v>0.128947676072556</c:v>
                </c:pt>
                <c:pt idx="1844">
                  <c:v>0.12901491839787199</c:v>
                </c:pt>
                <c:pt idx="1845">
                  <c:v>0.12908092879546201</c:v>
                </c:pt>
                <c:pt idx="1846">
                  <c:v>0.12914796326081787</c:v>
                </c:pt>
                <c:pt idx="1847">
                  <c:v>0.12921400065788499</c:v>
                </c:pt>
                <c:pt idx="1848">
                  <c:v>0.12928086992074919</c:v>
                </c:pt>
                <c:pt idx="1849">
                  <c:v>0.12934693283022908</c:v>
                </c:pt>
                <c:pt idx="1850">
                  <c:v>0.12941367211093899</c:v>
                </c:pt>
                <c:pt idx="1851">
                  <c:v>0.129479759866685</c:v>
                </c:pt>
                <c:pt idx="1852">
                  <c:v>0.12954639822470401</c:v>
                </c:pt>
                <c:pt idx="1853">
                  <c:v>0.129612510717315</c:v>
                </c:pt>
                <c:pt idx="1854">
                  <c:v>0.12967907209336288</c:v>
                </c:pt>
                <c:pt idx="1855">
                  <c:v>0.12974520955553234</c:v>
                </c:pt>
                <c:pt idx="1856">
                  <c:v>0.129811713622103</c:v>
                </c:pt>
                <c:pt idx="1857">
                  <c:v>0.12987787645466767</c:v>
                </c:pt>
                <c:pt idx="1858">
                  <c:v>0.12994433930983729</c:v>
                </c:pt>
                <c:pt idx="1859">
                  <c:v>0.13001052794123588</c:v>
                </c:pt>
                <c:pt idx="1860">
                  <c:v>0.130076962674469</c:v>
                </c:pt>
                <c:pt idx="1861">
                  <c:v>0.13014317744763201</c:v>
                </c:pt>
                <c:pt idx="1862">
                  <c:v>0.13020959460131001</c:v>
                </c:pt>
                <c:pt idx="1863">
                  <c:v>0.13027583568318088</c:v>
                </c:pt>
                <c:pt idx="1864">
                  <c:v>0.13034224362929644</c:v>
                </c:pt>
                <c:pt idx="1865">
                  <c:v>0.13040851093921288</c:v>
                </c:pt>
                <c:pt idx="1866">
                  <c:v>0.13047491618739432</c:v>
                </c:pt>
                <c:pt idx="1867">
                  <c:v>0.13054120934133406</c:v>
                </c:pt>
                <c:pt idx="1868">
                  <c:v>0.13060786472608488</c:v>
                </c:pt>
                <c:pt idx="1869">
                  <c:v>0.130674894755622</c:v>
                </c:pt>
                <c:pt idx="1870">
                  <c:v>0.13074245650404137</c:v>
                </c:pt>
                <c:pt idx="1871">
                  <c:v>0.13081037201315587</c:v>
                </c:pt>
                <c:pt idx="1872">
                  <c:v>0.13087877340811663</c:v>
                </c:pt>
                <c:pt idx="1873">
                  <c:v>0.13094750222186199</c:v>
                </c:pt>
                <c:pt idx="1874">
                  <c:v>0.13101665813705901</c:v>
                </c:pt>
                <c:pt idx="1875">
                  <c:v>0.13108610375034399</c:v>
                </c:pt>
                <c:pt idx="1876">
                  <c:v>0.13115591144310787</c:v>
                </c:pt>
                <c:pt idx="1877">
                  <c:v>0.13122596022635988</c:v>
                </c:pt>
                <c:pt idx="1878">
                  <c:v>0.13129629953020608</c:v>
                </c:pt>
                <c:pt idx="1879">
                  <c:v>0.131366820889605</c:v>
                </c:pt>
                <c:pt idx="1880">
                  <c:v>0.131437554305805</c:v>
                </c:pt>
                <c:pt idx="1881">
                  <c:v>0.13150840069544781</c:v>
                </c:pt>
                <c:pt idx="1882">
                  <c:v>0.13157937349763299</c:v>
                </c:pt>
                <c:pt idx="1883">
                  <c:v>0.13165040959930299</c:v>
                </c:pt>
                <c:pt idx="1884">
                  <c:v>0.13172159643547099</c:v>
                </c:pt>
                <c:pt idx="1885">
                  <c:v>0.13179293494223934</c:v>
                </c:pt>
                <c:pt idx="1886">
                  <c:v>0.13186450688612544</c:v>
                </c:pt>
                <c:pt idx="1887">
                  <c:v>0.13193632567497299</c:v>
                </c:pt>
                <c:pt idx="1888">
                  <c:v>0.13200846999812199</c:v>
                </c:pt>
                <c:pt idx="1889">
                  <c:v>0.13208096233765587</c:v>
                </c:pt>
                <c:pt idx="1890">
                  <c:v>0.132153879042061</c:v>
                </c:pt>
                <c:pt idx="1891">
                  <c:v>0.13222725010215541</c:v>
                </c:pt>
                <c:pt idx="1892">
                  <c:v>0.13230114999522141</c:v>
                </c:pt>
                <c:pt idx="1893">
                  <c:v>0.13237561484927787</c:v>
                </c:pt>
                <c:pt idx="1894">
                  <c:v>0.13245071752491988</c:v>
                </c:pt>
                <c:pt idx="1895">
                  <c:v>0.13252649904128341</c:v>
                </c:pt>
                <c:pt idx="1896">
                  <c:v>0.13260303072157201</c:v>
                </c:pt>
                <c:pt idx="1897">
                  <c:v>0.13267966201322887</c:v>
                </c:pt>
                <c:pt idx="1898">
                  <c:v>0.13275642268339499</c:v>
                </c:pt>
                <c:pt idx="1899">
                  <c:v>0.13283327675009901</c:v>
                </c:pt>
                <c:pt idx="1900">
                  <c:v>0.13291023487421214</c:v>
                </c:pt>
                <c:pt idx="1901">
                  <c:v>0.13298728020024189</c:v>
                </c:pt>
                <c:pt idx="1902">
                  <c:v>0.13306442153907524</c:v>
                </c:pt>
                <c:pt idx="1903">
                  <c:v>0.13314164478505988</c:v>
                </c:pt>
                <c:pt idx="1904">
                  <c:v>0.13321895685214208</c:v>
                </c:pt>
                <c:pt idx="1905">
                  <c:v>0.13329634562753404</c:v>
                </c:pt>
                <c:pt idx="1906">
                  <c:v>0.13337381646087987</c:v>
                </c:pt>
                <c:pt idx="1907">
                  <c:v>0.133451358923352</c:v>
                </c:pt>
                <c:pt idx="1908">
                  <c:v>0.133528977115871</c:v>
                </c:pt>
                <c:pt idx="1909">
                  <c:v>0.13360666204869587</c:v>
                </c:pt>
                <c:pt idx="1910">
                  <c:v>0.13368441684144144</c:v>
                </c:pt>
                <c:pt idx="1911">
                  <c:v>0.13376223374617302</c:v>
                </c:pt>
                <c:pt idx="1912">
                  <c:v>0.13384011512466801</c:v>
                </c:pt>
                <c:pt idx="1913">
                  <c:v>0.13391805431177495</c:v>
                </c:pt>
                <c:pt idx="1914">
                  <c:v>0.13399605309770937</c:v>
                </c:pt>
                <c:pt idx="1915">
                  <c:v>0.13407410577133341</c:v>
                </c:pt>
                <c:pt idx="1916">
                  <c:v>0.13415221370611297</c:v>
                </c:pt>
                <c:pt idx="1917">
                  <c:v>0.13423037203990901</c:v>
                </c:pt>
                <c:pt idx="1918">
                  <c:v>0.13430858185741137</c:v>
                </c:pt>
                <c:pt idx="1919">
                  <c:v>0.13438683900930801</c:v>
                </c:pt>
                <c:pt idx="1920">
                  <c:v>0.13446514286792172</c:v>
                </c:pt>
                <c:pt idx="1921">
                  <c:v>0.13454347613559944</c:v>
                </c:pt>
                <c:pt idx="1922">
                  <c:v>0.13462185009656497</c:v>
                </c:pt>
                <c:pt idx="1923">
                  <c:v>0.134700262043154</c:v>
                </c:pt>
                <c:pt idx="1924">
                  <c:v>0.13477871445016201</c:v>
                </c:pt>
                <c:pt idx="1925">
                  <c:v>0.13485720516878888</c:v>
                </c:pt>
                <c:pt idx="1926">
                  <c:v>0.13493573427647332</c:v>
                </c:pt>
                <c:pt idx="1927">
                  <c:v>0.13501430110678744</c:v>
                </c:pt>
                <c:pt idx="1928">
                  <c:v>0.13509290680084801</c:v>
                </c:pt>
                <c:pt idx="1929">
                  <c:v>0.13517155047209101</c:v>
                </c:pt>
                <c:pt idx="1930">
                  <c:v>0.13525023337562481</c:v>
                </c:pt>
                <c:pt idx="1931">
                  <c:v>0.13532895499418687</c:v>
                </c:pt>
                <c:pt idx="1932">
                  <c:v>0.13540771665357787</c:v>
                </c:pt>
                <c:pt idx="1933">
                  <c:v>0.13548651820195387</c:v>
                </c:pt>
                <c:pt idx="1934">
                  <c:v>0.13556536104844599</c:v>
                </c:pt>
                <c:pt idx="1935">
                  <c:v>0.13564424465048799</c:v>
                </c:pt>
                <c:pt idx="1936">
                  <c:v>0.13572317012611701</c:v>
                </c:pt>
                <c:pt idx="1937">
                  <c:v>0.13580213816342737</c:v>
                </c:pt>
                <c:pt idx="1938">
                  <c:v>0.13588115042963</c:v>
                </c:pt>
                <c:pt idx="1939">
                  <c:v>0.13596020774363299</c:v>
                </c:pt>
                <c:pt idx="1940">
                  <c:v>0.13603931185816326</c:v>
                </c:pt>
                <c:pt idx="1941">
                  <c:v>0.13611846380141437</c:v>
                </c:pt>
                <c:pt idx="1942">
                  <c:v>0.136197665392085</c:v>
                </c:pt>
                <c:pt idx="1943">
                  <c:v>0.13627691783964788</c:v>
                </c:pt>
                <c:pt idx="1944">
                  <c:v>0.13635622301752701</c:v>
                </c:pt>
                <c:pt idx="1945">
                  <c:v>0.13643558228518099</c:v>
                </c:pt>
                <c:pt idx="1946">
                  <c:v>0.13651499755751204</c:v>
                </c:pt>
                <c:pt idx="1947">
                  <c:v>0.13659447031381797</c:v>
                </c:pt>
                <c:pt idx="1948">
                  <c:v>0.13667400249589501</c:v>
                </c:pt>
                <c:pt idx="1949">
                  <c:v>0.13675359567437601</c:v>
                </c:pt>
                <c:pt idx="1950">
                  <c:v>0.13683325180277844</c:v>
                </c:pt>
                <c:pt idx="1951">
                  <c:v>0.13691297251647325</c:v>
                </c:pt>
                <c:pt idx="1952">
                  <c:v>0.13699275976557601</c:v>
                </c:pt>
                <c:pt idx="1953">
                  <c:v>0.13707261522571254</c:v>
                </c:pt>
                <c:pt idx="1954">
                  <c:v>0.13715254082904488</c:v>
                </c:pt>
                <c:pt idx="1955">
                  <c:v>0.137232538269219</c:v>
                </c:pt>
                <c:pt idx="1956">
                  <c:v>0.137312609446784</c:v>
                </c:pt>
                <c:pt idx="1957">
                  <c:v>0.13739275605357187</c:v>
                </c:pt>
                <c:pt idx="1958">
                  <c:v>0.137472979946095</c:v>
                </c:pt>
                <c:pt idx="1959">
                  <c:v>0.13755328279690937</c:v>
                </c:pt>
                <c:pt idx="1960">
                  <c:v>0.13763366640747701</c:v>
                </c:pt>
                <c:pt idx="1961">
                  <c:v>0.13771413241601282</c:v>
                </c:pt>
                <c:pt idx="1962">
                  <c:v>0.13779468255946942</c:v>
                </c:pt>
                <c:pt idx="1963">
                  <c:v>0.13787531842895787</c:v>
                </c:pt>
                <c:pt idx="1964">
                  <c:v>0.13795604168906481</c:v>
                </c:pt>
                <c:pt idx="1965">
                  <c:v>0.13803685387329703</c:v>
                </c:pt>
                <c:pt idx="1966">
                  <c:v>0.13811775656756681</c:v>
                </c:pt>
                <c:pt idx="1967">
                  <c:v>0.13819875123939199</c:v>
                </c:pt>
                <c:pt idx="1968">
                  <c:v>0.13827983939128141</c:v>
                </c:pt>
                <c:pt idx="1969">
                  <c:v>0.13836102241832299</c:v>
                </c:pt>
                <c:pt idx="1970">
                  <c:v>0.13844230173634742</c:v>
                </c:pt>
                <c:pt idx="1971">
                  <c:v>0.13852367866336687</c:v>
                </c:pt>
                <c:pt idx="1972">
                  <c:v>0.13860515452662386</c:v>
                </c:pt>
                <c:pt idx="1973">
                  <c:v>0.13868673056405201</c:v>
                </c:pt>
                <c:pt idx="1974">
                  <c:v>0.13876840801360801</c:v>
                </c:pt>
                <c:pt idx="1975">
                  <c:v>0.13885018803157301</c:v>
                </c:pt>
                <c:pt idx="1976">
                  <c:v>0.13893207176704286</c:v>
                </c:pt>
                <c:pt idx="1977">
                  <c:v>0.13901406029432303</c:v>
                </c:pt>
                <c:pt idx="1978">
                  <c:v>0.13909615467502504</c:v>
                </c:pt>
                <c:pt idx="1979">
                  <c:v>0.139178355902254</c:v>
                </c:pt>
                <c:pt idx="1980">
                  <c:v>0.13926066495234099</c:v>
                </c:pt>
                <c:pt idx="1981">
                  <c:v>0.13934308273886944</c:v>
                </c:pt>
                <c:pt idx="1982">
                  <c:v>0.13942561015576399</c:v>
                </c:pt>
                <c:pt idx="1983">
                  <c:v>0.13950824803953599</c:v>
                </c:pt>
                <c:pt idx="1984">
                  <c:v>0.13959099720514301</c:v>
                </c:pt>
                <c:pt idx="1985">
                  <c:v>0.13967385841506988</c:v>
                </c:pt>
                <c:pt idx="1986">
                  <c:v>0.13975683240917741</c:v>
                </c:pt>
                <c:pt idx="1987">
                  <c:v>0.13983991987945199</c:v>
                </c:pt>
                <c:pt idx="1988">
                  <c:v>0.13992312149484701</c:v>
                </c:pt>
                <c:pt idx="1989">
                  <c:v>0.14000643788073514</c:v>
                </c:pt>
                <c:pt idx="1990">
                  <c:v>0.14008986963956097</c:v>
                </c:pt>
                <c:pt idx="1991">
                  <c:v>0.14017341733421687</c:v>
                </c:pt>
                <c:pt idx="1992">
                  <c:v>0.1402570815052013</c:v>
                </c:pt>
                <c:pt idx="1993">
                  <c:v>0.14034086265717799</c:v>
                </c:pt>
                <c:pt idx="1994">
                  <c:v>0.140424761273298</c:v>
                </c:pt>
                <c:pt idx="1995">
                  <c:v>0.14050877780437099</c:v>
                </c:pt>
                <c:pt idx="1996">
                  <c:v>0.14059291268077101</c:v>
                </c:pt>
                <c:pt idx="1997">
                  <c:v>0.14067716630379587</c:v>
                </c:pt>
                <c:pt idx="1998">
                  <c:v>0.14076153905557201</c:v>
                </c:pt>
                <c:pt idx="1999">
                  <c:v>0.14084603129218137</c:v>
                </c:pt>
              </c:numCache>
            </c:numRef>
          </c:val>
        </c:ser>
        <c:marker val="1"/>
        <c:axId val="57938304"/>
        <c:axId val="57939840"/>
      </c:lineChart>
      <c:catAx>
        <c:axId val="57938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57939840"/>
        <c:crosses val="autoZero"/>
        <c:auto val="1"/>
        <c:lblAlgn val="ctr"/>
        <c:lblOffset val="100"/>
        <c:tickLblSkip val="250"/>
        <c:tickMarkSkip val="250"/>
      </c:catAx>
      <c:valAx>
        <c:axId val="57939840"/>
        <c:scaling>
          <c:orientation val="minMax"/>
        </c:scaling>
        <c:axPos val="l"/>
        <c:numFmt formatCode="_(* #,##0.00_);_(* \(#,##0.00\);_(* &quot;-&quot;??_);_(@_)" sourceLinked="1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579383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AB6FF-DCA1-41D5-99D0-C1E9E72AF4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99854DE-CEC6-4F0B-BF79-7FBCBAC94D1F}">
      <dgm:prSet phldrT="[Texte]"/>
      <dgm:spPr/>
      <dgm:t>
        <a:bodyPr/>
        <a:lstStyle/>
        <a:p>
          <a:r>
            <a:rPr lang="en-GB" noProof="0" dirty="0" smtClean="0"/>
            <a:t>Long run </a:t>
          </a:r>
          <a:endParaRPr lang="en-GB" noProof="0" dirty="0"/>
        </a:p>
      </dgm:t>
    </dgm:pt>
    <dgm:pt modelId="{3645AA39-A8B0-417D-8795-74586C1DAE35}" type="parTrans" cxnId="{430B93E7-54FB-4727-87FF-FC93D06DD1ED}">
      <dgm:prSet/>
      <dgm:spPr/>
      <dgm:t>
        <a:bodyPr/>
        <a:lstStyle/>
        <a:p>
          <a:endParaRPr lang="fr-FR"/>
        </a:p>
      </dgm:t>
    </dgm:pt>
    <dgm:pt modelId="{CF1719AF-4DE4-4EA1-945F-BA267798C52D}" type="sibTrans" cxnId="{430B93E7-54FB-4727-87FF-FC93D06DD1ED}">
      <dgm:prSet/>
      <dgm:spPr/>
      <dgm:t>
        <a:bodyPr/>
        <a:lstStyle/>
        <a:p>
          <a:endParaRPr lang="fr-FR"/>
        </a:p>
      </dgm:t>
    </dgm:pt>
    <dgm:pt modelId="{674049CB-49C5-4BC5-8D22-1CA438DD908B}">
      <dgm:prSet phldrT="[Texte]"/>
      <dgm:spPr/>
      <dgm:t>
        <a:bodyPr/>
        <a:lstStyle/>
        <a:p>
          <a:r>
            <a:rPr lang="fr-FR" dirty="0" smtClean="0"/>
            <a:t>Innovation</a:t>
          </a:r>
          <a:endParaRPr lang="fr-FR" dirty="0"/>
        </a:p>
      </dgm:t>
    </dgm:pt>
    <dgm:pt modelId="{20720302-6CBC-43D0-A430-0960AFD2FD50}" type="parTrans" cxnId="{79AC4EC6-5F6A-47DC-8D13-27D3F711FB23}">
      <dgm:prSet/>
      <dgm:spPr/>
      <dgm:t>
        <a:bodyPr/>
        <a:lstStyle/>
        <a:p>
          <a:endParaRPr lang="fr-FR"/>
        </a:p>
      </dgm:t>
    </dgm:pt>
    <dgm:pt modelId="{EC008262-56C8-4D8C-97E8-9B72A6EACB4B}" type="sibTrans" cxnId="{79AC4EC6-5F6A-47DC-8D13-27D3F711FB23}">
      <dgm:prSet/>
      <dgm:spPr/>
      <dgm:t>
        <a:bodyPr/>
        <a:lstStyle/>
        <a:p>
          <a:endParaRPr lang="fr-FR"/>
        </a:p>
      </dgm:t>
    </dgm:pt>
    <dgm:pt modelId="{B1318FBD-F4F4-405B-8956-5F69C35B4CD1}">
      <dgm:prSet/>
      <dgm:spPr/>
      <dgm:t>
        <a:bodyPr/>
        <a:lstStyle/>
        <a:p>
          <a:r>
            <a:rPr lang="en-GB" dirty="0" smtClean="0"/>
            <a:t>Need for economic models to be able to explain </a:t>
          </a:r>
          <a:r>
            <a:rPr lang="en-GB" dirty="0" smtClean="0">
              <a:solidFill>
                <a:srgbClr val="C00000"/>
              </a:solidFill>
            </a:rPr>
            <a:t>long run</a:t>
          </a:r>
          <a:r>
            <a:rPr lang="en-GB" dirty="0" smtClean="0"/>
            <a:t> patterns (Possible? Desirable? Useful?)</a:t>
          </a:r>
          <a:endParaRPr lang="fr-FR" dirty="0"/>
        </a:p>
      </dgm:t>
    </dgm:pt>
    <dgm:pt modelId="{556F5327-DA78-4C12-B067-C1ABDB78580E}" type="parTrans" cxnId="{612AE58A-A578-4C32-BEF1-262240038FE2}">
      <dgm:prSet/>
      <dgm:spPr/>
    </dgm:pt>
    <dgm:pt modelId="{0EE0327F-0A0D-4A2E-9AF8-9CB7ECF0E54D}" type="sibTrans" cxnId="{612AE58A-A578-4C32-BEF1-262240038FE2}">
      <dgm:prSet/>
      <dgm:spPr/>
    </dgm:pt>
    <dgm:pt modelId="{5DC3E5FE-B562-41F8-A575-808BBA6958F1}">
      <dgm:prSet/>
      <dgm:spPr/>
      <dgm:t>
        <a:bodyPr/>
        <a:lstStyle/>
        <a:p>
          <a:r>
            <a:rPr lang="en-GB" dirty="0" smtClean="0"/>
            <a:t>Structural change</a:t>
          </a:r>
          <a:endParaRPr lang="fr-FR" dirty="0"/>
        </a:p>
      </dgm:t>
    </dgm:pt>
    <dgm:pt modelId="{152FA6BA-FCB3-40F3-B67D-332885E81EAE}" type="parTrans" cxnId="{A1F89117-4641-4414-AE23-942997E8FD32}">
      <dgm:prSet/>
      <dgm:spPr/>
      <dgm:t>
        <a:bodyPr/>
        <a:lstStyle/>
        <a:p>
          <a:endParaRPr lang="fr-FR"/>
        </a:p>
      </dgm:t>
    </dgm:pt>
    <dgm:pt modelId="{C550ADD8-E33E-4E25-9EA7-85B9B25275A5}" type="sibTrans" cxnId="{A1F89117-4641-4414-AE23-942997E8FD32}">
      <dgm:prSet/>
      <dgm:spPr/>
      <dgm:t>
        <a:bodyPr/>
        <a:lstStyle/>
        <a:p>
          <a:endParaRPr lang="fr-FR"/>
        </a:p>
      </dgm:t>
    </dgm:pt>
    <dgm:pt modelId="{69CA9DEB-85F3-4AC7-9CC1-E36A4531F5F1}">
      <dgm:prSet/>
      <dgm:spPr/>
      <dgm:t>
        <a:bodyPr/>
        <a:lstStyle/>
        <a:p>
          <a:r>
            <a:rPr lang="en-GB" dirty="0" smtClean="0"/>
            <a:t>Change in the structure and composition of the economic system</a:t>
          </a:r>
          <a:endParaRPr lang="fr-FR" dirty="0"/>
        </a:p>
      </dgm:t>
    </dgm:pt>
    <dgm:pt modelId="{60B19B08-DF6D-49A9-9068-31306E80FE63}" type="parTrans" cxnId="{A4578C11-F8E8-47FD-8C3D-D0458562D162}">
      <dgm:prSet/>
      <dgm:spPr/>
    </dgm:pt>
    <dgm:pt modelId="{A0D1D026-6A44-4515-B40A-05C8D9419814}" type="sibTrans" cxnId="{A4578C11-F8E8-47FD-8C3D-D0458562D162}">
      <dgm:prSet/>
      <dgm:spPr/>
    </dgm:pt>
    <dgm:pt modelId="{E6E4E75E-C116-4C0A-AFEE-08F866030777}">
      <dgm:prSet/>
      <dgm:spPr/>
      <dgm:t>
        <a:bodyPr/>
        <a:lstStyle/>
        <a:p>
          <a:r>
            <a:rPr lang="en-GB" dirty="0" smtClean="0">
              <a:solidFill>
                <a:srgbClr val="C00000"/>
              </a:solidFill>
            </a:rPr>
            <a:t>Long run </a:t>
          </a:r>
          <a:r>
            <a:rPr lang="en-GB" dirty="0" smtClean="0"/>
            <a:t>development impossible without structural change (emergence of new sectors, institutions, organizations etc)</a:t>
          </a:r>
          <a:endParaRPr lang="fr-FR" dirty="0"/>
        </a:p>
      </dgm:t>
    </dgm:pt>
    <dgm:pt modelId="{0CE864C1-C198-4FCE-8A83-A34E4EF4B5DC}" type="parTrans" cxnId="{12BAA545-7B8B-445D-96CD-42331413FFE4}">
      <dgm:prSet/>
      <dgm:spPr/>
    </dgm:pt>
    <dgm:pt modelId="{63AD8081-61B0-4C70-A268-01F56ED18F1D}" type="sibTrans" cxnId="{12BAA545-7B8B-445D-96CD-42331413FFE4}">
      <dgm:prSet/>
      <dgm:spPr/>
    </dgm:pt>
    <dgm:pt modelId="{28F86F6E-8E8B-4CC3-AAFA-0B53CF9472A2}">
      <dgm:prSet/>
      <dgm:spPr/>
      <dgm:t>
        <a:bodyPr/>
        <a:lstStyle/>
        <a:p>
          <a:r>
            <a:rPr lang="en-GB" dirty="0" smtClean="0"/>
            <a:t>Innovation gives rise to </a:t>
          </a:r>
          <a:r>
            <a:rPr lang="en-GB" dirty="0" smtClean="0">
              <a:solidFill>
                <a:srgbClr val="C00000"/>
              </a:solidFill>
            </a:rPr>
            <a:t>qualitative change</a:t>
          </a:r>
          <a:r>
            <a:rPr lang="en-GB" dirty="0" smtClean="0"/>
            <a:t>, structural change and </a:t>
          </a:r>
          <a:r>
            <a:rPr lang="en-GB" dirty="0" smtClean="0">
              <a:solidFill>
                <a:srgbClr val="C00000"/>
              </a:solidFill>
            </a:rPr>
            <a:t>uncertainty</a:t>
          </a:r>
          <a:r>
            <a:rPr lang="en-GB" dirty="0" smtClean="0"/>
            <a:t>  </a:t>
          </a:r>
          <a:endParaRPr lang="fr-FR" dirty="0"/>
        </a:p>
      </dgm:t>
    </dgm:pt>
    <dgm:pt modelId="{CF5AD4DB-3DBC-4553-A63E-11AB62672DA0}" type="parTrans" cxnId="{28320E05-BDF8-48C6-890B-141DE987EEB8}">
      <dgm:prSet/>
      <dgm:spPr/>
    </dgm:pt>
    <dgm:pt modelId="{66A32DD4-24C9-4748-9988-9097E5E3E7E0}" type="sibTrans" cxnId="{28320E05-BDF8-48C6-890B-141DE987EEB8}">
      <dgm:prSet/>
      <dgm:spPr/>
    </dgm:pt>
    <dgm:pt modelId="{B4AC34B1-67D3-415F-8FD5-1B854219D5CB}">
      <dgm:prSet/>
      <dgm:spPr/>
      <dgm:t>
        <a:bodyPr/>
        <a:lstStyle/>
        <a:p>
          <a:r>
            <a:rPr lang="en-GB" noProof="0" dirty="0" smtClean="0"/>
            <a:t>Structural change difficult to detect  in the short run; relatively slow process)</a:t>
          </a:r>
          <a:r>
            <a:rPr lang="fr-FR" dirty="0" smtClean="0"/>
            <a:t> </a:t>
          </a:r>
          <a:endParaRPr lang="fr-FR" dirty="0"/>
        </a:p>
      </dgm:t>
    </dgm:pt>
    <dgm:pt modelId="{E218DEF1-6DB4-4079-83AD-67AFF01F446D}" type="parTrans" cxnId="{DF4158CC-DF60-4ACE-BA63-9DEC4C7B106F}">
      <dgm:prSet/>
      <dgm:spPr/>
    </dgm:pt>
    <dgm:pt modelId="{4C538AB2-42CC-4A47-9059-FE7CD52F1DF6}" type="sibTrans" cxnId="{DF4158CC-DF60-4ACE-BA63-9DEC4C7B106F}">
      <dgm:prSet/>
      <dgm:spPr/>
    </dgm:pt>
    <dgm:pt modelId="{F6CF47F5-57DE-4427-83E2-7BBB1AE39AD1}" type="pres">
      <dgm:prSet presAssocID="{EBBAB6FF-DCA1-41D5-99D0-C1E9E72AF4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20822D4-F2E1-4628-A22D-52952A8F92F3}" type="pres">
      <dgm:prSet presAssocID="{699854DE-CEC6-4F0B-BF79-7FBCBAC94D1F}" presName="parentLin" presStyleCnt="0"/>
      <dgm:spPr/>
    </dgm:pt>
    <dgm:pt modelId="{DCC3C947-BA3D-464B-9380-0CE8AF71FFF6}" type="pres">
      <dgm:prSet presAssocID="{699854DE-CEC6-4F0B-BF79-7FBCBAC94D1F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77C1E553-4F0F-4FC0-A11E-ABB31318E6E5}" type="pres">
      <dgm:prSet presAssocID="{699854DE-CEC6-4F0B-BF79-7FBCBAC94D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731C35-F6F5-4969-ADC8-5AD71E4EE62D}" type="pres">
      <dgm:prSet presAssocID="{699854DE-CEC6-4F0B-BF79-7FBCBAC94D1F}" presName="negativeSpace" presStyleCnt="0"/>
      <dgm:spPr/>
    </dgm:pt>
    <dgm:pt modelId="{8A32CDB3-87F6-441E-9385-C7586B2AB210}" type="pres">
      <dgm:prSet presAssocID="{699854DE-CEC6-4F0B-BF79-7FBCBAC94D1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209B07-501E-4A5B-AC1A-29454B005B13}" type="pres">
      <dgm:prSet presAssocID="{CF1719AF-4DE4-4EA1-945F-BA267798C52D}" presName="spaceBetweenRectangles" presStyleCnt="0"/>
      <dgm:spPr/>
    </dgm:pt>
    <dgm:pt modelId="{D7BA6AE6-16F3-435B-98D4-BE028AC3E1DE}" type="pres">
      <dgm:prSet presAssocID="{5DC3E5FE-B562-41F8-A575-808BBA6958F1}" presName="parentLin" presStyleCnt="0"/>
      <dgm:spPr/>
    </dgm:pt>
    <dgm:pt modelId="{C3A7AE03-5418-470E-887A-F0CE636F3FC3}" type="pres">
      <dgm:prSet presAssocID="{5DC3E5FE-B562-41F8-A575-808BBA6958F1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4C61A24C-FC2A-415D-A096-1186556292DB}" type="pres">
      <dgm:prSet presAssocID="{5DC3E5FE-B562-41F8-A575-808BBA6958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D0FB06-FC45-4B31-A404-5A011FE08F14}" type="pres">
      <dgm:prSet presAssocID="{5DC3E5FE-B562-41F8-A575-808BBA6958F1}" presName="negativeSpace" presStyleCnt="0"/>
      <dgm:spPr/>
    </dgm:pt>
    <dgm:pt modelId="{C6FF3192-03ED-4ED4-BF30-A09A677CAFEB}" type="pres">
      <dgm:prSet presAssocID="{5DC3E5FE-B562-41F8-A575-808BBA6958F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D4727A-A04E-43ED-85D7-A5319AFFD193}" type="pres">
      <dgm:prSet presAssocID="{C550ADD8-E33E-4E25-9EA7-85B9B25275A5}" presName="spaceBetweenRectangles" presStyleCnt="0"/>
      <dgm:spPr/>
    </dgm:pt>
    <dgm:pt modelId="{3334A5FD-707A-40AB-A50C-BA16E5290595}" type="pres">
      <dgm:prSet presAssocID="{674049CB-49C5-4BC5-8D22-1CA438DD908B}" presName="parentLin" presStyleCnt="0"/>
      <dgm:spPr/>
    </dgm:pt>
    <dgm:pt modelId="{32B1240B-9600-4333-99FA-2DBFE110E41C}" type="pres">
      <dgm:prSet presAssocID="{674049CB-49C5-4BC5-8D22-1CA438DD908B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2F120688-F6EF-441B-811D-ABA2021965A6}" type="pres">
      <dgm:prSet presAssocID="{674049CB-49C5-4BC5-8D22-1CA438DD90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5A75EA-AA68-434C-A9A1-8CAF26E68D1F}" type="pres">
      <dgm:prSet presAssocID="{674049CB-49C5-4BC5-8D22-1CA438DD908B}" presName="negativeSpace" presStyleCnt="0"/>
      <dgm:spPr/>
    </dgm:pt>
    <dgm:pt modelId="{B97B4CE7-CBAB-4A72-AF6B-AB6FC96281AB}" type="pres">
      <dgm:prSet presAssocID="{674049CB-49C5-4BC5-8D22-1CA438DD908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4158CC-DF60-4ACE-BA63-9DEC4C7B106F}" srcId="{5DC3E5FE-B562-41F8-A575-808BBA6958F1}" destId="{B4AC34B1-67D3-415F-8FD5-1B854219D5CB}" srcOrd="2" destOrd="0" parTransId="{E218DEF1-6DB4-4079-83AD-67AFF01F446D}" sibTransId="{4C538AB2-42CC-4A47-9059-FE7CD52F1DF6}"/>
    <dgm:cxn modelId="{AB95ECD9-8EA5-4674-9A62-1B5DD76B0068}" type="presOf" srcId="{B1318FBD-F4F4-405B-8956-5F69C35B4CD1}" destId="{8A32CDB3-87F6-441E-9385-C7586B2AB210}" srcOrd="0" destOrd="0" presId="urn:microsoft.com/office/officeart/2005/8/layout/list1"/>
    <dgm:cxn modelId="{84B05E5F-BC4C-4098-B006-2AF70A62D231}" type="presOf" srcId="{EBBAB6FF-DCA1-41D5-99D0-C1E9E72AF46F}" destId="{F6CF47F5-57DE-4427-83E2-7BBB1AE39AD1}" srcOrd="0" destOrd="0" presId="urn:microsoft.com/office/officeart/2005/8/layout/list1"/>
    <dgm:cxn modelId="{33968005-1338-4757-9928-08112AC2C9C8}" type="presOf" srcId="{699854DE-CEC6-4F0B-BF79-7FBCBAC94D1F}" destId="{DCC3C947-BA3D-464B-9380-0CE8AF71FFF6}" srcOrd="0" destOrd="0" presId="urn:microsoft.com/office/officeart/2005/8/layout/list1"/>
    <dgm:cxn modelId="{28320E05-BDF8-48C6-890B-141DE987EEB8}" srcId="{674049CB-49C5-4BC5-8D22-1CA438DD908B}" destId="{28F86F6E-8E8B-4CC3-AAFA-0B53CF9472A2}" srcOrd="0" destOrd="0" parTransId="{CF5AD4DB-3DBC-4553-A63E-11AB62672DA0}" sibTransId="{66A32DD4-24C9-4748-9988-9097E5E3E7E0}"/>
    <dgm:cxn modelId="{364537DB-4919-4F82-8962-D47756854F2D}" type="presOf" srcId="{5DC3E5FE-B562-41F8-A575-808BBA6958F1}" destId="{C3A7AE03-5418-470E-887A-F0CE636F3FC3}" srcOrd="0" destOrd="0" presId="urn:microsoft.com/office/officeart/2005/8/layout/list1"/>
    <dgm:cxn modelId="{D358DE2A-C697-4E8E-B965-E610DF151F33}" type="presOf" srcId="{E6E4E75E-C116-4C0A-AFEE-08F866030777}" destId="{C6FF3192-03ED-4ED4-BF30-A09A677CAFEB}" srcOrd="0" destOrd="1" presId="urn:microsoft.com/office/officeart/2005/8/layout/list1"/>
    <dgm:cxn modelId="{430B93E7-54FB-4727-87FF-FC93D06DD1ED}" srcId="{EBBAB6FF-DCA1-41D5-99D0-C1E9E72AF46F}" destId="{699854DE-CEC6-4F0B-BF79-7FBCBAC94D1F}" srcOrd="0" destOrd="0" parTransId="{3645AA39-A8B0-417D-8795-74586C1DAE35}" sibTransId="{CF1719AF-4DE4-4EA1-945F-BA267798C52D}"/>
    <dgm:cxn modelId="{7DC2AED1-AAD0-40E0-96A6-A83C9A8C5CC2}" type="presOf" srcId="{699854DE-CEC6-4F0B-BF79-7FBCBAC94D1F}" destId="{77C1E553-4F0F-4FC0-A11E-ABB31318E6E5}" srcOrd="1" destOrd="0" presId="urn:microsoft.com/office/officeart/2005/8/layout/list1"/>
    <dgm:cxn modelId="{612AE58A-A578-4C32-BEF1-262240038FE2}" srcId="{699854DE-CEC6-4F0B-BF79-7FBCBAC94D1F}" destId="{B1318FBD-F4F4-405B-8956-5F69C35B4CD1}" srcOrd="0" destOrd="0" parTransId="{556F5327-DA78-4C12-B067-C1ABDB78580E}" sibTransId="{0EE0327F-0A0D-4A2E-9AF8-9CB7ECF0E54D}"/>
    <dgm:cxn modelId="{66FAE1F9-5B7C-4FF8-AF1F-3AC89278EBA4}" type="presOf" srcId="{B4AC34B1-67D3-415F-8FD5-1B854219D5CB}" destId="{C6FF3192-03ED-4ED4-BF30-A09A677CAFEB}" srcOrd="0" destOrd="2" presId="urn:microsoft.com/office/officeart/2005/8/layout/list1"/>
    <dgm:cxn modelId="{42A82B3E-1A93-45D0-AF7E-B17BC493B28A}" type="presOf" srcId="{674049CB-49C5-4BC5-8D22-1CA438DD908B}" destId="{2F120688-F6EF-441B-811D-ABA2021965A6}" srcOrd="1" destOrd="0" presId="urn:microsoft.com/office/officeart/2005/8/layout/list1"/>
    <dgm:cxn modelId="{79AC4EC6-5F6A-47DC-8D13-27D3F711FB23}" srcId="{EBBAB6FF-DCA1-41D5-99D0-C1E9E72AF46F}" destId="{674049CB-49C5-4BC5-8D22-1CA438DD908B}" srcOrd="2" destOrd="0" parTransId="{20720302-6CBC-43D0-A430-0960AFD2FD50}" sibTransId="{EC008262-56C8-4D8C-97E8-9B72A6EACB4B}"/>
    <dgm:cxn modelId="{12BAA545-7B8B-445D-96CD-42331413FFE4}" srcId="{5DC3E5FE-B562-41F8-A575-808BBA6958F1}" destId="{E6E4E75E-C116-4C0A-AFEE-08F866030777}" srcOrd="1" destOrd="0" parTransId="{0CE864C1-C198-4FCE-8A83-A34E4EF4B5DC}" sibTransId="{63AD8081-61B0-4C70-A268-01F56ED18F1D}"/>
    <dgm:cxn modelId="{A1F89117-4641-4414-AE23-942997E8FD32}" srcId="{EBBAB6FF-DCA1-41D5-99D0-C1E9E72AF46F}" destId="{5DC3E5FE-B562-41F8-A575-808BBA6958F1}" srcOrd="1" destOrd="0" parTransId="{152FA6BA-FCB3-40F3-B67D-332885E81EAE}" sibTransId="{C550ADD8-E33E-4E25-9EA7-85B9B25275A5}"/>
    <dgm:cxn modelId="{E68A5FFF-E130-47F3-AC45-9D45EEA0A693}" type="presOf" srcId="{5DC3E5FE-B562-41F8-A575-808BBA6958F1}" destId="{4C61A24C-FC2A-415D-A096-1186556292DB}" srcOrd="1" destOrd="0" presId="urn:microsoft.com/office/officeart/2005/8/layout/list1"/>
    <dgm:cxn modelId="{A4578C11-F8E8-47FD-8C3D-D0458562D162}" srcId="{5DC3E5FE-B562-41F8-A575-808BBA6958F1}" destId="{69CA9DEB-85F3-4AC7-9CC1-E36A4531F5F1}" srcOrd="0" destOrd="0" parTransId="{60B19B08-DF6D-49A9-9068-31306E80FE63}" sibTransId="{A0D1D026-6A44-4515-B40A-05C8D9419814}"/>
    <dgm:cxn modelId="{6AA1B56A-C5EE-41C4-A0CC-88567AC08658}" type="presOf" srcId="{674049CB-49C5-4BC5-8D22-1CA438DD908B}" destId="{32B1240B-9600-4333-99FA-2DBFE110E41C}" srcOrd="0" destOrd="0" presId="urn:microsoft.com/office/officeart/2005/8/layout/list1"/>
    <dgm:cxn modelId="{85769339-1904-4395-AE06-00E4F07E2DE4}" type="presOf" srcId="{69CA9DEB-85F3-4AC7-9CC1-E36A4531F5F1}" destId="{C6FF3192-03ED-4ED4-BF30-A09A677CAFEB}" srcOrd="0" destOrd="0" presId="urn:microsoft.com/office/officeart/2005/8/layout/list1"/>
    <dgm:cxn modelId="{2FB67011-7602-44B4-BD40-341F25FF4A41}" type="presOf" srcId="{28F86F6E-8E8B-4CC3-AAFA-0B53CF9472A2}" destId="{B97B4CE7-CBAB-4A72-AF6B-AB6FC96281AB}" srcOrd="0" destOrd="0" presId="urn:microsoft.com/office/officeart/2005/8/layout/list1"/>
    <dgm:cxn modelId="{ECFB2018-7EE5-4A07-8CE5-6FB35CCF560E}" type="presParOf" srcId="{F6CF47F5-57DE-4427-83E2-7BBB1AE39AD1}" destId="{520822D4-F2E1-4628-A22D-52952A8F92F3}" srcOrd="0" destOrd="0" presId="urn:microsoft.com/office/officeart/2005/8/layout/list1"/>
    <dgm:cxn modelId="{96406C2A-68EF-448D-860C-2E03F6D85A49}" type="presParOf" srcId="{520822D4-F2E1-4628-A22D-52952A8F92F3}" destId="{DCC3C947-BA3D-464B-9380-0CE8AF71FFF6}" srcOrd="0" destOrd="0" presId="urn:microsoft.com/office/officeart/2005/8/layout/list1"/>
    <dgm:cxn modelId="{07B943A8-97DB-4955-918F-4C3EB49F81BA}" type="presParOf" srcId="{520822D4-F2E1-4628-A22D-52952A8F92F3}" destId="{77C1E553-4F0F-4FC0-A11E-ABB31318E6E5}" srcOrd="1" destOrd="0" presId="urn:microsoft.com/office/officeart/2005/8/layout/list1"/>
    <dgm:cxn modelId="{6BFA157B-6B4C-435F-853C-7306875FA1D3}" type="presParOf" srcId="{F6CF47F5-57DE-4427-83E2-7BBB1AE39AD1}" destId="{DB731C35-F6F5-4969-ADC8-5AD71E4EE62D}" srcOrd="1" destOrd="0" presId="urn:microsoft.com/office/officeart/2005/8/layout/list1"/>
    <dgm:cxn modelId="{CA2F2FA4-3F64-4503-8B84-46AE66BD900B}" type="presParOf" srcId="{F6CF47F5-57DE-4427-83E2-7BBB1AE39AD1}" destId="{8A32CDB3-87F6-441E-9385-C7586B2AB210}" srcOrd="2" destOrd="0" presId="urn:microsoft.com/office/officeart/2005/8/layout/list1"/>
    <dgm:cxn modelId="{E32826C4-7081-4BF6-AF60-3863F64D3BBE}" type="presParOf" srcId="{F6CF47F5-57DE-4427-83E2-7BBB1AE39AD1}" destId="{18209B07-501E-4A5B-AC1A-29454B005B13}" srcOrd="3" destOrd="0" presId="urn:microsoft.com/office/officeart/2005/8/layout/list1"/>
    <dgm:cxn modelId="{021AF67D-FBC7-4B5B-A051-A1D65F215AC0}" type="presParOf" srcId="{F6CF47F5-57DE-4427-83E2-7BBB1AE39AD1}" destId="{D7BA6AE6-16F3-435B-98D4-BE028AC3E1DE}" srcOrd="4" destOrd="0" presId="urn:microsoft.com/office/officeart/2005/8/layout/list1"/>
    <dgm:cxn modelId="{17851C86-F247-45B2-BCD9-AE8BF63EDD31}" type="presParOf" srcId="{D7BA6AE6-16F3-435B-98D4-BE028AC3E1DE}" destId="{C3A7AE03-5418-470E-887A-F0CE636F3FC3}" srcOrd="0" destOrd="0" presId="urn:microsoft.com/office/officeart/2005/8/layout/list1"/>
    <dgm:cxn modelId="{C53E447D-9660-4920-B3B1-05706E7732A8}" type="presParOf" srcId="{D7BA6AE6-16F3-435B-98D4-BE028AC3E1DE}" destId="{4C61A24C-FC2A-415D-A096-1186556292DB}" srcOrd="1" destOrd="0" presId="urn:microsoft.com/office/officeart/2005/8/layout/list1"/>
    <dgm:cxn modelId="{D8976F3D-54C4-49CB-882F-870A45D71DB5}" type="presParOf" srcId="{F6CF47F5-57DE-4427-83E2-7BBB1AE39AD1}" destId="{48D0FB06-FC45-4B31-A404-5A011FE08F14}" srcOrd="5" destOrd="0" presId="urn:microsoft.com/office/officeart/2005/8/layout/list1"/>
    <dgm:cxn modelId="{09FE9AE2-411B-4520-8067-3FB9C862D654}" type="presParOf" srcId="{F6CF47F5-57DE-4427-83E2-7BBB1AE39AD1}" destId="{C6FF3192-03ED-4ED4-BF30-A09A677CAFEB}" srcOrd="6" destOrd="0" presId="urn:microsoft.com/office/officeart/2005/8/layout/list1"/>
    <dgm:cxn modelId="{24698E6F-DA1B-4E90-AB0C-F61D03EC36A7}" type="presParOf" srcId="{F6CF47F5-57DE-4427-83E2-7BBB1AE39AD1}" destId="{91D4727A-A04E-43ED-85D7-A5319AFFD193}" srcOrd="7" destOrd="0" presId="urn:microsoft.com/office/officeart/2005/8/layout/list1"/>
    <dgm:cxn modelId="{E3DAACD1-F292-43E1-9C13-425223BFB860}" type="presParOf" srcId="{F6CF47F5-57DE-4427-83E2-7BBB1AE39AD1}" destId="{3334A5FD-707A-40AB-A50C-BA16E5290595}" srcOrd="8" destOrd="0" presId="urn:microsoft.com/office/officeart/2005/8/layout/list1"/>
    <dgm:cxn modelId="{7C739F6D-64F6-4C27-9395-4942B94950C5}" type="presParOf" srcId="{3334A5FD-707A-40AB-A50C-BA16E5290595}" destId="{32B1240B-9600-4333-99FA-2DBFE110E41C}" srcOrd="0" destOrd="0" presId="urn:microsoft.com/office/officeart/2005/8/layout/list1"/>
    <dgm:cxn modelId="{F4154C1C-8C0E-4D20-A742-5E43F1BCB5B2}" type="presParOf" srcId="{3334A5FD-707A-40AB-A50C-BA16E5290595}" destId="{2F120688-F6EF-441B-811D-ABA2021965A6}" srcOrd="1" destOrd="0" presId="urn:microsoft.com/office/officeart/2005/8/layout/list1"/>
    <dgm:cxn modelId="{DE4F640B-F08D-4DEF-A8CB-DDFCDB68CFA8}" type="presParOf" srcId="{F6CF47F5-57DE-4427-83E2-7BBB1AE39AD1}" destId="{BE5A75EA-AA68-434C-A9A1-8CAF26E68D1F}" srcOrd="9" destOrd="0" presId="urn:microsoft.com/office/officeart/2005/8/layout/list1"/>
    <dgm:cxn modelId="{298A8344-FD08-4863-8336-8E119511D805}" type="presParOf" srcId="{F6CF47F5-57DE-4427-83E2-7BBB1AE39AD1}" destId="{B97B4CE7-CBAB-4A72-AF6B-AB6FC96281A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48B86A-49CD-4CE7-9EBB-A2FFA42FED8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E47D253-0F70-42E8-A68F-ABCEAE8B20A1}">
      <dgm:prSet phldrT="[Texte]"/>
      <dgm:spPr/>
      <dgm:t>
        <a:bodyPr/>
        <a:lstStyle/>
        <a:p>
          <a:r>
            <a:rPr lang="fr-FR" dirty="0" smtClean="0"/>
            <a:t>Education</a:t>
          </a:r>
          <a:endParaRPr lang="fr-FR" dirty="0"/>
        </a:p>
      </dgm:t>
    </dgm:pt>
    <dgm:pt modelId="{515EC941-8941-40D3-8B42-836C79FB3784}" type="parTrans" cxnId="{C1C8AE31-4EF8-45FA-A31B-180825D9440F}">
      <dgm:prSet/>
      <dgm:spPr/>
      <dgm:t>
        <a:bodyPr/>
        <a:lstStyle/>
        <a:p>
          <a:endParaRPr lang="fr-FR"/>
        </a:p>
      </dgm:t>
    </dgm:pt>
    <dgm:pt modelId="{6D3B52CD-71F0-42D2-ADE9-8146F9D064B1}" type="sibTrans" cxnId="{C1C8AE31-4EF8-45FA-A31B-180825D9440F}">
      <dgm:prSet/>
      <dgm:spPr/>
      <dgm:t>
        <a:bodyPr/>
        <a:lstStyle/>
        <a:p>
          <a:endParaRPr lang="fr-FR"/>
        </a:p>
      </dgm:t>
    </dgm:pt>
    <dgm:pt modelId="{6CD00F8A-58CA-475C-B5E0-F64B9B60EBE6}">
      <dgm:prSet/>
      <dgm:spPr/>
      <dgm:t>
        <a:bodyPr/>
        <a:lstStyle/>
        <a:p>
          <a:r>
            <a:rPr lang="en-GB" smtClean="0"/>
            <a:t>Population</a:t>
          </a:r>
          <a:endParaRPr lang="fr-FR"/>
        </a:p>
      </dgm:t>
    </dgm:pt>
    <dgm:pt modelId="{E2D5EB63-4DC4-4DBF-9478-49EB1D3CC4A0}" type="parTrans" cxnId="{B1564651-BE55-4E36-9F30-9C2FE40C732D}">
      <dgm:prSet/>
      <dgm:spPr/>
      <dgm:t>
        <a:bodyPr/>
        <a:lstStyle/>
        <a:p>
          <a:endParaRPr lang="fr-FR"/>
        </a:p>
      </dgm:t>
    </dgm:pt>
    <dgm:pt modelId="{9738FA74-3101-4A65-9544-EC0C5A6656E5}" type="sibTrans" cxnId="{B1564651-BE55-4E36-9F30-9C2FE40C732D}">
      <dgm:prSet/>
      <dgm:spPr/>
      <dgm:t>
        <a:bodyPr/>
        <a:lstStyle/>
        <a:p>
          <a:endParaRPr lang="fr-FR"/>
        </a:p>
      </dgm:t>
    </dgm:pt>
    <dgm:pt modelId="{31CD35B3-194D-41AF-916C-C9A3EDCBFD18}">
      <dgm:prSet/>
      <dgm:spPr/>
      <dgm:t>
        <a:bodyPr/>
        <a:lstStyle/>
        <a:p>
          <a:r>
            <a:rPr lang="en-GB" dirty="0" smtClean="0"/>
            <a:t>Grew very fast during the </a:t>
          </a:r>
          <a:r>
            <a:rPr lang="en-GB" dirty="0" err="1" smtClean="0"/>
            <a:t>XIXth</a:t>
          </a:r>
          <a:r>
            <a:rPr lang="en-GB" dirty="0" smtClean="0"/>
            <a:t> century starting from the beginning of the industrial revolution</a:t>
          </a:r>
          <a:endParaRPr lang="fr-FR" dirty="0"/>
        </a:p>
      </dgm:t>
    </dgm:pt>
    <dgm:pt modelId="{63BF9974-44EB-428C-A527-7A1A2BEC26F4}" type="parTrans" cxnId="{0FB53EED-E88D-41DD-92F5-0EFEA0CF2067}">
      <dgm:prSet/>
      <dgm:spPr/>
    </dgm:pt>
    <dgm:pt modelId="{50C92A70-6813-4EEE-B13A-BAB82702A4CB}" type="sibTrans" cxnId="{0FB53EED-E88D-41DD-92F5-0EFEA0CF2067}">
      <dgm:prSet/>
      <dgm:spPr/>
    </dgm:pt>
    <dgm:pt modelId="{EB6265E0-D87C-4449-B8BD-A312ACCA4A8F}">
      <dgm:prSet/>
      <dgm:spPr/>
      <dgm:t>
        <a:bodyPr/>
        <a:lstStyle/>
        <a:p>
          <a:r>
            <a:rPr lang="en-GB" dirty="0" smtClean="0"/>
            <a:t>The rate of growth of population fell drastically as countries became very rich</a:t>
          </a:r>
          <a:endParaRPr lang="fr-FR" dirty="0"/>
        </a:p>
      </dgm:t>
    </dgm:pt>
    <dgm:pt modelId="{03E4F712-F941-4E2E-9D0E-89585BE41015}" type="parTrans" cxnId="{95A59501-71B8-41DC-966C-AF1401074465}">
      <dgm:prSet/>
      <dgm:spPr/>
    </dgm:pt>
    <dgm:pt modelId="{9E2AC3F8-4C41-43FA-B6E4-5BB54957291F}" type="sibTrans" cxnId="{95A59501-71B8-41DC-966C-AF1401074465}">
      <dgm:prSet/>
      <dgm:spPr/>
    </dgm:pt>
    <dgm:pt modelId="{7545A7A1-2EF3-471B-AF45-3230A6941464}">
      <dgm:prSet/>
      <dgm:spPr/>
      <dgm:t>
        <a:bodyPr/>
        <a:lstStyle/>
        <a:p>
          <a:r>
            <a:rPr lang="en-GB" smtClean="0"/>
            <a:t>The fall in the rate of growth of population coincided with a growing intensity of education   </a:t>
          </a:r>
          <a:endParaRPr lang="fr-FR"/>
        </a:p>
      </dgm:t>
    </dgm:pt>
    <dgm:pt modelId="{CBF5B333-D873-4537-99A8-FFE1E5FDB319}" type="parTrans" cxnId="{49BCFD94-13B1-487C-A418-8C305AD2A20F}">
      <dgm:prSet/>
      <dgm:spPr/>
    </dgm:pt>
    <dgm:pt modelId="{8ECA33E6-ACE7-4C4B-BBE7-F6D5CF3534F7}" type="sibTrans" cxnId="{49BCFD94-13B1-487C-A418-8C305AD2A20F}">
      <dgm:prSet/>
      <dgm:spPr/>
    </dgm:pt>
    <dgm:pt modelId="{04533D99-AF7C-4F0F-8740-C0FC1F3D7F61}" type="pres">
      <dgm:prSet presAssocID="{9748B86A-49CD-4CE7-9EBB-A2FFA42FED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1F48AB-CAE8-422C-8646-204915DDBB20}" type="pres">
      <dgm:prSet presAssocID="{6CD00F8A-58CA-475C-B5E0-F64B9B60EBE6}" presName="parentLin" presStyleCnt="0"/>
      <dgm:spPr/>
    </dgm:pt>
    <dgm:pt modelId="{B0EABA12-0C89-4956-8042-BF5CB7A65D85}" type="pres">
      <dgm:prSet presAssocID="{6CD00F8A-58CA-475C-B5E0-F64B9B60EBE6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7C9E227F-4B52-4270-ABEE-FCFD1D956899}" type="pres">
      <dgm:prSet presAssocID="{6CD00F8A-58CA-475C-B5E0-F64B9B60EB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8EDAE1-0B23-4043-906A-65F6427D4451}" type="pres">
      <dgm:prSet presAssocID="{6CD00F8A-58CA-475C-B5E0-F64B9B60EBE6}" presName="negativeSpace" presStyleCnt="0"/>
      <dgm:spPr/>
    </dgm:pt>
    <dgm:pt modelId="{CA6E3FE4-0F05-4F52-84BA-D553DBB4AC43}" type="pres">
      <dgm:prSet presAssocID="{6CD00F8A-58CA-475C-B5E0-F64B9B60EBE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C7D2C5-6A2F-4F4B-946C-98ED8C951B7A}" type="pres">
      <dgm:prSet presAssocID="{9738FA74-3101-4A65-9544-EC0C5A6656E5}" presName="spaceBetweenRectangles" presStyleCnt="0"/>
      <dgm:spPr/>
    </dgm:pt>
    <dgm:pt modelId="{AE63D69D-5F27-4635-BAB1-D0165DAD1C40}" type="pres">
      <dgm:prSet presAssocID="{4E47D253-0F70-42E8-A68F-ABCEAE8B20A1}" presName="parentLin" presStyleCnt="0"/>
      <dgm:spPr/>
    </dgm:pt>
    <dgm:pt modelId="{0817B150-3783-4EB3-A2E0-A7719791B687}" type="pres">
      <dgm:prSet presAssocID="{4E47D253-0F70-42E8-A68F-ABCEAE8B20A1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40938AD0-B6A5-4E9A-83C1-145C7E88BAC9}" type="pres">
      <dgm:prSet presAssocID="{4E47D253-0F70-42E8-A68F-ABCEAE8B20A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37203B-E2A3-431D-8F99-6AE9D42DB7EC}" type="pres">
      <dgm:prSet presAssocID="{4E47D253-0F70-42E8-A68F-ABCEAE8B20A1}" presName="negativeSpace" presStyleCnt="0"/>
      <dgm:spPr/>
    </dgm:pt>
    <dgm:pt modelId="{73A60A2C-ACCD-44F2-AB82-C1EA6B97D558}" type="pres">
      <dgm:prSet presAssocID="{4E47D253-0F70-42E8-A68F-ABCEAE8B20A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EC58845-686E-449B-AD91-07C7D42E32BD}" type="presOf" srcId="{EB6265E0-D87C-4449-B8BD-A312ACCA4A8F}" destId="{CA6E3FE4-0F05-4F52-84BA-D553DBB4AC43}" srcOrd="0" destOrd="1" presId="urn:microsoft.com/office/officeart/2005/8/layout/list1"/>
    <dgm:cxn modelId="{B1564651-BE55-4E36-9F30-9C2FE40C732D}" srcId="{9748B86A-49CD-4CE7-9EBB-A2FFA42FED84}" destId="{6CD00F8A-58CA-475C-B5E0-F64B9B60EBE6}" srcOrd="0" destOrd="0" parTransId="{E2D5EB63-4DC4-4DBF-9478-49EB1D3CC4A0}" sibTransId="{9738FA74-3101-4A65-9544-EC0C5A6656E5}"/>
    <dgm:cxn modelId="{4E9ED6B4-5732-4423-811D-F1993F8DF846}" type="presOf" srcId="{4E47D253-0F70-42E8-A68F-ABCEAE8B20A1}" destId="{40938AD0-B6A5-4E9A-83C1-145C7E88BAC9}" srcOrd="1" destOrd="0" presId="urn:microsoft.com/office/officeart/2005/8/layout/list1"/>
    <dgm:cxn modelId="{844E2AC1-5243-48B2-AF40-79C72A67A3E9}" type="presOf" srcId="{4E47D253-0F70-42E8-A68F-ABCEAE8B20A1}" destId="{0817B150-3783-4EB3-A2E0-A7719791B687}" srcOrd="0" destOrd="0" presId="urn:microsoft.com/office/officeart/2005/8/layout/list1"/>
    <dgm:cxn modelId="{E8BA50FA-459C-4D9B-8080-2AF18A362B61}" type="presOf" srcId="{9748B86A-49CD-4CE7-9EBB-A2FFA42FED84}" destId="{04533D99-AF7C-4F0F-8740-C0FC1F3D7F61}" srcOrd="0" destOrd="0" presId="urn:microsoft.com/office/officeart/2005/8/layout/list1"/>
    <dgm:cxn modelId="{A0FED1D2-F3E2-42E7-8E5C-4BDAA83DE0AD}" type="presOf" srcId="{6CD00F8A-58CA-475C-B5E0-F64B9B60EBE6}" destId="{B0EABA12-0C89-4956-8042-BF5CB7A65D85}" srcOrd="0" destOrd="0" presId="urn:microsoft.com/office/officeart/2005/8/layout/list1"/>
    <dgm:cxn modelId="{C1C8AE31-4EF8-45FA-A31B-180825D9440F}" srcId="{9748B86A-49CD-4CE7-9EBB-A2FFA42FED84}" destId="{4E47D253-0F70-42E8-A68F-ABCEAE8B20A1}" srcOrd="1" destOrd="0" parTransId="{515EC941-8941-40D3-8B42-836C79FB3784}" sibTransId="{6D3B52CD-71F0-42D2-ADE9-8146F9D064B1}"/>
    <dgm:cxn modelId="{49BCFD94-13B1-487C-A418-8C305AD2A20F}" srcId="{4E47D253-0F70-42E8-A68F-ABCEAE8B20A1}" destId="{7545A7A1-2EF3-471B-AF45-3230A6941464}" srcOrd="0" destOrd="0" parTransId="{CBF5B333-D873-4537-99A8-FFE1E5FDB319}" sibTransId="{8ECA33E6-ACE7-4C4B-BBE7-F6D5CF3534F7}"/>
    <dgm:cxn modelId="{0FB53EED-E88D-41DD-92F5-0EFEA0CF2067}" srcId="{6CD00F8A-58CA-475C-B5E0-F64B9B60EBE6}" destId="{31CD35B3-194D-41AF-916C-C9A3EDCBFD18}" srcOrd="0" destOrd="0" parTransId="{63BF9974-44EB-428C-A527-7A1A2BEC26F4}" sibTransId="{50C92A70-6813-4EEE-B13A-BAB82702A4CB}"/>
    <dgm:cxn modelId="{13D95C54-BE98-48B1-83A6-43258782F846}" type="presOf" srcId="{6CD00F8A-58CA-475C-B5E0-F64B9B60EBE6}" destId="{7C9E227F-4B52-4270-ABEE-FCFD1D956899}" srcOrd="1" destOrd="0" presId="urn:microsoft.com/office/officeart/2005/8/layout/list1"/>
    <dgm:cxn modelId="{CDB8A5E1-4D62-4D6F-85F9-162C23EFA48E}" type="presOf" srcId="{31CD35B3-194D-41AF-916C-C9A3EDCBFD18}" destId="{CA6E3FE4-0F05-4F52-84BA-D553DBB4AC43}" srcOrd="0" destOrd="0" presId="urn:microsoft.com/office/officeart/2005/8/layout/list1"/>
    <dgm:cxn modelId="{802A9FAD-662C-475C-8A03-D12FD1C4FAFD}" type="presOf" srcId="{7545A7A1-2EF3-471B-AF45-3230A6941464}" destId="{73A60A2C-ACCD-44F2-AB82-C1EA6B97D558}" srcOrd="0" destOrd="0" presId="urn:microsoft.com/office/officeart/2005/8/layout/list1"/>
    <dgm:cxn modelId="{95A59501-71B8-41DC-966C-AF1401074465}" srcId="{6CD00F8A-58CA-475C-B5E0-F64B9B60EBE6}" destId="{EB6265E0-D87C-4449-B8BD-A312ACCA4A8F}" srcOrd="1" destOrd="0" parTransId="{03E4F712-F941-4E2E-9D0E-89585BE41015}" sibTransId="{9E2AC3F8-4C41-43FA-B6E4-5BB54957291F}"/>
    <dgm:cxn modelId="{919B4D41-6AB0-47D7-95F1-193136EE4783}" type="presParOf" srcId="{04533D99-AF7C-4F0F-8740-C0FC1F3D7F61}" destId="{591F48AB-CAE8-422C-8646-204915DDBB20}" srcOrd="0" destOrd="0" presId="urn:microsoft.com/office/officeart/2005/8/layout/list1"/>
    <dgm:cxn modelId="{694F5CD7-AF2B-4880-940E-B1671C83EB5F}" type="presParOf" srcId="{591F48AB-CAE8-422C-8646-204915DDBB20}" destId="{B0EABA12-0C89-4956-8042-BF5CB7A65D85}" srcOrd="0" destOrd="0" presId="urn:microsoft.com/office/officeart/2005/8/layout/list1"/>
    <dgm:cxn modelId="{0D8D1F63-ED72-4979-8E77-6CADE614F827}" type="presParOf" srcId="{591F48AB-CAE8-422C-8646-204915DDBB20}" destId="{7C9E227F-4B52-4270-ABEE-FCFD1D956899}" srcOrd="1" destOrd="0" presId="urn:microsoft.com/office/officeart/2005/8/layout/list1"/>
    <dgm:cxn modelId="{175572E1-8E63-464E-A081-5ED6B543B249}" type="presParOf" srcId="{04533D99-AF7C-4F0F-8740-C0FC1F3D7F61}" destId="{578EDAE1-0B23-4043-906A-65F6427D4451}" srcOrd="1" destOrd="0" presId="urn:microsoft.com/office/officeart/2005/8/layout/list1"/>
    <dgm:cxn modelId="{D87DD18F-24AD-4B65-86C0-CDA2F3EF0322}" type="presParOf" srcId="{04533D99-AF7C-4F0F-8740-C0FC1F3D7F61}" destId="{CA6E3FE4-0F05-4F52-84BA-D553DBB4AC43}" srcOrd="2" destOrd="0" presId="urn:microsoft.com/office/officeart/2005/8/layout/list1"/>
    <dgm:cxn modelId="{C0629D1E-0CCF-44E9-B3C4-AA02444C7BBE}" type="presParOf" srcId="{04533D99-AF7C-4F0F-8740-C0FC1F3D7F61}" destId="{2DC7D2C5-6A2F-4F4B-946C-98ED8C951B7A}" srcOrd="3" destOrd="0" presId="urn:microsoft.com/office/officeart/2005/8/layout/list1"/>
    <dgm:cxn modelId="{D619FC66-9C45-4CB9-B8EF-05A81993BF24}" type="presParOf" srcId="{04533D99-AF7C-4F0F-8740-C0FC1F3D7F61}" destId="{AE63D69D-5F27-4635-BAB1-D0165DAD1C40}" srcOrd="4" destOrd="0" presId="urn:microsoft.com/office/officeart/2005/8/layout/list1"/>
    <dgm:cxn modelId="{A3AB58C1-F125-45D8-9A0B-96366729535B}" type="presParOf" srcId="{AE63D69D-5F27-4635-BAB1-D0165DAD1C40}" destId="{0817B150-3783-4EB3-A2E0-A7719791B687}" srcOrd="0" destOrd="0" presId="urn:microsoft.com/office/officeart/2005/8/layout/list1"/>
    <dgm:cxn modelId="{DFBF7497-2D05-48B9-B076-52A4D8CE5147}" type="presParOf" srcId="{AE63D69D-5F27-4635-BAB1-D0165DAD1C40}" destId="{40938AD0-B6A5-4E9A-83C1-145C7E88BAC9}" srcOrd="1" destOrd="0" presId="urn:microsoft.com/office/officeart/2005/8/layout/list1"/>
    <dgm:cxn modelId="{D1CEDAD0-708D-49EE-A4D3-A82D920C1FAB}" type="presParOf" srcId="{04533D99-AF7C-4F0F-8740-C0FC1F3D7F61}" destId="{C537203B-E2A3-431D-8F99-6AE9D42DB7EC}" srcOrd="5" destOrd="0" presId="urn:microsoft.com/office/officeart/2005/8/layout/list1"/>
    <dgm:cxn modelId="{E84EE4DB-D5EF-45A7-8E7D-46D204151238}" type="presParOf" srcId="{04533D99-AF7C-4F0F-8740-C0FC1F3D7F61}" destId="{73A60A2C-ACCD-44F2-AB82-C1EA6B97D55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E9BF96-34BE-4BC2-91C8-67EB89DA01A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FFCA63-746F-4646-ADA1-884DC31AC9C5}">
      <dgm:prSet phldrT="[Texte]"/>
      <dgm:spPr/>
      <dgm:t>
        <a:bodyPr/>
        <a:lstStyle/>
        <a:p>
          <a:r>
            <a:rPr lang="en-GB" dirty="0" smtClean="0"/>
            <a:t>Faster rate of employment growth</a:t>
          </a:r>
          <a:endParaRPr lang="fr-FR" dirty="0"/>
        </a:p>
      </dgm:t>
    </dgm:pt>
    <dgm:pt modelId="{21B87DE1-90D1-44A6-A608-13BF773601CE}" type="parTrans" cxnId="{2A5A6170-60F5-4394-86A4-C8166F7092E4}">
      <dgm:prSet/>
      <dgm:spPr/>
      <dgm:t>
        <a:bodyPr/>
        <a:lstStyle/>
        <a:p>
          <a:endParaRPr lang="fr-FR"/>
        </a:p>
      </dgm:t>
    </dgm:pt>
    <dgm:pt modelId="{016B0EA0-F373-40BD-AF05-F451F79E6C36}" type="sibTrans" cxnId="{2A5A6170-60F5-4394-86A4-C8166F7092E4}">
      <dgm:prSet/>
      <dgm:spPr/>
      <dgm:t>
        <a:bodyPr/>
        <a:lstStyle/>
        <a:p>
          <a:endParaRPr lang="fr-FR"/>
        </a:p>
      </dgm:t>
    </dgm:pt>
    <dgm:pt modelId="{F2D45DE7-A78E-4B7A-8F7D-024DCC89A9A5}">
      <dgm:prSet phldrT="[Texte]"/>
      <dgm:spPr/>
      <dgm:t>
        <a:bodyPr/>
        <a:lstStyle/>
        <a:p>
          <a:r>
            <a:rPr lang="en-GB" dirty="0" smtClean="0"/>
            <a:t>Rate of income growth initially faster but later falling behind</a:t>
          </a:r>
          <a:endParaRPr lang="fr-FR" dirty="0"/>
        </a:p>
      </dgm:t>
    </dgm:pt>
    <dgm:pt modelId="{470D4772-F9AF-444E-87E9-73C12EF1CD40}" type="parTrans" cxnId="{F7ABF2D5-E240-4B27-8333-F84D85910FF4}">
      <dgm:prSet/>
      <dgm:spPr/>
      <dgm:t>
        <a:bodyPr/>
        <a:lstStyle/>
        <a:p>
          <a:endParaRPr lang="fr-FR"/>
        </a:p>
      </dgm:t>
    </dgm:pt>
    <dgm:pt modelId="{779284BD-6EA7-4186-B225-99279DBA95A8}" type="sibTrans" cxnId="{F7ABF2D5-E240-4B27-8333-F84D85910FF4}">
      <dgm:prSet/>
      <dgm:spPr/>
      <dgm:t>
        <a:bodyPr/>
        <a:lstStyle/>
        <a:p>
          <a:endParaRPr lang="fr-FR"/>
        </a:p>
      </dgm:t>
    </dgm:pt>
    <dgm:pt modelId="{D6BC5F85-2754-4142-BA5F-1D5731A9CA16}">
      <dgm:prSet phldrT="[Texte]"/>
      <dgm:spPr/>
      <dgm:t>
        <a:bodyPr/>
        <a:lstStyle/>
        <a:p>
          <a:r>
            <a:rPr lang="en-GB" dirty="0" smtClean="0"/>
            <a:t>HQ</a:t>
          </a:r>
          <a:endParaRPr lang="fr-FR" dirty="0"/>
        </a:p>
      </dgm:t>
    </dgm:pt>
    <dgm:pt modelId="{3049C3D3-BCF5-42F2-8D65-3555B6681107}" type="parTrans" cxnId="{BC1B911E-7B35-4339-B90D-74286C606CE2}">
      <dgm:prSet/>
      <dgm:spPr/>
      <dgm:t>
        <a:bodyPr/>
        <a:lstStyle/>
        <a:p>
          <a:endParaRPr lang="fr-FR"/>
        </a:p>
      </dgm:t>
    </dgm:pt>
    <dgm:pt modelId="{31C98FAC-0CA5-480B-91B8-B0E58E24A3DC}" type="sibTrans" cxnId="{BC1B911E-7B35-4339-B90D-74286C606CE2}">
      <dgm:prSet/>
      <dgm:spPr/>
      <dgm:t>
        <a:bodyPr/>
        <a:lstStyle/>
        <a:p>
          <a:endParaRPr lang="fr-FR"/>
        </a:p>
      </dgm:t>
    </dgm:pt>
    <dgm:pt modelId="{A2461751-0B51-4CC3-A157-33589E4E01B0}">
      <dgm:prSet phldrT="[Texte]"/>
      <dgm:spPr/>
      <dgm:t>
        <a:bodyPr/>
        <a:lstStyle/>
        <a:p>
          <a:r>
            <a:rPr lang="en-GB" dirty="0" smtClean="0"/>
            <a:t>Slower rate of employment growth</a:t>
          </a:r>
          <a:endParaRPr lang="fr-FR" dirty="0"/>
        </a:p>
      </dgm:t>
    </dgm:pt>
    <dgm:pt modelId="{8650E6FB-2574-4322-9076-E4CFDC5E96D7}" type="parTrans" cxnId="{34047B6B-91D4-4CDA-9709-7A456729DBEF}">
      <dgm:prSet/>
      <dgm:spPr/>
      <dgm:t>
        <a:bodyPr/>
        <a:lstStyle/>
        <a:p>
          <a:endParaRPr lang="fr-FR"/>
        </a:p>
      </dgm:t>
    </dgm:pt>
    <dgm:pt modelId="{1C68E4EC-0979-4B4C-B295-C6E0B4D6A059}" type="sibTrans" cxnId="{34047B6B-91D4-4CDA-9709-7A456729DBEF}">
      <dgm:prSet/>
      <dgm:spPr/>
      <dgm:t>
        <a:bodyPr/>
        <a:lstStyle/>
        <a:p>
          <a:endParaRPr lang="fr-FR"/>
        </a:p>
      </dgm:t>
    </dgm:pt>
    <dgm:pt modelId="{2BBD5132-C1BA-4B95-8B0A-D82F2D42052C}">
      <dgm:prSet/>
      <dgm:spPr/>
      <dgm:t>
        <a:bodyPr/>
        <a:lstStyle/>
        <a:p>
          <a:r>
            <a:rPr lang="en-GB" dirty="0" smtClean="0"/>
            <a:t>LQ</a:t>
          </a:r>
        </a:p>
      </dgm:t>
    </dgm:pt>
    <dgm:pt modelId="{0C050621-32F7-4400-A57A-780927EB7FBF}" type="parTrans" cxnId="{14965E16-824C-4F49-B059-F7202A1BFA03}">
      <dgm:prSet/>
      <dgm:spPr/>
      <dgm:t>
        <a:bodyPr/>
        <a:lstStyle/>
        <a:p>
          <a:endParaRPr lang="fr-FR"/>
        </a:p>
      </dgm:t>
    </dgm:pt>
    <dgm:pt modelId="{A33FEB7A-A2AF-44C1-8490-B64D313901F1}" type="sibTrans" cxnId="{14965E16-824C-4F49-B059-F7202A1BFA03}">
      <dgm:prSet/>
      <dgm:spPr/>
      <dgm:t>
        <a:bodyPr/>
        <a:lstStyle/>
        <a:p>
          <a:endParaRPr lang="fr-FR"/>
        </a:p>
      </dgm:t>
    </dgm:pt>
    <dgm:pt modelId="{268BFD0A-F737-4C50-A812-DA02C4840F13}">
      <dgm:prSet/>
      <dgm:spPr/>
      <dgm:t>
        <a:bodyPr/>
        <a:lstStyle/>
        <a:p>
          <a:r>
            <a:rPr lang="en-GB" dirty="0" smtClean="0"/>
            <a:t>Rate of income growth initially lower but later overtaking</a:t>
          </a:r>
          <a:endParaRPr lang="fr-FR" dirty="0"/>
        </a:p>
      </dgm:t>
    </dgm:pt>
    <dgm:pt modelId="{DB64D4A5-F38C-47E4-BA78-05F9DEC1B4CD}" type="parTrans" cxnId="{48A6501F-B65A-49C4-BA04-3FA4C1588CD6}">
      <dgm:prSet/>
      <dgm:spPr/>
      <dgm:t>
        <a:bodyPr/>
        <a:lstStyle/>
        <a:p>
          <a:endParaRPr lang="fr-FR"/>
        </a:p>
      </dgm:t>
    </dgm:pt>
    <dgm:pt modelId="{B35548C1-B955-475B-8686-097E8B1BA86D}" type="sibTrans" cxnId="{48A6501F-B65A-49C4-BA04-3FA4C1588CD6}">
      <dgm:prSet/>
      <dgm:spPr/>
      <dgm:t>
        <a:bodyPr/>
        <a:lstStyle/>
        <a:p>
          <a:endParaRPr lang="fr-FR"/>
        </a:p>
      </dgm:t>
    </dgm:pt>
    <dgm:pt modelId="{BC3AF363-A3C5-466D-B364-0C3042E4BC0E}">
      <dgm:prSet phldrT="[Texte]"/>
      <dgm:spPr/>
      <dgm:t>
        <a:bodyPr/>
        <a:lstStyle/>
        <a:p>
          <a:r>
            <a:rPr lang="en-GB" noProof="0" dirty="0" smtClean="0"/>
            <a:t>Lower &amp; constant wages, quality of human capital and sectoral demand</a:t>
          </a:r>
          <a:endParaRPr lang="en-GB" noProof="0" dirty="0"/>
        </a:p>
      </dgm:t>
    </dgm:pt>
    <dgm:pt modelId="{4F7322FD-A303-4133-90C1-70E136AF3261}" type="parTrans" cxnId="{B46CA6CF-788B-425D-BA20-7F5DC6AC406D}">
      <dgm:prSet/>
      <dgm:spPr/>
      <dgm:t>
        <a:bodyPr/>
        <a:lstStyle/>
        <a:p>
          <a:endParaRPr lang="fr-FR"/>
        </a:p>
      </dgm:t>
    </dgm:pt>
    <dgm:pt modelId="{58991883-2B4C-4EA2-885C-5F7040928F19}" type="sibTrans" cxnId="{B46CA6CF-788B-425D-BA20-7F5DC6AC406D}">
      <dgm:prSet/>
      <dgm:spPr/>
      <dgm:t>
        <a:bodyPr/>
        <a:lstStyle/>
        <a:p>
          <a:endParaRPr lang="fr-FR"/>
        </a:p>
      </dgm:t>
    </dgm:pt>
    <dgm:pt modelId="{08333DBD-EDFD-4F4A-BB37-B09AA97FBA5A}">
      <dgm:prSet/>
      <dgm:spPr/>
      <dgm:t>
        <a:bodyPr/>
        <a:lstStyle/>
        <a:p>
          <a:r>
            <a:rPr lang="en-GB" noProof="0" dirty="0" smtClean="0"/>
            <a:t>Growing wages, quality of human capital and sectoral demand</a:t>
          </a:r>
          <a:endParaRPr lang="en-GB" noProof="0" dirty="0"/>
        </a:p>
      </dgm:t>
    </dgm:pt>
    <dgm:pt modelId="{7EB1346C-8FE4-4B36-BB37-8BF698C0F092}" type="parTrans" cxnId="{ED9E2463-F024-4A93-BC63-DCF44D2DA99B}">
      <dgm:prSet/>
      <dgm:spPr/>
      <dgm:t>
        <a:bodyPr/>
        <a:lstStyle/>
        <a:p>
          <a:endParaRPr lang="fr-FR"/>
        </a:p>
      </dgm:t>
    </dgm:pt>
    <dgm:pt modelId="{17F5A6A7-E3FA-4180-AEE6-8AA0A261C68A}" type="sibTrans" cxnId="{ED9E2463-F024-4A93-BC63-DCF44D2DA99B}">
      <dgm:prSet/>
      <dgm:spPr/>
      <dgm:t>
        <a:bodyPr/>
        <a:lstStyle/>
        <a:p>
          <a:endParaRPr lang="fr-FR"/>
        </a:p>
      </dgm:t>
    </dgm:pt>
    <dgm:pt modelId="{699C49C7-C418-4622-9019-29D1C112486C}" type="pres">
      <dgm:prSet presAssocID="{07E9BF96-34BE-4BC2-91C8-67EB89DA01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F82D163-E29D-4CB3-A493-D8C7A7F4527E}" type="pres">
      <dgm:prSet presAssocID="{2BBD5132-C1BA-4B95-8B0A-D82F2D42052C}" presName="root" presStyleCnt="0"/>
      <dgm:spPr/>
    </dgm:pt>
    <dgm:pt modelId="{92CC47A3-D9A3-44B0-926B-6FEA039784FC}" type="pres">
      <dgm:prSet presAssocID="{2BBD5132-C1BA-4B95-8B0A-D82F2D42052C}" presName="rootComposite" presStyleCnt="0"/>
      <dgm:spPr/>
    </dgm:pt>
    <dgm:pt modelId="{B42C79D5-4960-4519-82CC-1F690548C0CB}" type="pres">
      <dgm:prSet presAssocID="{2BBD5132-C1BA-4B95-8B0A-D82F2D42052C}" presName="rootText" presStyleLbl="node1" presStyleIdx="0" presStyleCnt="2" custLinFactNeighborX="-53844" custLinFactNeighborY="2883"/>
      <dgm:spPr/>
      <dgm:t>
        <a:bodyPr/>
        <a:lstStyle/>
        <a:p>
          <a:endParaRPr lang="fr-FR"/>
        </a:p>
      </dgm:t>
    </dgm:pt>
    <dgm:pt modelId="{CB9D4636-4130-44BF-8966-3001720ABF18}" type="pres">
      <dgm:prSet presAssocID="{2BBD5132-C1BA-4B95-8B0A-D82F2D42052C}" presName="rootConnector" presStyleLbl="node1" presStyleIdx="0" presStyleCnt="2"/>
      <dgm:spPr/>
      <dgm:t>
        <a:bodyPr/>
        <a:lstStyle/>
        <a:p>
          <a:endParaRPr lang="fr-FR"/>
        </a:p>
      </dgm:t>
    </dgm:pt>
    <dgm:pt modelId="{81B4E481-6B9F-4EF4-8018-2EC27631552A}" type="pres">
      <dgm:prSet presAssocID="{2BBD5132-C1BA-4B95-8B0A-D82F2D42052C}" presName="childShape" presStyleCnt="0"/>
      <dgm:spPr/>
    </dgm:pt>
    <dgm:pt modelId="{8D60941C-BFD4-4011-8330-1AB0E985D621}" type="pres">
      <dgm:prSet presAssocID="{21B87DE1-90D1-44A6-A608-13BF773601CE}" presName="Name13" presStyleLbl="parChTrans1D2" presStyleIdx="0" presStyleCnt="6"/>
      <dgm:spPr/>
      <dgm:t>
        <a:bodyPr/>
        <a:lstStyle/>
        <a:p>
          <a:endParaRPr lang="fr-FR"/>
        </a:p>
      </dgm:t>
    </dgm:pt>
    <dgm:pt modelId="{63FCFBD5-CE55-4F09-A849-58746C204EDB}" type="pres">
      <dgm:prSet presAssocID="{66FFCA63-746F-4646-ADA1-884DC31AC9C5}" presName="childText" presStyleLbl="bgAcc1" presStyleIdx="0" presStyleCnt="6" custLinFactNeighborX="-54499" custLinFactNeighborY="-11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A7D19-B19B-487F-8F56-C1506CE3E9CE}" type="pres">
      <dgm:prSet presAssocID="{470D4772-F9AF-444E-87E9-73C12EF1CD40}" presName="Name13" presStyleLbl="parChTrans1D2" presStyleIdx="1" presStyleCnt="6"/>
      <dgm:spPr/>
      <dgm:t>
        <a:bodyPr/>
        <a:lstStyle/>
        <a:p>
          <a:endParaRPr lang="fr-FR"/>
        </a:p>
      </dgm:t>
    </dgm:pt>
    <dgm:pt modelId="{90708AD8-A478-47A4-9844-0C45D55D7C03}" type="pres">
      <dgm:prSet presAssocID="{F2D45DE7-A78E-4B7A-8F7D-024DCC89A9A5}" presName="childText" presStyleLbl="bgAcc1" presStyleIdx="1" presStyleCnt="6" custLinFactNeighborX="-35597" custLinFactNeighborY="-127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2C2C01-B783-423A-80BA-9B3482232083}" type="pres">
      <dgm:prSet presAssocID="{4F7322FD-A303-4133-90C1-70E136AF3261}" presName="Name13" presStyleLbl="parChTrans1D2" presStyleIdx="2" presStyleCnt="6"/>
      <dgm:spPr/>
      <dgm:t>
        <a:bodyPr/>
        <a:lstStyle/>
        <a:p>
          <a:endParaRPr lang="fr-FR"/>
        </a:p>
      </dgm:t>
    </dgm:pt>
    <dgm:pt modelId="{B45C3E0D-A2D9-4F20-AB81-2351991AAB38}" type="pres">
      <dgm:prSet presAssocID="{BC3AF363-A3C5-466D-B364-0C3042E4BC0E}" presName="childText" presStyleLbl="bgAcc1" presStyleIdx="2" presStyleCnt="6" custLinFactNeighborX="-7242" custLinFactNeighborY="-167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0D0A22-9226-48B2-9F88-32A70A66EC49}" type="pres">
      <dgm:prSet presAssocID="{D6BC5F85-2754-4142-BA5F-1D5731A9CA16}" presName="root" presStyleCnt="0"/>
      <dgm:spPr/>
    </dgm:pt>
    <dgm:pt modelId="{5F9837BE-49C9-4BD1-9A74-3CA1A29380BD}" type="pres">
      <dgm:prSet presAssocID="{D6BC5F85-2754-4142-BA5F-1D5731A9CA16}" presName="rootComposite" presStyleCnt="0"/>
      <dgm:spPr/>
    </dgm:pt>
    <dgm:pt modelId="{467043AB-D4E2-41C6-8B39-D7488DC37C67}" type="pres">
      <dgm:prSet presAssocID="{D6BC5F85-2754-4142-BA5F-1D5731A9CA16}" presName="rootText" presStyleLbl="node1" presStyleIdx="1" presStyleCnt="2" custLinFactNeighborX="13964" custLinFactNeighborY="10444"/>
      <dgm:spPr/>
      <dgm:t>
        <a:bodyPr/>
        <a:lstStyle/>
        <a:p>
          <a:endParaRPr lang="fr-FR"/>
        </a:p>
      </dgm:t>
    </dgm:pt>
    <dgm:pt modelId="{FF906EBC-AEDC-4DB6-B115-35D2B02B6C67}" type="pres">
      <dgm:prSet presAssocID="{D6BC5F85-2754-4142-BA5F-1D5731A9CA16}" presName="rootConnector" presStyleLbl="node1" presStyleIdx="1" presStyleCnt="2"/>
      <dgm:spPr/>
      <dgm:t>
        <a:bodyPr/>
        <a:lstStyle/>
        <a:p>
          <a:endParaRPr lang="fr-FR"/>
        </a:p>
      </dgm:t>
    </dgm:pt>
    <dgm:pt modelId="{FB4A3CD2-888A-43A3-9D40-5FE4420E5D7F}" type="pres">
      <dgm:prSet presAssocID="{D6BC5F85-2754-4142-BA5F-1D5731A9CA16}" presName="childShape" presStyleCnt="0"/>
      <dgm:spPr/>
    </dgm:pt>
    <dgm:pt modelId="{67AF8CC4-7840-4287-BD66-0F52ADDDEA8E}" type="pres">
      <dgm:prSet presAssocID="{8650E6FB-2574-4322-9076-E4CFDC5E96D7}" presName="Name13" presStyleLbl="parChTrans1D2" presStyleIdx="3" presStyleCnt="6"/>
      <dgm:spPr/>
      <dgm:t>
        <a:bodyPr/>
        <a:lstStyle/>
        <a:p>
          <a:endParaRPr lang="fr-FR"/>
        </a:p>
      </dgm:t>
    </dgm:pt>
    <dgm:pt modelId="{A102FDA6-3F79-49D1-9826-8CC620A5251B}" type="pres">
      <dgm:prSet presAssocID="{A2461751-0B51-4CC3-A157-33589E4E01B0}" presName="childText" presStyleLbl="bgAcc1" presStyleIdx="3" presStyleCnt="6" custLinFactNeighborX="25534" custLinFactNeighborY="-11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0F0F1-54FD-40CB-BD2C-1022486E38C4}" type="pres">
      <dgm:prSet presAssocID="{DB64D4A5-F38C-47E4-BA78-05F9DEC1B4CD}" presName="Name13" presStyleLbl="parChTrans1D2" presStyleIdx="4" presStyleCnt="6"/>
      <dgm:spPr/>
      <dgm:t>
        <a:bodyPr/>
        <a:lstStyle/>
        <a:p>
          <a:endParaRPr lang="fr-FR"/>
        </a:p>
      </dgm:t>
    </dgm:pt>
    <dgm:pt modelId="{92A31403-495C-4C14-BDDE-013A2C5D0069}" type="pres">
      <dgm:prSet presAssocID="{268BFD0A-F737-4C50-A812-DA02C4840F13}" presName="childText" presStyleLbl="bgAcc1" presStyleIdx="4" presStyleCnt="6" custLinFactNeighborX="49163" custLinFactNeighborY="-127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61F70D-68B2-4B06-BAD0-D1BCA6C89083}" type="pres">
      <dgm:prSet presAssocID="{7EB1346C-8FE4-4B36-BB37-8BF698C0F092}" presName="Name13" presStyleLbl="parChTrans1D2" presStyleIdx="5" presStyleCnt="6"/>
      <dgm:spPr/>
      <dgm:t>
        <a:bodyPr/>
        <a:lstStyle/>
        <a:p>
          <a:endParaRPr lang="fr-FR"/>
        </a:p>
      </dgm:t>
    </dgm:pt>
    <dgm:pt modelId="{B57125D7-98A7-4E85-ADD1-90F4CADF6FE3}" type="pres">
      <dgm:prSet presAssocID="{08333DBD-EDFD-4F4A-BB37-B09AA97FBA5A}" presName="childText" presStyleLbl="bgAcc1" presStyleIdx="5" presStyleCnt="6" custLinFactNeighborX="68065" custLinFactNeighborY="-167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DAEEB21-A245-4374-ABA1-BC6D8E819D4A}" type="presOf" srcId="{470D4772-F9AF-444E-87E9-73C12EF1CD40}" destId="{38FA7D19-B19B-487F-8F56-C1506CE3E9CE}" srcOrd="0" destOrd="0" presId="urn:microsoft.com/office/officeart/2005/8/layout/hierarchy3"/>
    <dgm:cxn modelId="{14965E16-824C-4F49-B059-F7202A1BFA03}" srcId="{07E9BF96-34BE-4BC2-91C8-67EB89DA01A2}" destId="{2BBD5132-C1BA-4B95-8B0A-D82F2D42052C}" srcOrd="0" destOrd="0" parTransId="{0C050621-32F7-4400-A57A-780927EB7FBF}" sibTransId="{A33FEB7A-A2AF-44C1-8490-B64D313901F1}"/>
    <dgm:cxn modelId="{5F9430B5-0000-447A-993B-015A41D70B04}" type="presOf" srcId="{07E9BF96-34BE-4BC2-91C8-67EB89DA01A2}" destId="{699C49C7-C418-4622-9019-29D1C112486C}" srcOrd="0" destOrd="0" presId="urn:microsoft.com/office/officeart/2005/8/layout/hierarchy3"/>
    <dgm:cxn modelId="{56DE318D-FC4F-4C63-B816-AA64D18A03AC}" type="presOf" srcId="{8650E6FB-2574-4322-9076-E4CFDC5E96D7}" destId="{67AF8CC4-7840-4287-BD66-0F52ADDDEA8E}" srcOrd="0" destOrd="0" presId="urn:microsoft.com/office/officeart/2005/8/layout/hierarchy3"/>
    <dgm:cxn modelId="{6701D203-2B38-409B-B991-8F8C7874B04D}" type="presOf" srcId="{DB64D4A5-F38C-47E4-BA78-05F9DEC1B4CD}" destId="{D560F0F1-54FD-40CB-BD2C-1022486E38C4}" srcOrd="0" destOrd="0" presId="urn:microsoft.com/office/officeart/2005/8/layout/hierarchy3"/>
    <dgm:cxn modelId="{BC1B911E-7B35-4339-B90D-74286C606CE2}" srcId="{07E9BF96-34BE-4BC2-91C8-67EB89DA01A2}" destId="{D6BC5F85-2754-4142-BA5F-1D5731A9CA16}" srcOrd="1" destOrd="0" parTransId="{3049C3D3-BCF5-42F2-8D65-3555B6681107}" sibTransId="{31C98FAC-0CA5-480B-91B8-B0E58E24A3DC}"/>
    <dgm:cxn modelId="{4727F68C-822A-46A9-99AE-84282338E210}" type="presOf" srcId="{66FFCA63-746F-4646-ADA1-884DC31AC9C5}" destId="{63FCFBD5-CE55-4F09-A849-58746C204EDB}" srcOrd="0" destOrd="0" presId="urn:microsoft.com/office/officeart/2005/8/layout/hierarchy3"/>
    <dgm:cxn modelId="{B7534401-5B70-499C-9C4B-96CA13BEFBB4}" type="presOf" srcId="{BC3AF363-A3C5-466D-B364-0C3042E4BC0E}" destId="{B45C3E0D-A2D9-4F20-AB81-2351991AAB38}" srcOrd="0" destOrd="0" presId="urn:microsoft.com/office/officeart/2005/8/layout/hierarchy3"/>
    <dgm:cxn modelId="{35C9C557-D208-4BB8-83A1-75FE33F1FCB2}" type="presOf" srcId="{2BBD5132-C1BA-4B95-8B0A-D82F2D42052C}" destId="{CB9D4636-4130-44BF-8966-3001720ABF18}" srcOrd="1" destOrd="0" presId="urn:microsoft.com/office/officeart/2005/8/layout/hierarchy3"/>
    <dgm:cxn modelId="{D17D8483-9B0F-45E1-AFC1-11FDEF4EA63E}" type="presOf" srcId="{D6BC5F85-2754-4142-BA5F-1D5731A9CA16}" destId="{FF906EBC-AEDC-4DB6-B115-35D2B02B6C67}" srcOrd="1" destOrd="0" presId="urn:microsoft.com/office/officeart/2005/8/layout/hierarchy3"/>
    <dgm:cxn modelId="{7D39A91F-8259-48BB-A2C8-FDBD868CE631}" type="presOf" srcId="{08333DBD-EDFD-4F4A-BB37-B09AA97FBA5A}" destId="{B57125D7-98A7-4E85-ADD1-90F4CADF6FE3}" srcOrd="0" destOrd="0" presId="urn:microsoft.com/office/officeart/2005/8/layout/hierarchy3"/>
    <dgm:cxn modelId="{B2ED7218-11E2-4176-BDC7-AF83258334F5}" type="presOf" srcId="{2BBD5132-C1BA-4B95-8B0A-D82F2D42052C}" destId="{B42C79D5-4960-4519-82CC-1F690548C0CB}" srcOrd="0" destOrd="0" presId="urn:microsoft.com/office/officeart/2005/8/layout/hierarchy3"/>
    <dgm:cxn modelId="{34047B6B-91D4-4CDA-9709-7A456729DBEF}" srcId="{D6BC5F85-2754-4142-BA5F-1D5731A9CA16}" destId="{A2461751-0B51-4CC3-A157-33589E4E01B0}" srcOrd="0" destOrd="0" parTransId="{8650E6FB-2574-4322-9076-E4CFDC5E96D7}" sibTransId="{1C68E4EC-0979-4B4C-B295-C6E0B4D6A059}"/>
    <dgm:cxn modelId="{FC9025F7-9ACB-44D0-BF19-A8A00085EF26}" type="presOf" srcId="{268BFD0A-F737-4C50-A812-DA02C4840F13}" destId="{92A31403-495C-4C14-BDDE-013A2C5D0069}" srcOrd="0" destOrd="0" presId="urn:microsoft.com/office/officeart/2005/8/layout/hierarchy3"/>
    <dgm:cxn modelId="{F7ABF2D5-E240-4B27-8333-F84D85910FF4}" srcId="{2BBD5132-C1BA-4B95-8B0A-D82F2D42052C}" destId="{F2D45DE7-A78E-4B7A-8F7D-024DCC89A9A5}" srcOrd="1" destOrd="0" parTransId="{470D4772-F9AF-444E-87E9-73C12EF1CD40}" sibTransId="{779284BD-6EA7-4186-B225-99279DBA95A8}"/>
    <dgm:cxn modelId="{08E99E27-C163-4EA2-A464-14FAD4E72BBA}" type="presOf" srcId="{D6BC5F85-2754-4142-BA5F-1D5731A9CA16}" destId="{467043AB-D4E2-41C6-8B39-D7488DC37C67}" srcOrd="0" destOrd="0" presId="urn:microsoft.com/office/officeart/2005/8/layout/hierarchy3"/>
    <dgm:cxn modelId="{ED9E2463-F024-4A93-BC63-DCF44D2DA99B}" srcId="{D6BC5F85-2754-4142-BA5F-1D5731A9CA16}" destId="{08333DBD-EDFD-4F4A-BB37-B09AA97FBA5A}" srcOrd="2" destOrd="0" parTransId="{7EB1346C-8FE4-4B36-BB37-8BF698C0F092}" sibTransId="{17F5A6A7-E3FA-4180-AEE6-8AA0A261C68A}"/>
    <dgm:cxn modelId="{B46CA6CF-788B-425D-BA20-7F5DC6AC406D}" srcId="{2BBD5132-C1BA-4B95-8B0A-D82F2D42052C}" destId="{BC3AF363-A3C5-466D-B364-0C3042E4BC0E}" srcOrd="2" destOrd="0" parTransId="{4F7322FD-A303-4133-90C1-70E136AF3261}" sibTransId="{58991883-2B4C-4EA2-885C-5F7040928F19}"/>
    <dgm:cxn modelId="{48A6501F-B65A-49C4-BA04-3FA4C1588CD6}" srcId="{D6BC5F85-2754-4142-BA5F-1D5731A9CA16}" destId="{268BFD0A-F737-4C50-A812-DA02C4840F13}" srcOrd="1" destOrd="0" parTransId="{DB64D4A5-F38C-47E4-BA78-05F9DEC1B4CD}" sibTransId="{B35548C1-B955-475B-8686-097E8B1BA86D}"/>
    <dgm:cxn modelId="{2A5A6170-60F5-4394-86A4-C8166F7092E4}" srcId="{2BBD5132-C1BA-4B95-8B0A-D82F2D42052C}" destId="{66FFCA63-746F-4646-ADA1-884DC31AC9C5}" srcOrd="0" destOrd="0" parTransId="{21B87DE1-90D1-44A6-A608-13BF773601CE}" sibTransId="{016B0EA0-F373-40BD-AF05-F451F79E6C36}"/>
    <dgm:cxn modelId="{FCADDF73-FF99-4652-B2B3-E10962831DFD}" type="presOf" srcId="{F2D45DE7-A78E-4B7A-8F7D-024DCC89A9A5}" destId="{90708AD8-A478-47A4-9844-0C45D55D7C03}" srcOrd="0" destOrd="0" presId="urn:microsoft.com/office/officeart/2005/8/layout/hierarchy3"/>
    <dgm:cxn modelId="{6A655AA5-4A0B-4FF2-A078-B49453371F74}" type="presOf" srcId="{7EB1346C-8FE4-4B36-BB37-8BF698C0F092}" destId="{2961F70D-68B2-4B06-BAD0-D1BCA6C89083}" srcOrd="0" destOrd="0" presId="urn:microsoft.com/office/officeart/2005/8/layout/hierarchy3"/>
    <dgm:cxn modelId="{215B25E5-DEC7-4C56-8186-5B51F9462C80}" type="presOf" srcId="{21B87DE1-90D1-44A6-A608-13BF773601CE}" destId="{8D60941C-BFD4-4011-8330-1AB0E985D621}" srcOrd="0" destOrd="0" presId="urn:microsoft.com/office/officeart/2005/8/layout/hierarchy3"/>
    <dgm:cxn modelId="{19CA130C-705A-459E-B72C-946577983D6E}" type="presOf" srcId="{4F7322FD-A303-4133-90C1-70E136AF3261}" destId="{032C2C01-B783-423A-80BA-9B3482232083}" srcOrd="0" destOrd="0" presId="urn:microsoft.com/office/officeart/2005/8/layout/hierarchy3"/>
    <dgm:cxn modelId="{CE74CB1E-F003-494D-9DB3-DF892A38CF66}" type="presOf" srcId="{A2461751-0B51-4CC3-A157-33589E4E01B0}" destId="{A102FDA6-3F79-49D1-9826-8CC620A5251B}" srcOrd="0" destOrd="0" presId="urn:microsoft.com/office/officeart/2005/8/layout/hierarchy3"/>
    <dgm:cxn modelId="{0BA2B61E-1001-4276-822D-8026BCA2B710}" type="presParOf" srcId="{699C49C7-C418-4622-9019-29D1C112486C}" destId="{8F82D163-E29D-4CB3-A493-D8C7A7F4527E}" srcOrd="0" destOrd="0" presId="urn:microsoft.com/office/officeart/2005/8/layout/hierarchy3"/>
    <dgm:cxn modelId="{90CEF263-B14D-4199-B43A-A57EB96E9FA6}" type="presParOf" srcId="{8F82D163-E29D-4CB3-A493-D8C7A7F4527E}" destId="{92CC47A3-D9A3-44B0-926B-6FEA039784FC}" srcOrd="0" destOrd="0" presId="urn:microsoft.com/office/officeart/2005/8/layout/hierarchy3"/>
    <dgm:cxn modelId="{0094D9EA-CD8A-4FC2-957A-3FF791FE288F}" type="presParOf" srcId="{92CC47A3-D9A3-44B0-926B-6FEA039784FC}" destId="{B42C79D5-4960-4519-82CC-1F690548C0CB}" srcOrd="0" destOrd="0" presId="urn:microsoft.com/office/officeart/2005/8/layout/hierarchy3"/>
    <dgm:cxn modelId="{9125921A-C6DB-4736-B3A2-186A17E42907}" type="presParOf" srcId="{92CC47A3-D9A3-44B0-926B-6FEA039784FC}" destId="{CB9D4636-4130-44BF-8966-3001720ABF18}" srcOrd="1" destOrd="0" presId="urn:microsoft.com/office/officeart/2005/8/layout/hierarchy3"/>
    <dgm:cxn modelId="{600B5D8D-0817-4089-A8F6-AB3794C36A91}" type="presParOf" srcId="{8F82D163-E29D-4CB3-A493-D8C7A7F4527E}" destId="{81B4E481-6B9F-4EF4-8018-2EC27631552A}" srcOrd="1" destOrd="0" presId="urn:microsoft.com/office/officeart/2005/8/layout/hierarchy3"/>
    <dgm:cxn modelId="{22F7EDA5-47EC-4A72-B16B-A3A9CEB0AF80}" type="presParOf" srcId="{81B4E481-6B9F-4EF4-8018-2EC27631552A}" destId="{8D60941C-BFD4-4011-8330-1AB0E985D621}" srcOrd="0" destOrd="0" presId="urn:microsoft.com/office/officeart/2005/8/layout/hierarchy3"/>
    <dgm:cxn modelId="{F4E2E809-FE08-42CA-BADE-F57B4EE80FF5}" type="presParOf" srcId="{81B4E481-6B9F-4EF4-8018-2EC27631552A}" destId="{63FCFBD5-CE55-4F09-A849-58746C204EDB}" srcOrd="1" destOrd="0" presId="urn:microsoft.com/office/officeart/2005/8/layout/hierarchy3"/>
    <dgm:cxn modelId="{8F1298AF-D39B-4FDD-994A-5E836C041926}" type="presParOf" srcId="{81B4E481-6B9F-4EF4-8018-2EC27631552A}" destId="{38FA7D19-B19B-487F-8F56-C1506CE3E9CE}" srcOrd="2" destOrd="0" presId="urn:microsoft.com/office/officeart/2005/8/layout/hierarchy3"/>
    <dgm:cxn modelId="{8F305A8F-3062-42D9-9737-AA0C8F3AD812}" type="presParOf" srcId="{81B4E481-6B9F-4EF4-8018-2EC27631552A}" destId="{90708AD8-A478-47A4-9844-0C45D55D7C03}" srcOrd="3" destOrd="0" presId="urn:microsoft.com/office/officeart/2005/8/layout/hierarchy3"/>
    <dgm:cxn modelId="{7B88CC8F-851C-4CCC-AE07-B53B89380586}" type="presParOf" srcId="{81B4E481-6B9F-4EF4-8018-2EC27631552A}" destId="{032C2C01-B783-423A-80BA-9B3482232083}" srcOrd="4" destOrd="0" presId="urn:microsoft.com/office/officeart/2005/8/layout/hierarchy3"/>
    <dgm:cxn modelId="{87225244-A272-40B3-8CBA-5BF158A16B91}" type="presParOf" srcId="{81B4E481-6B9F-4EF4-8018-2EC27631552A}" destId="{B45C3E0D-A2D9-4F20-AB81-2351991AAB38}" srcOrd="5" destOrd="0" presId="urn:microsoft.com/office/officeart/2005/8/layout/hierarchy3"/>
    <dgm:cxn modelId="{48DF4D6C-6FF0-4314-A3A9-261A4DD009F5}" type="presParOf" srcId="{699C49C7-C418-4622-9019-29D1C112486C}" destId="{180D0A22-9226-48B2-9F88-32A70A66EC49}" srcOrd="1" destOrd="0" presId="urn:microsoft.com/office/officeart/2005/8/layout/hierarchy3"/>
    <dgm:cxn modelId="{3E85734D-40BB-4F44-A36D-5C58DCA38CC0}" type="presParOf" srcId="{180D0A22-9226-48B2-9F88-32A70A66EC49}" destId="{5F9837BE-49C9-4BD1-9A74-3CA1A29380BD}" srcOrd="0" destOrd="0" presId="urn:microsoft.com/office/officeart/2005/8/layout/hierarchy3"/>
    <dgm:cxn modelId="{8D5BA160-CD86-4789-91C6-D79C79C6FE9B}" type="presParOf" srcId="{5F9837BE-49C9-4BD1-9A74-3CA1A29380BD}" destId="{467043AB-D4E2-41C6-8B39-D7488DC37C67}" srcOrd="0" destOrd="0" presId="urn:microsoft.com/office/officeart/2005/8/layout/hierarchy3"/>
    <dgm:cxn modelId="{8AA2645E-FC69-4860-AE43-8D994F7745B2}" type="presParOf" srcId="{5F9837BE-49C9-4BD1-9A74-3CA1A29380BD}" destId="{FF906EBC-AEDC-4DB6-B115-35D2B02B6C67}" srcOrd="1" destOrd="0" presId="urn:microsoft.com/office/officeart/2005/8/layout/hierarchy3"/>
    <dgm:cxn modelId="{462180E6-D3CD-4597-9DAF-5F8ECD482BCD}" type="presParOf" srcId="{180D0A22-9226-48B2-9F88-32A70A66EC49}" destId="{FB4A3CD2-888A-43A3-9D40-5FE4420E5D7F}" srcOrd="1" destOrd="0" presId="urn:microsoft.com/office/officeart/2005/8/layout/hierarchy3"/>
    <dgm:cxn modelId="{7C287C4D-7328-45DE-90D1-00570A0013F7}" type="presParOf" srcId="{FB4A3CD2-888A-43A3-9D40-5FE4420E5D7F}" destId="{67AF8CC4-7840-4287-BD66-0F52ADDDEA8E}" srcOrd="0" destOrd="0" presId="urn:microsoft.com/office/officeart/2005/8/layout/hierarchy3"/>
    <dgm:cxn modelId="{C162356A-A90A-47EB-A7E3-C70EDB625B84}" type="presParOf" srcId="{FB4A3CD2-888A-43A3-9D40-5FE4420E5D7F}" destId="{A102FDA6-3F79-49D1-9826-8CC620A5251B}" srcOrd="1" destOrd="0" presId="urn:microsoft.com/office/officeart/2005/8/layout/hierarchy3"/>
    <dgm:cxn modelId="{71C4AD12-7854-4EF2-B519-4BC04B31E4A6}" type="presParOf" srcId="{FB4A3CD2-888A-43A3-9D40-5FE4420E5D7F}" destId="{D560F0F1-54FD-40CB-BD2C-1022486E38C4}" srcOrd="2" destOrd="0" presId="urn:microsoft.com/office/officeart/2005/8/layout/hierarchy3"/>
    <dgm:cxn modelId="{06F39517-5311-4B67-926F-C1B7D4C9EF87}" type="presParOf" srcId="{FB4A3CD2-888A-43A3-9D40-5FE4420E5D7F}" destId="{92A31403-495C-4C14-BDDE-013A2C5D0069}" srcOrd="3" destOrd="0" presId="urn:microsoft.com/office/officeart/2005/8/layout/hierarchy3"/>
    <dgm:cxn modelId="{35D1911E-87CE-44D1-86AD-25455248FEA5}" type="presParOf" srcId="{FB4A3CD2-888A-43A3-9D40-5FE4420E5D7F}" destId="{2961F70D-68B2-4B06-BAD0-D1BCA6C89083}" srcOrd="4" destOrd="0" presId="urn:microsoft.com/office/officeart/2005/8/layout/hierarchy3"/>
    <dgm:cxn modelId="{4E3AF232-31DF-4593-968A-E8010D2E204B}" type="presParOf" srcId="{FB4A3CD2-888A-43A3-9D40-5FE4420E5D7F}" destId="{B57125D7-98A7-4E85-ADD1-90F4CADF6FE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162655-691E-49CC-9124-7BBA98FCA0C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D6CB7C7-8501-4345-B632-17AB487B27A6}">
      <dgm:prSet phldrT="[Texte]"/>
      <dgm:spPr/>
      <dgm:t>
        <a:bodyPr/>
        <a:lstStyle/>
        <a:p>
          <a:r>
            <a:rPr lang="en-GB" dirty="0" smtClean="0"/>
            <a:t>The observed economic development path </a:t>
          </a:r>
          <a:endParaRPr lang="fr-FR" dirty="0"/>
        </a:p>
      </dgm:t>
    </dgm:pt>
    <dgm:pt modelId="{C5E53BDA-5341-4C30-AF95-818E180C3A5B}" type="parTrans" cxnId="{6BF735A9-7AA6-4859-A489-A61240DD4A5B}">
      <dgm:prSet/>
      <dgm:spPr/>
      <dgm:t>
        <a:bodyPr/>
        <a:lstStyle/>
        <a:p>
          <a:endParaRPr lang="fr-FR"/>
        </a:p>
      </dgm:t>
    </dgm:pt>
    <dgm:pt modelId="{281F0335-AB43-40F2-B8D8-D7B1A7B1853D}" type="sibTrans" cxnId="{6BF735A9-7AA6-4859-A489-A61240DD4A5B}">
      <dgm:prSet/>
      <dgm:spPr/>
      <dgm:t>
        <a:bodyPr/>
        <a:lstStyle/>
        <a:p>
          <a:endParaRPr lang="fr-FR"/>
        </a:p>
      </dgm:t>
    </dgm:pt>
    <dgm:pt modelId="{469040C9-9890-4E9B-A494-D63EDB69204E}">
      <dgm:prSet phldrT="[Texte]"/>
      <dgm:spPr/>
      <dgm:t>
        <a:bodyPr/>
        <a:lstStyle/>
        <a:p>
          <a:r>
            <a:rPr lang="en-GB" dirty="0" smtClean="0"/>
            <a:t>resembles a combination of LQ first and HQ later</a:t>
          </a:r>
          <a:endParaRPr lang="fr-FR" dirty="0"/>
        </a:p>
      </dgm:t>
    </dgm:pt>
    <dgm:pt modelId="{30E4E15E-7BD8-4C1D-A991-6DC428FEFB7D}" type="parTrans" cxnId="{F8F777D8-3FDD-40D5-A33A-017FDB069F14}">
      <dgm:prSet/>
      <dgm:spPr/>
      <dgm:t>
        <a:bodyPr/>
        <a:lstStyle/>
        <a:p>
          <a:endParaRPr lang="fr-FR"/>
        </a:p>
      </dgm:t>
    </dgm:pt>
    <dgm:pt modelId="{53C95C33-F115-4C72-8995-939CA477A41D}" type="sibTrans" cxnId="{F8F777D8-3FDD-40D5-A33A-017FDB069F14}">
      <dgm:prSet/>
      <dgm:spPr/>
      <dgm:t>
        <a:bodyPr/>
        <a:lstStyle/>
        <a:p>
          <a:endParaRPr lang="fr-FR"/>
        </a:p>
      </dgm:t>
    </dgm:pt>
    <dgm:pt modelId="{C95DEE21-5445-4F03-A3E6-0C402313268D}">
      <dgm:prSet phldrT="[Texte]"/>
      <dgm:spPr/>
      <dgm:t>
        <a:bodyPr/>
        <a:lstStyle/>
        <a:p>
          <a:r>
            <a:rPr lang="en-GB" dirty="0" smtClean="0"/>
            <a:t>is not explained only by the relative rates of population growth but also by the transition LQ →HQ </a:t>
          </a:r>
          <a:endParaRPr lang="fr-FR" dirty="0"/>
        </a:p>
      </dgm:t>
    </dgm:pt>
    <dgm:pt modelId="{23BC7D6A-348C-44D9-B8F2-5EA8890DDDB8}" type="parTrans" cxnId="{830A9931-445E-42B6-84BA-CECC17F0FA4F}">
      <dgm:prSet/>
      <dgm:spPr/>
      <dgm:t>
        <a:bodyPr/>
        <a:lstStyle/>
        <a:p>
          <a:endParaRPr lang="fr-FR"/>
        </a:p>
      </dgm:t>
    </dgm:pt>
    <dgm:pt modelId="{454D27F2-33BB-4484-9BF5-65F5099B9D95}" type="sibTrans" cxnId="{830A9931-445E-42B6-84BA-CECC17F0FA4F}">
      <dgm:prSet/>
      <dgm:spPr/>
      <dgm:t>
        <a:bodyPr/>
        <a:lstStyle/>
        <a:p>
          <a:endParaRPr lang="fr-FR"/>
        </a:p>
      </dgm:t>
    </dgm:pt>
    <dgm:pt modelId="{8ADD6A4D-9713-4363-A8F6-609BB49F6CA5}">
      <dgm:prSet phldrT="[Texte]"/>
      <dgm:spPr/>
      <dgm:t>
        <a:bodyPr/>
        <a:lstStyle/>
        <a:p>
          <a:r>
            <a:rPr lang="en-GB" dirty="0" smtClean="0"/>
            <a:t>Economic development seems to have been driven more by</a:t>
          </a:r>
          <a:endParaRPr lang="fr-FR" dirty="0"/>
        </a:p>
      </dgm:t>
    </dgm:pt>
    <dgm:pt modelId="{00B3C4CB-2AA4-4C68-94E2-563CE7889A79}" type="parTrans" cxnId="{D7AB4ECE-84C4-4642-AB73-8F0BD75C5195}">
      <dgm:prSet/>
      <dgm:spPr/>
      <dgm:t>
        <a:bodyPr/>
        <a:lstStyle/>
        <a:p>
          <a:endParaRPr lang="fr-FR"/>
        </a:p>
      </dgm:t>
    </dgm:pt>
    <dgm:pt modelId="{FD13B8EB-8EDA-48F3-B1FD-9AB3941B48B1}" type="sibTrans" cxnId="{D7AB4ECE-84C4-4642-AB73-8F0BD75C5195}">
      <dgm:prSet/>
      <dgm:spPr/>
      <dgm:t>
        <a:bodyPr/>
        <a:lstStyle/>
        <a:p>
          <a:endParaRPr lang="fr-FR"/>
        </a:p>
      </dgm:t>
    </dgm:pt>
    <dgm:pt modelId="{A3588E50-5DFE-4BE5-8F64-8E50098C451D}">
      <dgm:prSet phldrT="[Texte]"/>
      <dgm:spPr/>
      <dgm:t>
        <a:bodyPr/>
        <a:lstStyle/>
        <a:p>
          <a:r>
            <a:rPr lang="en-GB" dirty="0" smtClean="0"/>
            <a:t>income growth than by </a:t>
          </a:r>
          <a:endParaRPr lang="fr-FR" dirty="0"/>
        </a:p>
      </dgm:t>
    </dgm:pt>
    <dgm:pt modelId="{80B8988A-7E94-48A7-9333-47EE90E672C2}" type="parTrans" cxnId="{14284DBB-3362-4347-9EB8-E281653E6E62}">
      <dgm:prSet/>
      <dgm:spPr/>
      <dgm:t>
        <a:bodyPr/>
        <a:lstStyle/>
        <a:p>
          <a:endParaRPr lang="fr-FR"/>
        </a:p>
      </dgm:t>
    </dgm:pt>
    <dgm:pt modelId="{BAA0873B-A5FC-4FEF-83DC-0D613357B5E0}" type="sibTrans" cxnId="{14284DBB-3362-4347-9EB8-E281653E6E62}">
      <dgm:prSet/>
      <dgm:spPr/>
      <dgm:t>
        <a:bodyPr/>
        <a:lstStyle/>
        <a:p>
          <a:endParaRPr lang="fr-FR"/>
        </a:p>
      </dgm:t>
    </dgm:pt>
    <dgm:pt modelId="{320960D3-D0BD-4FFA-A56C-329F607E793E}">
      <dgm:prSet phldrT="[Texte]"/>
      <dgm:spPr/>
      <dgm:t>
        <a:bodyPr/>
        <a:lstStyle/>
        <a:p>
          <a:r>
            <a:rPr lang="en-GB" dirty="0" smtClean="0"/>
            <a:t>employment growth </a:t>
          </a:r>
          <a:endParaRPr lang="fr-FR" dirty="0"/>
        </a:p>
      </dgm:t>
    </dgm:pt>
    <dgm:pt modelId="{82727FC1-5623-49C2-B98D-373C6F958F87}" type="parTrans" cxnId="{4128883D-1B4E-4FAD-BE37-ECAB7D987636}">
      <dgm:prSet/>
      <dgm:spPr/>
      <dgm:t>
        <a:bodyPr/>
        <a:lstStyle/>
        <a:p>
          <a:endParaRPr lang="fr-FR"/>
        </a:p>
      </dgm:t>
    </dgm:pt>
    <dgm:pt modelId="{F6842963-44BF-48BE-9AD4-63047F1B2261}" type="sibTrans" cxnId="{4128883D-1B4E-4FAD-BE37-ECAB7D987636}">
      <dgm:prSet/>
      <dgm:spPr/>
      <dgm:t>
        <a:bodyPr/>
        <a:lstStyle/>
        <a:p>
          <a:endParaRPr lang="fr-FR"/>
        </a:p>
      </dgm:t>
    </dgm:pt>
    <dgm:pt modelId="{43D13CF4-7FF9-4010-A05F-DE2FF70A13B6}" type="pres">
      <dgm:prSet presAssocID="{E7162655-691E-49CC-9124-7BBA98FCA0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29B1692-FE9B-48E4-8062-DA829D364778}" type="pres">
      <dgm:prSet presAssocID="{9D6CB7C7-8501-4345-B632-17AB487B27A6}" presName="linNode" presStyleCnt="0"/>
      <dgm:spPr/>
    </dgm:pt>
    <dgm:pt modelId="{F0BD71A5-A7FA-4794-9104-C5D96E8D91AF}" type="pres">
      <dgm:prSet presAssocID="{9D6CB7C7-8501-4345-B632-17AB487B27A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573F2B-CA6C-4274-B23B-4F1F144BFCB0}" type="pres">
      <dgm:prSet presAssocID="{9D6CB7C7-8501-4345-B632-17AB487B27A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02E25F-D891-45A8-905B-12014F92C2F3}" type="pres">
      <dgm:prSet presAssocID="{281F0335-AB43-40F2-B8D8-D7B1A7B1853D}" presName="sp" presStyleCnt="0"/>
      <dgm:spPr/>
    </dgm:pt>
    <dgm:pt modelId="{B1853BAF-BED8-4C36-84EE-C402A2CC9470}" type="pres">
      <dgm:prSet presAssocID="{8ADD6A4D-9713-4363-A8F6-609BB49F6CA5}" presName="linNode" presStyleCnt="0"/>
      <dgm:spPr/>
    </dgm:pt>
    <dgm:pt modelId="{C1059C9D-E7B0-4BF8-A18B-ED0D20B95328}" type="pres">
      <dgm:prSet presAssocID="{8ADD6A4D-9713-4363-A8F6-609BB49F6CA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AB454A-98CE-4EC9-B887-F1D10BAE49CB}" type="pres">
      <dgm:prSet presAssocID="{8ADD6A4D-9713-4363-A8F6-609BB49F6CA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369D07A-7715-4E2D-8AC9-9C071D85A6D7}" type="presOf" srcId="{A3588E50-5DFE-4BE5-8F64-8E50098C451D}" destId="{96AB454A-98CE-4EC9-B887-F1D10BAE49CB}" srcOrd="0" destOrd="0" presId="urn:microsoft.com/office/officeart/2005/8/layout/vList5"/>
    <dgm:cxn modelId="{14284DBB-3362-4347-9EB8-E281653E6E62}" srcId="{8ADD6A4D-9713-4363-A8F6-609BB49F6CA5}" destId="{A3588E50-5DFE-4BE5-8F64-8E50098C451D}" srcOrd="0" destOrd="0" parTransId="{80B8988A-7E94-48A7-9333-47EE90E672C2}" sibTransId="{BAA0873B-A5FC-4FEF-83DC-0D613357B5E0}"/>
    <dgm:cxn modelId="{4128883D-1B4E-4FAD-BE37-ECAB7D987636}" srcId="{8ADD6A4D-9713-4363-A8F6-609BB49F6CA5}" destId="{320960D3-D0BD-4FFA-A56C-329F607E793E}" srcOrd="1" destOrd="0" parTransId="{82727FC1-5623-49C2-B98D-373C6F958F87}" sibTransId="{F6842963-44BF-48BE-9AD4-63047F1B2261}"/>
    <dgm:cxn modelId="{2C822952-DCB6-48A5-A725-690775F32877}" type="presOf" srcId="{9D6CB7C7-8501-4345-B632-17AB487B27A6}" destId="{F0BD71A5-A7FA-4794-9104-C5D96E8D91AF}" srcOrd="0" destOrd="0" presId="urn:microsoft.com/office/officeart/2005/8/layout/vList5"/>
    <dgm:cxn modelId="{29DDAA26-9381-49CC-BF8B-BF8E3B207147}" type="presOf" srcId="{469040C9-9890-4E9B-A494-D63EDB69204E}" destId="{9F573F2B-CA6C-4274-B23B-4F1F144BFCB0}" srcOrd="0" destOrd="0" presId="urn:microsoft.com/office/officeart/2005/8/layout/vList5"/>
    <dgm:cxn modelId="{D7AB4ECE-84C4-4642-AB73-8F0BD75C5195}" srcId="{E7162655-691E-49CC-9124-7BBA98FCA0CB}" destId="{8ADD6A4D-9713-4363-A8F6-609BB49F6CA5}" srcOrd="1" destOrd="0" parTransId="{00B3C4CB-2AA4-4C68-94E2-563CE7889A79}" sibTransId="{FD13B8EB-8EDA-48F3-B1FD-9AB3941B48B1}"/>
    <dgm:cxn modelId="{6BF735A9-7AA6-4859-A489-A61240DD4A5B}" srcId="{E7162655-691E-49CC-9124-7BBA98FCA0CB}" destId="{9D6CB7C7-8501-4345-B632-17AB487B27A6}" srcOrd="0" destOrd="0" parTransId="{C5E53BDA-5341-4C30-AF95-818E180C3A5B}" sibTransId="{281F0335-AB43-40F2-B8D8-D7B1A7B1853D}"/>
    <dgm:cxn modelId="{F8F777D8-3FDD-40D5-A33A-017FDB069F14}" srcId="{9D6CB7C7-8501-4345-B632-17AB487B27A6}" destId="{469040C9-9890-4E9B-A494-D63EDB69204E}" srcOrd="0" destOrd="0" parTransId="{30E4E15E-7BD8-4C1D-A991-6DC428FEFB7D}" sibTransId="{53C95C33-F115-4C72-8995-939CA477A41D}"/>
    <dgm:cxn modelId="{5F335715-EDD9-4803-80A4-B2A60C1C7EA6}" type="presOf" srcId="{E7162655-691E-49CC-9124-7BBA98FCA0CB}" destId="{43D13CF4-7FF9-4010-A05F-DE2FF70A13B6}" srcOrd="0" destOrd="0" presId="urn:microsoft.com/office/officeart/2005/8/layout/vList5"/>
    <dgm:cxn modelId="{959853F2-0E94-4F60-9BE2-750CBF953155}" type="presOf" srcId="{C95DEE21-5445-4F03-A3E6-0C402313268D}" destId="{9F573F2B-CA6C-4274-B23B-4F1F144BFCB0}" srcOrd="0" destOrd="1" presId="urn:microsoft.com/office/officeart/2005/8/layout/vList5"/>
    <dgm:cxn modelId="{1A89F457-593A-436B-8B69-2936B4DD9DCD}" type="presOf" srcId="{320960D3-D0BD-4FFA-A56C-329F607E793E}" destId="{96AB454A-98CE-4EC9-B887-F1D10BAE49CB}" srcOrd="0" destOrd="1" presId="urn:microsoft.com/office/officeart/2005/8/layout/vList5"/>
    <dgm:cxn modelId="{830A9931-445E-42B6-84BA-CECC17F0FA4F}" srcId="{9D6CB7C7-8501-4345-B632-17AB487B27A6}" destId="{C95DEE21-5445-4F03-A3E6-0C402313268D}" srcOrd="1" destOrd="0" parTransId="{23BC7D6A-348C-44D9-B8F2-5EA8890DDDB8}" sibTransId="{454D27F2-33BB-4484-9BF5-65F5099B9D95}"/>
    <dgm:cxn modelId="{0F46798A-0425-406A-ADAC-FFF272174E91}" type="presOf" srcId="{8ADD6A4D-9713-4363-A8F6-609BB49F6CA5}" destId="{C1059C9D-E7B0-4BF8-A18B-ED0D20B95328}" srcOrd="0" destOrd="0" presId="urn:microsoft.com/office/officeart/2005/8/layout/vList5"/>
    <dgm:cxn modelId="{3AE54FD5-5324-4621-8640-E5F1C82375BB}" type="presParOf" srcId="{43D13CF4-7FF9-4010-A05F-DE2FF70A13B6}" destId="{229B1692-FE9B-48E4-8062-DA829D364778}" srcOrd="0" destOrd="0" presId="urn:microsoft.com/office/officeart/2005/8/layout/vList5"/>
    <dgm:cxn modelId="{68B391CB-E758-4B31-BD5F-6A192CB4E628}" type="presParOf" srcId="{229B1692-FE9B-48E4-8062-DA829D364778}" destId="{F0BD71A5-A7FA-4794-9104-C5D96E8D91AF}" srcOrd="0" destOrd="0" presId="urn:microsoft.com/office/officeart/2005/8/layout/vList5"/>
    <dgm:cxn modelId="{331BA30F-1673-4708-B1A0-4857ED62850A}" type="presParOf" srcId="{229B1692-FE9B-48E4-8062-DA829D364778}" destId="{9F573F2B-CA6C-4274-B23B-4F1F144BFCB0}" srcOrd="1" destOrd="0" presId="urn:microsoft.com/office/officeart/2005/8/layout/vList5"/>
    <dgm:cxn modelId="{2AE56084-E746-4B59-A2E4-ABDD376B9D88}" type="presParOf" srcId="{43D13CF4-7FF9-4010-A05F-DE2FF70A13B6}" destId="{E602E25F-D891-45A8-905B-12014F92C2F3}" srcOrd="1" destOrd="0" presId="urn:microsoft.com/office/officeart/2005/8/layout/vList5"/>
    <dgm:cxn modelId="{E63496E6-F463-469D-A984-10BCE60232BE}" type="presParOf" srcId="{43D13CF4-7FF9-4010-A05F-DE2FF70A13B6}" destId="{B1853BAF-BED8-4C36-84EE-C402A2CC9470}" srcOrd="2" destOrd="0" presId="urn:microsoft.com/office/officeart/2005/8/layout/vList5"/>
    <dgm:cxn modelId="{7E552E78-A4B4-41C1-8C55-6B1CE7758B92}" type="presParOf" srcId="{B1853BAF-BED8-4C36-84EE-C402A2CC9470}" destId="{C1059C9D-E7B0-4BF8-A18B-ED0D20B95328}" srcOrd="0" destOrd="0" presId="urn:microsoft.com/office/officeart/2005/8/layout/vList5"/>
    <dgm:cxn modelId="{1DB2498C-3D3B-41D4-BFEA-F0BB49237041}" type="presParOf" srcId="{B1853BAF-BED8-4C36-84EE-C402A2CC9470}" destId="{96AB454A-98CE-4EC9-B887-F1D10BAE49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943437C-4507-4E7E-BFB7-50F2CA878638}" type="doc">
      <dgm:prSet loTypeId="urn:microsoft.com/office/officeart/2005/8/layout/cycle1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09A542AB-025C-4D85-B55E-EEF0DC90ADA4}">
      <dgm:prSet custT="1"/>
      <dgm:spPr/>
      <dgm:t>
        <a:bodyPr/>
        <a:lstStyle/>
        <a:p>
          <a:r>
            <a:rPr lang="en-US" sz="1000" noProof="0" dirty="0" smtClean="0"/>
            <a:t>Increasing Quality &amp; Diff</a:t>
          </a:r>
          <a:endParaRPr lang="en-US" sz="1000" noProof="0" dirty="0"/>
        </a:p>
      </dgm:t>
    </dgm:pt>
    <dgm:pt modelId="{9B6EE0BE-4AF9-4221-9166-06C8D865AE60}" type="parTrans" cxnId="{9C77E0B2-CC85-467A-A0AD-7500AEBC0B62}">
      <dgm:prSet/>
      <dgm:spPr/>
      <dgm:t>
        <a:bodyPr/>
        <a:lstStyle/>
        <a:p>
          <a:endParaRPr lang="fr-FR"/>
        </a:p>
      </dgm:t>
    </dgm:pt>
    <dgm:pt modelId="{33C48DF3-F3DB-4D2A-89B9-85E860027625}" type="sibTrans" cxnId="{9C77E0B2-CC85-467A-A0AD-7500AEBC0B62}">
      <dgm:prSet/>
      <dgm:spPr/>
      <dgm:t>
        <a:bodyPr/>
        <a:lstStyle/>
        <a:p>
          <a:endParaRPr lang="fr-FR"/>
        </a:p>
      </dgm:t>
    </dgm:pt>
    <dgm:pt modelId="{7623E8C7-157A-4631-93DD-0A7273BF215C}">
      <dgm:prSet/>
      <dgm:spPr/>
      <dgm:t>
        <a:bodyPr/>
        <a:lstStyle/>
        <a:p>
          <a:r>
            <a:rPr lang="en-US" noProof="0" dirty="0" smtClean="0"/>
            <a:t>Increasing Competencies</a:t>
          </a:r>
          <a:endParaRPr lang="en-US" noProof="0" dirty="0"/>
        </a:p>
      </dgm:t>
    </dgm:pt>
    <dgm:pt modelId="{7A7BF23E-3103-43BB-9CCF-CC4134BA194A}" type="parTrans" cxnId="{344B77BF-A248-4845-A6A4-3E110AF1D4DA}">
      <dgm:prSet/>
      <dgm:spPr/>
      <dgm:t>
        <a:bodyPr/>
        <a:lstStyle/>
        <a:p>
          <a:endParaRPr lang="fr-FR"/>
        </a:p>
      </dgm:t>
    </dgm:pt>
    <dgm:pt modelId="{A7BED4D5-D0DE-4D18-836E-DD4EE8634C18}" type="sibTrans" cxnId="{344B77BF-A248-4845-A6A4-3E110AF1D4DA}">
      <dgm:prSet/>
      <dgm:spPr/>
      <dgm:t>
        <a:bodyPr/>
        <a:lstStyle/>
        <a:p>
          <a:endParaRPr lang="fr-FR"/>
        </a:p>
      </dgm:t>
    </dgm:pt>
    <dgm:pt modelId="{0422D0C6-6208-49D6-887A-352750A61E3A}">
      <dgm:prSet/>
      <dgm:spPr/>
      <dgm:t>
        <a:bodyPr/>
        <a:lstStyle/>
        <a:p>
          <a:r>
            <a:rPr lang="en-GB" dirty="0" smtClean="0"/>
            <a:t>Higher product price</a:t>
          </a:r>
          <a:endParaRPr lang="fr-FR" dirty="0"/>
        </a:p>
      </dgm:t>
    </dgm:pt>
    <dgm:pt modelId="{C36D6126-F4B3-4874-BA6E-846DD430BF38}" type="parTrans" cxnId="{0E95C4F2-C5F5-44BA-8022-8F7C65D03D51}">
      <dgm:prSet/>
      <dgm:spPr/>
      <dgm:t>
        <a:bodyPr/>
        <a:lstStyle/>
        <a:p>
          <a:endParaRPr lang="fr-FR"/>
        </a:p>
      </dgm:t>
    </dgm:pt>
    <dgm:pt modelId="{24B2508C-EA1F-4762-A8C3-CB5882068DED}" type="sibTrans" cxnId="{0E95C4F2-C5F5-44BA-8022-8F7C65D03D51}">
      <dgm:prSet/>
      <dgm:spPr/>
      <dgm:t>
        <a:bodyPr/>
        <a:lstStyle/>
        <a:p>
          <a:endParaRPr lang="fr-FR"/>
        </a:p>
      </dgm:t>
    </dgm:pt>
    <dgm:pt modelId="{004F05EF-C4A0-466D-902B-914B632B0467}">
      <dgm:prSet/>
      <dgm:spPr/>
      <dgm:t>
        <a:bodyPr/>
        <a:lstStyle/>
        <a:p>
          <a:r>
            <a:rPr lang="en-US" noProof="0" dirty="0" smtClean="0"/>
            <a:t>Higher wages </a:t>
          </a:r>
          <a:endParaRPr lang="en-US" noProof="0" dirty="0"/>
        </a:p>
      </dgm:t>
    </dgm:pt>
    <dgm:pt modelId="{8FF94179-CDA0-4C35-B3A9-D1A8146F9FB2}" type="parTrans" cxnId="{DF1AF6A9-4AD7-40B0-9168-5118408F442B}">
      <dgm:prSet/>
      <dgm:spPr/>
      <dgm:t>
        <a:bodyPr/>
        <a:lstStyle/>
        <a:p>
          <a:endParaRPr lang="fr-FR"/>
        </a:p>
      </dgm:t>
    </dgm:pt>
    <dgm:pt modelId="{BDF0522B-D9E3-4398-94DC-F72CA1305FFA}" type="sibTrans" cxnId="{DF1AF6A9-4AD7-40B0-9168-5118408F442B}">
      <dgm:prSet/>
      <dgm:spPr/>
      <dgm:t>
        <a:bodyPr/>
        <a:lstStyle/>
        <a:p>
          <a:endParaRPr lang="fr-FR"/>
        </a:p>
      </dgm:t>
    </dgm:pt>
    <dgm:pt modelId="{E869A9E4-71F6-4ABD-9525-2B162C959A62}">
      <dgm:prSet/>
      <dgm:spPr/>
      <dgm:t>
        <a:bodyPr/>
        <a:lstStyle/>
        <a:p>
          <a:r>
            <a:rPr lang="en-US" noProof="0" dirty="0" smtClean="0"/>
            <a:t>Disposable income,  demand </a:t>
          </a:r>
          <a:endParaRPr lang="en-US" noProof="0" dirty="0"/>
        </a:p>
      </dgm:t>
    </dgm:pt>
    <dgm:pt modelId="{A6F56F0A-9CDC-4872-BC80-1616C0979D4B}" type="parTrans" cxnId="{E32213D7-A618-4937-A106-979D927606B7}">
      <dgm:prSet/>
      <dgm:spPr/>
      <dgm:t>
        <a:bodyPr/>
        <a:lstStyle/>
        <a:p>
          <a:endParaRPr lang="fr-FR"/>
        </a:p>
      </dgm:t>
    </dgm:pt>
    <dgm:pt modelId="{73A641FF-ED24-42D9-A4CF-ADA9B66F081C}" type="sibTrans" cxnId="{E32213D7-A618-4937-A106-979D927606B7}">
      <dgm:prSet/>
      <dgm:spPr/>
      <dgm:t>
        <a:bodyPr/>
        <a:lstStyle/>
        <a:p>
          <a:endParaRPr lang="fr-FR"/>
        </a:p>
      </dgm:t>
    </dgm:pt>
    <dgm:pt modelId="{79499D75-C876-4C23-945F-53D50AA4541C}" type="pres">
      <dgm:prSet presAssocID="{9943437C-4507-4E7E-BFB7-50F2CA8786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313853E-F8E7-466E-B43A-A77208C35BE8}" type="pres">
      <dgm:prSet presAssocID="{0422D0C6-6208-49D6-887A-352750A61E3A}" presName="dummy" presStyleCnt="0"/>
      <dgm:spPr/>
      <dgm:t>
        <a:bodyPr/>
        <a:lstStyle/>
        <a:p>
          <a:endParaRPr lang="fr-FR"/>
        </a:p>
      </dgm:t>
    </dgm:pt>
    <dgm:pt modelId="{89A407AF-F178-4897-9A41-6767EBBC078F}" type="pres">
      <dgm:prSet presAssocID="{0422D0C6-6208-49D6-887A-352750A61E3A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CBE883-AE67-425D-B173-7E639BAFBB8E}" type="pres">
      <dgm:prSet presAssocID="{24B2508C-EA1F-4762-A8C3-CB5882068DED}" presName="sibTrans" presStyleLbl="node1" presStyleIdx="0" presStyleCnt="5"/>
      <dgm:spPr/>
      <dgm:t>
        <a:bodyPr/>
        <a:lstStyle/>
        <a:p>
          <a:endParaRPr lang="fr-FR"/>
        </a:p>
      </dgm:t>
    </dgm:pt>
    <dgm:pt modelId="{FEFFC5D1-3EC0-4480-9912-683987026616}" type="pres">
      <dgm:prSet presAssocID="{E869A9E4-71F6-4ABD-9525-2B162C959A62}" presName="dummy" presStyleCnt="0"/>
      <dgm:spPr/>
      <dgm:t>
        <a:bodyPr/>
        <a:lstStyle/>
        <a:p>
          <a:endParaRPr lang="fr-FR"/>
        </a:p>
      </dgm:t>
    </dgm:pt>
    <dgm:pt modelId="{A57405EA-914E-488F-9CF2-DC21AE267A05}" type="pres">
      <dgm:prSet presAssocID="{E869A9E4-71F6-4ABD-9525-2B162C959A62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B51BAF-2049-4668-BD22-78A04FE7073E}" type="pres">
      <dgm:prSet presAssocID="{73A641FF-ED24-42D9-A4CF-ADA9B66F081C}" presName="sibTrans" presStyleLbl="node1" presStyleIdx="1" presStyleCnt="5"/>
      <dgm:spPr/>
      <dgm:t>
        <a:bodyPr/>
        <a:lstStyle/>
        <a:p>
          <a:endParaRPr lang="fr-FR"/>
        </a:p>
      </dgm:t>
    </dgm:pt>
    <dgm:pt modelId="{EAAADB36-8554-4662-AA48-37F2D5F62106}" type="pres">
      <dgm:prSet presAssocID="{004F05EF-C4A0-466D-902B-914B632B0467}" presName="dummy" presStyleCnt="0"/>
      <dgm:spPr/>
      <dgm:t>
        <a:bodyPr/>
        <a:lstStyle/>
        <a:p>
          <a:endParaRPr lang="fr-FR"/>
        </a:p>
      </dgm:t>
    </dgm:pt>
    <dgm:pt modelId="{02B78602-AFA8-465B-AA74-1719564695B2}" type="pres">
      <dgm:prSet presAssocID="{004F05EF-C4A0-466D-902B-914B632B0467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DFD193-0252-47BE-8DED-C2D8CCDCD76D}" type="pres">
      <dgm:prSet presAssocID="{BDF0522B-D9E3-4398-94DC-F72CA1305FFA}" presName="sibTrans" presStyleLbl="node1" presStyleIdx="2" presStyleCnt="5"/>
      <dgm:spPr/>
      <dgm:t>
        <a:bodyPr/>
        <a:lstStyle/>
        <a:p>
          <a:endParaRPr lang="fr-FR"/>
        </a:p>
      </dgm:t>
    </dgm:pt>
    <dgm:pt modelId="{0643D5DE-F22C-4405-A4AD-CDB7325A1B38}" type="pres">
      <dgm:prSet presAssocID="{7623E8C7-157A-4631-93DD-0A7273BF215C}" presName="dummy" presStyleCnt="0"/>
      <dgm:spPr/>
      <dgm:t>
        <a:bodyPr/>
        <a:lstStyle/>
        <a:p>
          <a:endParaRPr lang="fr-FR"/>
        </a:p>
      </dgm:t>
    </dgm:pt>
    <dgm:pt modelId="{8C07D16D-B943-4648-A52D-B02F79474A7F}" type="pres">
      <dgm:prSet presAssocID="{7623E8C7-157A-4631-93DD-0A7273BF215C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B13500-F3D3-4A28-82EA-3609BC0A4153}" type="pres">
      <dgm:prSet presAssocID="{A7BED4D5-D0DE-4D18-836E-DD4EE8634C18}" presName="sibTrans" presStyleLbl="node1" presStyleIdx="3" presStyleCnt="5"/>
      <dgm:spPr/>
      <dgm:t>
        <a:bodyPr/>
        <a:lstStyle/>
        <a:p>
          <a:endParaRPr lang="fr-FR"/>
        </a:p>
      </dgm:t>
    </dgm:pt>
    <dgm:pt modelId="{C77950A3-BE6F-4C28-8647-BFDBD03E8A05}" type="pres">
      <dgm:prSet presAssocID="{09A542AB-025C-4D85-B55E-EEF0DC90ADA4}" presName="dummy" presStyleCnt="0"/>
      <dgm:spPr/>
      <dgm:t>
        <a:bodyPr/>
        <a:lstStyle/>
        <a:p>
          <a:endParaRPr lang="fr-FR"/>
        </a:p>
      </dgm:t>
    </dgm:pt>
    <dgm:pt modelId="{7331F6B9-1A98-4D75-9BD2-99FD6EB27A24}" type="pres">
      <dgm:prSet presAssocID="{09A542AB-025C-4D85-B55E-EEF0DC90ADA4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46BC11-D40C-47E2-BC14-66135B6A8212}" type="pres">
      <dgm:prSet presAssocID="{33C48DF3-F3DB-4D2A-89B9-85E860027625}" presName="sibTrans" presStyleLbl="node1" presStyleIdx="4" presStyleCnt="5"/>
      <dgm:spPr/>
      <dgm:t>
        <a:bodyPr/>
        <a:lstStyle/>
        <a:p>
          <a:endParaRPr lang="fr-FR"/>
        </a:p>
      </dgm:t>
    </dgm:pt>
  </dgm:ptLst>
  <dgm:cxnLst>
    <dgm:cxn modelId="{A95453A3-00FB-4B99-A446-A99FA0DFC544}" type="presOf" srcId="{24B2508C-EA1F-4762-A8C3-CB5882068DED}" destId="{10CBE883-AE67-425D-B173-7E639BAFBB8E}" srcOrd="0" destOrd="0" presId="urn:microsoft.com/office/officeart/2005/8/layout/cycle1"/>
    <dgm:cxn modelId="{9C77E0B2-CC85-467A-A0AD-7500AEBC0B62}" srcId="{9943437C-4507-4E7E-BFB7-50F2CA878638}" destId="{09A542AB-025C-4D85-B55E-EEF0DC90ADA4}" srcOrd="4" destOrd="0" parTransId="{9B6EE0BE-4AF9-4221-9166-06C8D865AE60}" sibTransId="{33C48DF3-F3DB-4D2A-89B9-85E860027625}"/>
    <dgm:cxn modelId="{F508EB9D-3FCB-4D4F-8C0E-C78DB5B846CE}" type="presOf" srcId="{004F05EF-C4A0-466D-902B-914B632B0467}" destId="{02B78602-AFA8-465B-AA74-1719564695B2}" srcOrd="0" destOrd="0" presId="urn:microsoft.com/office/officeart/2005/8/layout/cycle1"/>
    <dgm:cxn modelId="{E32213D7-A618-4937-A106-979D927606B7}" srcId="{9943437C-4507-4E7E-BFB7-50F2CA878638}" destId="{E869A9E4-71F6-4ABD-9525-2B162C959A62}" srcOrd="1" destOrd="0" parTransId="{A6F56F0A-9CDC-4872-BC80-1616C0979D4B}" sibTransId="{73A641FF-ED24-42D9-A4CF-ADA9B66F081C}"/>
    <dgm:cxn modelId="{9B2F3E0A-D0CA-438E-9C1B-996CB3408F2A}" type="presOf" srcId="{7623E8C7-157A-4631-93DD-0A7273BF215C}" destId="{8C07D16D-B943-4648-A52D-B02F79474A7F}" srcOrd="0" destOrd="0" presId="urn:microsoft.com/office/officeart/2005/8/layout/cycle1"/>
    <dgm:cxn modelId="{E44DE02C-FE11-4BF1-81EE-5BBCD3DC503D}" type="presOf" srcId="{BDF0522B-D9E3-4398-94DC-F72CA1305FFA}" destId="{7FDFD193-0252-47BE-8DED-C2D8CCDCD76D}" srcOrd="0" destOrd="0" presId="urn:microsoft.com/office/officeart/2005/8/layout/cycle1"/>
    <dgm:cxn modelId="{0440CEBE-A890-4727-AEFD-98F51B98E35B}" type="presOf" srcId="{0422D0C6-6208-49D6-887A-352750A61E3A}" destId="{89A407AF-F178-4897-9A41-6767EBBC078F}" srcOrd="0" destOrd="0" presId="urn:microsoft.com/office/officeart/2005/8/layout/cycle1"/>
    <dgm:cxn modelId="{DF1AF6A9-4AD7-40B0-9168-5118408F442B}" srcId="{9943437C-4507-4E7E-BFB7-50F2CA878638}" destId="{004F05EF-C4A0-466D-902B-914B632B0467}" srcOrd="2" destOrd="0" parTransId="{8FF94179-CDA0-4C35-B3A9-D1A8146F9FB2}" sibTransId="{BDF0522B-D9E3-4398-94DC-F72CA1305FFA}"/>
    <dgm:cxn modelId="{0E95C4F2-C5F5-44BA-8022-8F7C65D03D51}" srcId="{9943437C-4507-4E7E-BFB7-50F2CA878638}" destId="{0422D0C6-6208-49D6-887A-352750A61E3A}" srcOrd="0" destOrd="0" parTransId="{C36D6126-F4B3-4874-BA6E-846DD430BF38}" sibTransId="{24B2508C-EA1F-4762-A8C3-CB5882068DED}"/>
    <dgm:cxn modelId="{A32A87E8-3D14-456F-8C60-15BD6341D695}" type="presOf" srcId="{A7BED4D5-D0DE-4D18-836E-DD4EE8634C18}" destId="{91B13500-F3D3-4A28-82EA-3609BC0A4153}" srcOrd="0" destOrd="0" presId="urn:microsoft.com/office/officeart/2005/8/layout/cycle1"/>
    <dgm:cxn modelId="{F043F764-0B94-418B-8EA1-FC50E7F0F586}" type="presOf" srcId="{33C48DF3-F3DB-4D2A-89B9-85E860027625}" destId="{8146BC11-D40C-47E2-BC14-66135B6A8212}" srcOrd="0" destOrd="0" presId="urn:microsoft.com/office/officeart/2005/8/layout/cycle1"/>
    <dgm:cxn modelId="{6C34D9A1-8617-487D-9804-AC184F0D06B3}" type="presOf" srcId="{09A542AB-025C-4D85-B55E-EEF0DC90ADA4}" destId="{7331F6B9-1A98-4D75-9BD2-99FD6EB27A24}" srcOrd="0" destOrd="0" presId="urn:microsoft.com/office/officeart/2005/8/layout/cycle1"/>
    <dgm:cxn modelId="{E0D26F06-D42C-4C57-80B8-F828F531BA75}" type="presOf" srcId="{E869A9E4-71F6-4ABD-9525-2B162C959A62}" destId="{A57405EA-914E-488F-9CF2-DC21AE267A05}" srcOrd="0" destOrd="0" presId="urn:microsoft.com/office/officeart/2005/8/layout/cycle1"/>
    <dgm:cxn modelId="{4BC7C626-834C-4CC3-B14A-1E5102356DD4}" type="presOf" srcId="{73A641FF-ED24-42D9-A4CF-ADA9B66F081C}" destId="{D0B51BAF-2049-4668-BD22-78A04FE7073E}" srcOrd="0" destOrd="0" presId="urn:microsoft.com/office/officeart/2005/8/layout/cycle1"/>
    <dgm:cxn modelId="{BF34C4C0-6B82-4DA3-B436-46B86A0B38DE}" type="presOf" srcId="{9943437C-4507-4E7E-BFB7-50F2CA878638}" destId="{79499D75-C876-4C23-945F-53D50AA4541C}" srcOrd="0" destOrd="0" presId="urn:microsoft.com/office/officeart/2005/8/layout/cycle1"/>
    <dgm:cxn modelId="{344B77BF-A248-4845-A6A4-3E110AF1D4DA}" srcId="{9943437C-4507-4E7E-BFB7-50F2CA878638}" destId="{7623E8C7-157A-4631-93DD-0A7273BF215C}" srcOrd="3" destOrd="0" parTransId="{7A7BF23E-3103-43BB-9CCF-CC4134BA194A}" sibTransId="{A7BED4D5-D0DE-4D18-836E-DD4EE8634C18}"/>
    <dgm:cxn modelId="{4F3192C3-E3AE-42B9-A2DF-78FD4BCC64D7}" type="presParOf" srcId="{79499D75-C876-4C23-945F-53D50AA4541C}" destId="{C313853E-F8E7-466E-B43A-A77208C35BE8}" srcOrd="0" destOrd="0" presId="urn:microsoft.com/office/officeart/2005/8/layout/cycle1"/>
    <dgm:cxn modelId="{312176B5-6ED6-42EC-8DEF-E4E7CFA1E114}" type="presParOf" srcId="{79499D75-C876-4C23-945F-53D50AA4541C}" destId="{89A407AF-F178-4897-9A41-6767EBBC078F}" srcOrd="1" destOrd="0" presId="urn:microsoft.com/office/officeart/2005/8/layout/cycle1"/>
    <dgm:cxn modelId="{DBCA858A-B5DB-414C-A02B-DBA28EE4C142}" type="presParOf" srcId="{79499D75-C876-4C23-945F-53D50AA4541C}" destId="{10CBE883-AE67-425D-B173-7E639BAFBB8E}" srcOrd="2" destOrd="0" presId="urn:microsoft.com/office/officeart/2005/8/layout/cycle1"/>
    <dgm:cxn modelId="{BB8D858C-96F6-41A5-8407-3EA1F38F3FB6}" type="presParOf" srcId="{79499D75-C876-4C23-945F-53D50AA4541C}" destId="{FEFFC5D1-3EC0-4480-9912-683987026616}" srcOrd="3" destOrd="0" presId="urn:microsoft.com/office/officeart/2005/8/layout/cycle1"/>
    <dgm:cxn modelId="{ACC0C8CD-0113-4341-B822-C36524333C46}" type="presParOf" srcId="{79499D75-C876-4C23-945F-53D50AA4541C}" destId="{A57405EA-914E-488F-9CF2-DC21AE267A05}" srcOrd="4" destOrd="0" presId="urn:microsoft.com/office/officeart/2005/8/layout/cycle1"/>
    <dgm:cxn modelId="{C655C058-EC5B-4F14-A952-8653EB6BE31F}" type="presParOf" srcId="{79499D75-C876-4C23-945F-53D50AA4541C}" destId="{D0B51BAF-2049-4668-BD22-78A04FE7073E}" srcOrd="5" destOrd="0" presId="urn:microsoft.com/office/officeart/2005/8/layout/cycle1"/>
    <dgm:cxn modelId="{8E31F6B0-EF6E-4181-9A77-44913EB8373B}" type="presParOf" srcId="{79499D75-C876-4C23-945F-53D50AA4541C}" destId="{EAAADB36-8554-4662-AA48-37F2D5F62106}" srcOrd="6" destOrd="0" presId="urn:microsoft.com/office/officeart/2005/8/layout/cycle1"/>
    <dgm:cxn modelId="{04DE34C2-5D63-431D-B901-35B34AC80D88}" type="presParOf" srcId="{79499D75-C876-4C23-945F-53D50AA4541C}" destId="{02B78602-AFA8-465B-AA74-1719564695B2}" srcOrd="7" destOrd="0" presId="urn:microsoft.com/office/officeart/2005/8/layout/cycle1"/>
    <dgm:cxn modelId="{AB4503E2-0D6B-4C62-8646-174B23C46133}" type="presParOf" srcId="{79499D75-C876-4C23-945F-53D50AA4541C}" destId="{7FDFD193-0252-47BE-8DED-C2D8CCDCD76D}" srcOrd="8" destOrd="0" presId="urn:microsoft.com/office/officeart/2005/8/layout/cycle1"/>
    <dgm:cxn modelId="{8DDB62CE-AC65-40DF-BB2B-B8D07FDC6B6C}" type="presParOf" srcId="{79499D75-C876-4C23-945F-53D50AA4541C}" destId="{0643D5DE-F22C-4405-A4AD-CDB7325A1B38}" srcOrd="9" destOrd="0" presId="urn:microsoft.com/office/officeart/2005/8/layout/cycle1"/>
    <dgm:cxn modelId="{3276E651-727C-41CF-A3D5-BF0891D4D72E}" type="presParOf" srcId="{79499D75-C876-4C23-945F-53D50AA4541C}" destId="{8C07D16D-B943-4648-A52D-B02F79474A7F}" srcOrd="10" destOrd="0" presId="urn:microsoft.com/office/officeart/2005/8/layout/cycle1"/>
    <dgm:cxn modelId="{1355218B-067D-43C1-B0C2-476D994D24DC}" type="presParOf" srcId="{79499D75-C876-4C23-945F-53D50AA4541C}" destId="{91B13500-F3D3-4A28-82EA-3609BC0A4153}" srcOrd="11" destOrd="0" presId="urn:microsoft.com/office/officeart/2005/8/layout/cycle1"/>
    <dgm:cxn modelId="{5F3018C5-5825-4EE8-9A1F-52057303797E}" type="presParOf" srcId="{79499D75-C876-4C23-945F-53D50AA4541C}" destId="{C77950A3-BE6F-4C28-8647-BFDBD03E8A05}" srcOrd="12" destOrd="0" presId="urn:microsoft.com/office/officeart/2005/8/layout/cycle1"/>
    <dgm:cxn modelId="{1F09F4AF-7E61-4C35-BAE4-68CE0F4B94C2}" type="presParOf" srcId="{79499D75-C876-4C23-945F-53D50AA4541C}" destId="{7331F6B9-1A98-4D75-9BD2-99FD6EB27A24}" srcOrd="13" destOrd="0" presId="urn:microsoft.com/office/officeart/2005/8/layout/cycle1"/>
    <dgm:cxn modelId="{E2FCB0BA-6F48-4270-9C69-FA9BD6C5BC79}" type="presParOf" srcId="{79499D75-C876-4C23-945F-53D50AA4541C}" destId="{8146BC11-D40C-47E2-BC14-66135B6A821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C46EEDE-4627-4999-8618-950E854471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07C2021-F5E0-4F36-9D8D-8AFB2B3777A6}">
      <dgm:prSet phldrT="[Texte]"/>
      <dgm:spPr/>
      <dgm:t>
        <a:bodyPr/>
        <a:lstStyle/>
        <a:p>
          <a:r>
            <a:rPr lang="en-GB" noProof="0" dirty="0" smtClean="0"/>
            <a:t>Differentiation necessary but can be achieved by </a:t>
          </a:r>
          <a:endParaRPr lang="en-GB" noProof="0" dirty="0"/>
        </a:p>
      </dgm:t>
    </dgm:pt>
    <dgm:pt modelId="{76D77F8F-E561-435C-AF21-ABB0180EFC23}" type="parTrans" cxnId="{58E7FF0F-307F-46C5-908A-86F583495DE3}">
      <dgm:prSet/>
      <dgm:spPr/>
      <dgm:t>
        <a:bodyPr/>
        <a:lstStyle/>
        <a:p>
          <a:endParaRPr lang="fr-FR"/>
        </a:p>
      </dgm:t>
    </dgm:pt>
    <dgm:pt modelId="{4F854226-734E-4040-B863-7FADAE5D00E2}" type="sibTrans" cxnId="{58E7FF0F-307F-46C5-908A-86F583495DE3}">
      <dgm:prSet/>
      <dgm:spPr/>
      <dgm:t>
        <a:bodyPr/>
        <a:lstStyle/>
        <a:p>
          <a:endParaRPr lang="fr-FR"/>
        </a:p>
      </dgm:t>
    </dgm:pt>
    <dgm:pt modelId="{E24DBEE4-D27F-4690-84A1-C77CAC251A6B}">
      <dgm:prSet phldrT="[Texte]"/>
      <dgm:spPr/>
      <dgm:t>
        <a:bodyPr/>
        <a:lstStyle/>
        <a:p>
          <a:r>
            <a:rPr lang="fr-FR" dirty="0" smtClean="0"/>
            <a:t>a)</a:t>
          </a:r>
          <a:r>
            <a:rPr lang="en-GB" noProof="0" dirty="0" smtClean="0"/>
            <a:t>Growing Variety</a:t>
          </a:r>
          <a:r>
            <a:rPr lang="fr-FR" dirty="0" smtClean="0"/>
            <a:t> (</a:t>
          </a:r>
          <a:r>
            <a:rPr lang="en-GB" noProof="0" dirty="0" smtClean="0"/>
            <a:t>arrow of time</a:t>
          </a:r>
          <a:r>
            <a:rPr lang="fr-FR" dirty="0" smtClean="0"/>
            <a:t>) </a:t>
          </a:r>
          <a:endParaRPr lang="fr-FR" dirty="0"/>
        </a:p>
      </dgm:t>
    </dgm:pt>
    <dgm:pt modelId="{08920629-0CD1-443E-AC15-46D1193D339E}" type="parTrans" cxnId="{5F1487C5-6A99-4126-A939-908AFC93E1A5}">
      <dgm:prSet/>
      <dgm:spPr/>
      <dgm:t>
        <a:bodyPr/>
        <a:lstStyle/>
        <a:p>
          <a:endParaRPr lang="fr-FR"/>
        </a:p>
      </dgm:t>
    </dgm:pt>
    <dgm:pt modelId="{BC7931B7-E5EC-40D6-A528-5B7833CA1CB5}" type="sibTrans" cxnId="{5F1487C5-6A99-4126-A939-908AFC93E1A5}">
      <dgm:prSet/>
      <dgm:spPr/>
      <dgm:t>
        <a:bodyPr/>
        <a:lstStyle/>
        <a:p>
          <a:endParaRPr lang="fr-FR"/>
        </a:p>
      </dgm:t>
    </dgm:pt>
    <dgm:pt modelId="{EDD369ED-7C26-416E-AD35-A0C963D7017E}">
      <dgm:prSet phldrT="[Texte]"/>
      <dgm:spPr/>
      <dgm:t>
        <a:bodyPr/>
        <a:lstStyle/>
        <a:p>
          <a:r>
            <a:rPr lang="fr-FR" dirty="0" smtClean="0"/>
            <a:t>b) </a:t>
          </a:r>
          <a:r>
            <a:rPr lang="en-GB" noProof="0" dirty="0" smtClean="0"/>
            <a:t>Growing quality and internal differentiation</a:t>
          </a:r>
          <a:endParaRPr lang="en-GB" noProof="0" dirty="0"/>
        </a:p>
      </dgm:t>
    </dgm:pt>
    <dgm:pt modelId="{822ACBC9-C776-4FF6-B463-DED714944B1A}" type="parTrans" cxnId="{26DDCF6D-D13F-4AE3-BFF2-10BA4EEBFCC7}">
      <dgm:prSet/>
      <dgm:spPr/>
      <dgm:t>
        <a:bodyPr/>
        <a:lstStyle/>
        <a:p>
          <a:endParaRPr lang="fr-FR"/>
        </a:p>
      </dgm:t>
    </dgm:pt>
    <dgm:pt modelId="{F4EE4778-6E2F-4A8B-9C62-EBA86A0F53FA}" type="sibTrans" cxnId="{26DDCF6D-D13F-4AE3-BFF2-10BA4EEBFCC7}">
      <dgm:prSet/>
      <dgm:spPr/>
      <dgm:t>
        <a:bodyPr/>
        <a:lstStyle/>
        <a:p>
          <a:endParaRPr lang="fr-FR"/>
        </a:p>
      </dgm:t>
    </dgm:pt>
    <dgm:pt modelId="{F6F8771D-69BE-4116-8904-C14AF4461820}">
      <dgm:prSet phldrT="[Texte]"/>
      <dgm:spPr/>
      <dgm:t>
        <a:bodyPr/>
        <a:lstStyle/>
        <a:p>
          <a:r>
            <a:rPr lang="en-GB" noProof="0" dirty="0" smtClean="0"/>
            <a:t>Different possible combinations of a) and b)  </a:t>
          </a:r>
          <a:endParaRPr lang="en-GB" noProof="0" dirty="0"/>
        </a:p>
      </dgm:t>
    </dgm:pt>
    <dgm:pt modelId="{9B4206C3-19C8-4D94-92ED-99BEB97952E1}" type="parTrans" cxnId="{FB1428CF-1705-4F6A-B57F-93A8E98A1ED4}">
      <dgm:prSet/>
      <dgm:spPr/>
      <dgm:t>
        <a:bodyPr/>
        <a:lstStyle/>
        <a:p>
          <a:endParaRPr lang="fr-FR"/>
        </a:p>
      </dgm:t>
    </dgm:pt>
    <dgm:pt modelId="{67509838-19D5-43EB-94E7-896FA6F9C0AD}" type="sibTrans" cxnId="{FB1428CF-1705-4F6A-B57F-93A8E98A1ED4}">
      <dgm:prSet/>
      <dgm:spPr/>
      <dgm:t>
        <a:bodyPr/>
        <a:lstStyle/>
        <a:p>
          <a:endParaRPr lang="fr-FR"/>
        </a:p>
      </dgm:t>
    </dgm:pt>
    <dgm:pt modelId="{ECCBB434-AA90-41C2-9C06-2B6AB0B05D8A}">
      <dgm:prSet phldrT="[Texte]"/>
      <dgm:spPr/>
      <dgm:t>
        <a:bodyPr/>
        <a:lstStyle/>
        <a:p>
          <a:r>
            <a:rPr lang="en-GB" noProof="0" dirty="0" smtClean="0"/>
            <a:t>Different development paths</a:t>
          </a:r>
          <a:r>
            <a:rPr lang="fr-FR" dirty="0" smtClean="0"/>
            <a:t> </a:t>
          </a:r>
          <a:endParaRPr lang="fr-FR" dirty="0"/>
        </a:p>
      </dgm:t>
    </dgm:pt>
    <dgm:pt modelId="{AFF3A0E8-0CD5-46F7-8FDC-107ED52BE21B}" type="parTrans" cxnId="{387D9C3C-AF69-4BCA-A99D-88500242016D}">
      <dgm:prSet/>
      <dgm:spPr/>
      <dgm:t>
        <a:bodyPr/>
        <a:lstStyle/>
        <a:p>
          <a:endParaRPr lang="fr-FR"/>
        </a:p>
      </dgm:t>
    </dgm:pt>
    <dgm:pt modelId="{A72A820B-59E5-4BD7-8858-4226207185E1}" type="sibTrans" cxnId="{387D9C3C-AF69-4BCA-A99D-88500242016D}">
      <dgm:prSet/>
      <dgm:spPr/>
      <dgm:t>
        <a:bodyPr/>
        <a:lstStyle/>
        <a:p>
          <a:endParaRPr lang="fr-FR"/>
        </a:p>
      </dgm:t>
    </dgm:pt>
    <dgm:pt modelId="{5573A689-C7F6-4703-AE9D-F264F1C1B908}">
      <dgm:prSet phldrT="[Texte]"/>
      <dgm:spPr/>
      <dgm:t>
        <a:bodyPr/>
        <a:lstStyle/>
        <a:p>
          <a:r>
            <a:rPr lang="en-GB" noProof="0" dirty="0" smtClean="0"/>
            <a:t>Different NIS</a:t>
          </a:r>
          <a:endParaRPr lang="fr-FR" dirty="0"/>
        </a:p>
      </dgm:t>
    </dgm:pt>
    <dgm:pt modelId="{9323F453-1E21-4F23-995A-BAF37BC17451}" type="parTrans" cxnId="{B66BAF79-E2AF-4965-853B-E9CFC981AA06}">
      <dgm:prSet/>
      <dgm:spPr/>
      <dgm:t>
        <a:bodyPr/>
        <a:lstStyle/>
        <a:p>
          <a:endParaRPr lang="fr-FR"/>
        </a:p>
      </dgm:t>
    </dgm:pt>
    <dgm:pt modelId="{4345BAB1-2A68-4B2C-9179-B5BE83149AAA}" type="sibTrans" cxnId="{B66BAF79-E2AF-4965-853B-E9CFC981AA06}">
      <dgm:prSet/>
      <dgm:spPr/>
      <dgm:t>
        <a:bodyPr/>
        <a:lstStyle/>
        <a:p>
          <a:endParaRPr lang="fr-FR"/>
        </a:p>
      </dgm:t>
    </dgm:pt>
    <dgm:pt modelId="{CF0397E1-3A5A-4E31-9CE7-100BE211A8B6}">
      <dgm:prSet phldrT="[Texte]"/>
      <dgm:spPr/>
      <dgm:t>
        <a:bodyPr/>
        <a:lstStyle/>
        <a:p>
          <a:r>
            <a:rPr lang="en-GB" dirty="0" smtClean="0"/>
            <a:t>Co-evolution of innovation and demand </a:t>
          </a:r>
          <a:endParaRPr lang="fr-FR" dirty="0"/>
        </a:p>
      </dgm:t>
    </dgm:pt>
    <dgm:pt modelId="{8B1F2FC2-83C5-4F71-9164-23EC5837D6DB}" type="parTrans" cxnId="{19678871-CA7D-4BF6-B187-2FD789580A81}">
      <dgm:prSet/>
      <dgm:spPr/>
      <dgm:t>
        <a:bodyPr/>
        <a:lstStyle/>
        <a:p>
          <a:endParaRPr lang="fr-FR"/>
        </a:p>
      </dgm:t>
    </dgm:pt>
    <dgm:pt modelId="{0BE4F854-CEC9-46E0-9831-D8699882546F}" type="sibTrans" cxnId="{19678871-CA7D-4BF6-B187-2FD789580A81}">
      <dgm:prSet/>
      <dgm:spPr/>
      <dgm:t>
        <a:bodyPr/>
        <a:lstStyle/>
        <a:p>
          <a:endParaRPr lang="fr-FR"/>
        </a:p>
      </dgm:t>
    </dgm:pt>
    <dgm:pt modelId="{18FA8BF2-F212-4BB8-94AD-6E5B1A37BBFA}">
      <dgm:prSet phldrT="[Texte]"/>
      <dgm:spPr/>
      <dgm:t>
        <a:bodyPr/>
        <a:lstStyle/>
        <a:p>
          <a:r>
            <a:rPr lang="en-GB" noProof="0" dirty="0" smtClean="0"/>
            <a:t>Requires disposable income and adequate preferences</a:t>
          </a:r>
          <a:endParaRPr lang="en-GB" noProof="0" dirty="0"/>
        </a:p>
      </dgm:t>
    </dgm:pt>
    <dgm:pt modelId="{6B838EB8-6E1C-46BD-BDD4-FCEB56C73991}" type="parTrans" cxnId="{3F550909-F7CE-4208-89B1-DB92D059E868}">
      <dgm:prSet/>
      <dgm:spPr/>
      <dgm:t>
        <a:bodyPr/>
        <a:lstStyle/>
        <a:p>
          <a:endParaRPr lang="fr-FR"/>
        </a:p>
      </dgm:t>
    </dgm:pt>
    <dgm:pt modelId="{A317F209-7D8B-46C3-813D-FCA443BEA9FE}" type="sibTrans" cxnId="{3F550909-F7CE-4208-89B1-DB92D059E868}">
      <dgm:prSet/>
      <dgm:spPr/>
      <dgm:t>
        <a:bodyPr/>
        <a:lstStyle/>
        <a:p>
          <a:endParaRPr lang="fr-FR"/>
        </a:p>
      </dgm:t>
    </dgm:pt>
    <dgm:pt modelId="{4CB52EEB-966E-45E5-8C8A-F57F12C2FFC3}">
      <dgm:prSet phldrT="[Texte]"/>
      <dgm:spPr/>
      <dgm:t>
        <a:bodyPr/>
        <a:lstStyle/>
        <a:p>
          <a:r>
            <a:rPr lang="en-GB" noProof="0" dirty="0" smtClean="0"/>
            <a:t>Can be created by growing productive efficiency in incumbent sectors + employment income in new sectors</a:t>
          </a:r>
          <a:endParaRPr lang="fr-FR" dirty="0"/>
        </a:p>
      </dgm:t>
    </dgm:pt>
    <dgm:pt modelId="{E0427472-865C-4D91-A25A-D4082D8FB4C0}" type="parTrans" cxnId="{FCB30175-0276-43B4-9CFE-EFE0BB54A2B6}">
      <dgm:prSet/>
      <dgm:spPr/>
      <dgm:t>
        <a:bodyPr/>
        <a:lstStyle/>
        <a:p>
          <a:endParaRPr lang="fr-FR"/>
        </a:p>
      </dgm:t>
    </dgm:pt>
    <dgm:pt modelId="{5A989765-F0F6-47DB-8F37-E8324FA956BA}" type="sibTrans" cxnId="{FCB30175-0276-43B4-9CFE-EFE0BB54A2B6}">
      <dgm:prSet/>
      <dgm:spPr/>
      <dgm:t>
        <a:bodyPr/>
        <a:lstStyle/>
        <a:p>
          <a:endParaRPr lang="fr-FR"/>
        </a:p>
      </dgm:t>
    </dgm:pt>
    <dgm:pt modelId="{51C9BD6E-8503-415B-ACCE-69BF3635A648}" type="pres">
      <dgm:prSet presAssocID="{EC46EEDE-4627-4999-8618-950E854471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7127A4F-B701-40ED-B827-C7D075B5BA24}" type="pres">
      <dgm:prSet presAssocID="{F07C2021-F5E0-4F36-9D8D-8AFB2B3777A6}" presName="linNode" presStyleCnt="0"/>
      <dgm:spPr/>
    </dgm:pt>
    <dgm:pt modelId="{88D5F393-3C62-413F-A501-68508CC7F195}" type="pres">
      <dgm:prSet presAssocID="{F07C2021-F5E0-4F36-9D8D-8AFB2B3777A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71AFA4-EE6C-4FAC-BD8B-F5FF11064051}" type="pres">
      <dgm:prSet presAssocID="{F07C2021-F5E0-4F36-9D8D-8AFB2B3777A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0DBD1A-A717-4B9D-A172-F198F0231C09}" type="pres">
      <dgm:prSet presAssocID="{4F854226-734E-4040-B863-7FADAE5D00E2}" presName="sp" presStyleCnt="0"/>
      <dgm:spPr/>
    </dgm:pt>
    <dgm:pt modelId="{38CE47C5-9DC9-4B38-8BF9-64CAE9AE0283}" type="pres">
      <dgm:prSet presAssocID="{F6F8771D-69BE-4116-8904-C14AF4461820}" presName="linNode" presStyleCnt="0"/>
      <dgm:spPr/>
    </dgm:pt>
    <dgm:pt modelId="{06255673-BE16-4420-A44D-A8E340208790}" type="pres">
      <dgm:prSet presAssocID="{F6F8771D-69BE-4116-8904-C14AF446182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67B058-4118-44CD-A6F4-4D5E4E4D916E}" type="pres">
      <dgm:prSet presAssocID="{F6F8771D-69BE-4116-8904-C14AF446182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20E195-8C2E-461A-84A2-ABC08840EBD7}" type="pres">
      <dgm:prSet presAssocID="{67509838-19D5-43EB-94E7-896FA6F9C0AD}" presName="sp" presStyleCnt="0"/>
      <dgm:spPr/>
    </dgm:pt>
    <dgm:pt modelId="{86170438-7E9D-41B1-884C-E54863EEC42C}" type="pres">
      <dgm:prSet presAssocID="{CF0397E1-3A5A-4E31-9CE7-100BE211A8B6}" presName="linNode" presStyleCnt="0"/>
      <dgm:spPr/>
    </dgm:pt>
    <dgm:pt modelId="{3F765F70-0BDA-4006-860F-7FD4620DE3FE}" type="pres">
      <dgm:prSet presAssocID="{CF0397E1-3A5A-4E31-9CE7-100BE211A8B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F194BB-1C68-4FE2-9069-54A36B11C88B}" type="pres">
      <dgm:prSet presAssocID="{CF0397E1-3A5A-4E31-9CE7-100BE211A8B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DCDA55B-A57E-4601-9D08-FBA2123B233E}" type="presOf" srcId="{ECCBB434-AA90-41C2-9C06-2B6AB0B05D8A}" destId="{7A67B058-4118-44CD-A6F4-4D5E4E4D916E}" srcOrd="0" destOrd="0" presId="urn:microsoft.com/office/officeart/2005/8/layout/vList5"/>
    <dgm:cxn modelId="{26DDCF6D-D13F-4AE3-BFF2-10BA4EEBFCC7}" srcId="{F07C2021-F5E0-4F36-9D8D-8AFB2B3777A6}" destId="{EDD369ED-7C26-416E-AD35-A0C963D7017E}" srcOrd="1" destOrd="0" parTransId="{822ACBC9-C776-4FF6-B463-DED714944B1A}" sibTransId="{F4EE4778-6E2F-4A8B-9C62-EBA86A0F53FA}"/>
    <dgm:cxn modelId="{FCB30175-0276-43B4-9CFE-EFE0BB54A2B6}" srcId="{CF0397E1-3A5A-4E31-9CE7-100BE211A8B6}" destId="{4CB52EEB-966E-45E5-8C8A-F57F12C2FFC3}" srcOrd="1" destOrd="0" parTransId="{E0427472-865C-4D91-A25A-D4082D8FB4C0}" sibTransId="{5A989765-F0F6-47DB-8F37-E8324FA956BA}"/>
    <dgm:cxn modelId="{AFBF9662-41B1-4580-8E5D-D56DA914E419}" type="presOf" srcId="{E24DBEE4-D27F-4690-84A1-C77CAC251A6B}" destId="{8771AFA4-EE6C-4FAC-BD8B-F5FF11064051}" srcOrd="0" destOrd="0" presId="urn:microsoft.com/office/officeart/2005/8/layout/vList5"/>
    <dgm:cxn modelId="{387D9C3C-AF69-4BCA-A99D-88500242016D}" srcId="{F6F8771D-69BE-4116-8904-C14AF4461820}" destId="{ECCBB434-AA90-41C2-9C06-2B6AB0B05D8A}" srcOrd="0" destOrd="0" parTransId="{AFF3A0E8-0CD5-46F7-8FDC-107ED52BE21B}" sibTransId="{A72A820B-59E5-4BD7-8858-4226207185E1}"/>
    <dgm:cxn modelId="{E90E9002-3311-49AE-A09D-F20FD6809960}" type="presOf" srcId="{EC46EEDE-4627-4999-8618-950E854471A9}" destId="{51C9BD6E-8503-415B-ACCE-69BF3635A648}" srcOrd="0" destOrd="0" presId="urn:microsoft.com/office/officeart/2005/8/layout/vList5"/>
    <dgm:cxn modelId="{049AEAF7-BB62-4466-8C64-82D0DBB248B5}" type="presOf" srcId="{5573A689-C7F6-4703-AE9D-F264F1C1B908}" destId="{7A67B058-4118-44CD-A6F4-4D5E4E4D916E}" srcOrd="0" destOrd="1" presId="urn:microsoft.com/office/officeart/2005/8/layout/vList5"/>
    <dgm:cxn modelId="{59A81DC1-A3B9-447A-BE86-6C2249DF15E5}" type="presOf" srcId="{EDD369ED-7C26-416E-AD35-A0C963D7017E}" destId="{8771AFA4-EE6C-4FAC-BD8B-F5FF11064051}" srcOrd="0" destOrd="1" presId="urn:microsoft.com/office/officeart/2005/8/layout/vList5"/>
    <dgm:cxn modelId="{58E7FF0F-307F-46C5-908A-86F583495DE3}" srcId="{EC46EEDE-4627-4999-8618-950E854471A9}" destId="{F07C2021-F5E0-4F36-9D8D-8AFB2B3777A6}" srcOrd="0" destOrd="0" parTransId="{76D77F8F-E561-435C-AF21-ABB0180EFC23}" sibTransId="{4F854226-734E-4040-B863-7FADAE5D00E2}"/>
    <dgm:cxn modelId="{3F550909-F7CE-4208-89B1-DB92D059E868}" srcId="{CF0397E1-3A5A-4E31-9CE7-100BE211A8B6}" destId="{18FA8BF2-F212-4BB8-94AD-6E5B1A37BBFA}" srcOrd="0" destOrd="0" parTransId="{6B838EB8-6E1C-46BD-BDD4-FCEB56C73991}" sibTransId="{A317F209-7D8B-46C3-813D-FCA443BEA9FE}"/>
    <dgm:cxn modelId="{0829F514-A796-4E65-80FD-8C3AA700CB22}" type="presOf" srcId="{CF0397E1-3A5A-4E31-9CE7-100BE211A8B6}" destId="{3F765F70-0BDA-4006-860F-7FD4620DE3FE}" srcOrd="0" destOrd="0" presId="urn:microsoft.com/office/officeart/2005/8/layout/vList5"/>
    <dgm:cxn modelId="{86FAEDE7-E1CC-4CD0-96A5-96A92F3ED44F}" type="presOf" srcId="{4CB52EEB-966E-45E5-8C8A-F57F12C2FFC3}" destId="{BDF194BB-1C68-4FE2-9069-54A36B11C88B}" srcOrd="0" destOrd="1" presId="urn:microsoft.com/office/officeart/2005/8/layout/vList5"/>
    <dgm:cxn modelId="{D41F7356-133E-4B0B-BF1B-F384ED198B22}" type="presOf" srcId="{F07C2021-F5E0-4F36-9D8D-8AFB2B3777A6}" destId="{88D5F393-3C62-413F-A501-68508CC7F195}" srcOrd="0" destOrd="0" presId="urn:microsoft.com/office/officeart/2005/8/layout/vList5"/>
    <dgm:cxn modelId="{F892F925-8CA1-4F87-89F2-FB2BAA32BCB1}" type="presOf" srcId="{18FA8BF2-F212-4BB8-94AD-6E5B1A37BBFA}" destId="{BDF194BB-1C68-4FE2-9069-54A36B11C88B}" srcOrd="0" destOrd="0" presId="urn:microsoft.com/office/officeart/2005/8/layout/vList5"/>
    <dgm:cxn modelId="{FB1428CF-1705-4F6A-B57F-93A8E98A1ED4}" srcId="{EC46EEDE-4627-4999-8618-950E854471A9}" destId="{F6F8771D-69BE-4116-8904-C14AF4461820}" srcOrd="1" destOrd="0" parTransId="{9B4206C3-19C8-4D94-92ED-99BEB97952E1}" sibTransId="{67509838-19D5-43EB-94E7-896FA6F9C0AD}"/>
    <dgm:cxn modelId="{DE8BA077-6ABB-45E2-997B-FB1D083A1C32}" type="presOf" srcId="{F6F8771D-69BE-4116-8904-C14AF4461820}" destId="{06255673-BE16-4420-A44D-A8E340208790}" srcOrd="0" destOrd="0" presId="urn:microsoft.com/office/officeart/2005/8/layout/vList5"/>
    <dgm:cxn modelId="{5F1487C5-6A99-4126-A939-908AFC93E1A5}" srcId="{F07C2021-F5E0-4F36-9D8D-8AFB2B3777A6}" destId="{E24DBEE4-D27F-4690-84A1-C77CAC251A6B}" srcOrd="0" destOrd="0" parTransId="{08920629-0CD1-443E-AC15-46D1193D339E}" sibTransId="{BC7931B7-E5EC-40D6-A528-5B7833CA1CB5}"/>
    <dgm:cxn modelId="{B66BAF79-E2AF-4965-853B-E9CFC981AA06}" srcId="{F6F8771D-69BE-4116-8904-C14AF4461820}" destId="{5573A689-C7F6-4703-AE9D-F264F1C1B908}" srcOrd="1" destOrd="0" parTransId="{9323F453-1E21-4F23-995A-BAF37BC17451}" sibTransId="{4345BAB1-2A68-4B2C-9179-B5BE83149AAA}"/>
    <dgm:cxn modelId="{19678871-CA7D-4BF6-B187-2FD789580A81}" srcId="{EC46EEDE-4627-4999-8618-950E854471A9}" destId="{CF0397E1-3A5A-4E31-9CE7-100BE211A8B6}" srcOrd="2" destOrd="0" parTransId="{8B1F2FC2-83C5-4F71-9164-23EC5837D6DB}" sibTransId="{0BE4F854-CEC9-46E0-9831-D8699882546F}"/>
    <dgm:cxn modelId="{3604210A-2F1A-4E1E-B1D5-9C6395BD7053}" type="presParOf" srcId="{51C9BD6E-8503-415B-ACCE-69BF3635A648}" destId="{E7127A4F-B701-40ED-B827-C7D075B5BA24}" srcOrd="0" destOrd="0" presId="urn:microsoft.com/office/officeart/2005/8/layout/vList5"/>
    <dgm:cxn modelId="{419CF1AE-A3CA-4166-8CD0-881CD7C908C9}" type="presParOf" srcId="{E7127A4F-B701-40ED-B827-C7D075B5BA24}" destId="{88D5F393-3C62-413F-A501-68508CC7F195}" srcOrd="0" destOrd="0" presId="urn:microsoft.com/office/officeart/2005/8/layout/vList5"/>
    <dgm:cxn modelId="{8F0EF250-6C40-4339-B585-DF0DC2EA651C}" type="presParOf" srcId="{E7127A4F-B701-40ED-B827-C7D075B5BA24}" destId="{8771AFA4-EE6C-4FAC-BD8B-F5FF11064051}" srcOrd="1" destOrd="0" presId="urn:microsoft.com/office/officeart/2005/8/layout/vList5"/>
    <dgm:cxn modelId="{F846A638-5DCE-488E-BC75-3A3ED0E84015}" type="presParOf" srcId="{51C9BD6E-8503-415B-ACCE-69BF3635A648}" destId="{FE0DBD1A-A717-4B9D-A172-F198F0231C09}" srcOrd="1" destOrd="0" presId="urn:microsoft.com/office/officeart/2005/8/layout/vList5"/>
    <dgm:cxn modelId="{8440F1B3-2092-41CD-AE25-4A9588AF5A2A}" type="presParOf" srcId="{51C9BD6E-8503-415B-ACCE-69BF3635A648}" destId="{38CE47C5-9DC9-4B38-8BF9-64CAE9AE0283}" srcOrd="2" destOrd="0" presId="urn:microsoft.com/office/officeart/2005/8/layout/vList5"/>
    <dgm:cxn modelId="{E40DA44C-C635-40D7-80D1-A183C4F80532}" type="presParOf" srcId="{38CE47C5-9DC9-4B38-8BF9-64CAE9AE0283}" destId="{06255673-BE16-4420-A44D-A8E340208790}" srcOrd="0" destOrd="0" presId="urn:microsoft.com/office/officeart/2005/8/layout/vList5"/>
    <dgm:cxn modelId="{31BB9399-8739-493D-B296-8380ECCA311A}" type="presParOf" srcId="{38CE47C5-9DC9-4B38-8BF9-64CAE9AE0283}" destId="{7A67B058-4118-44CD-A6F4-4D5E4E4D916E}" srcOrd="1" destOrd="0" presId="urn:microsoft.com/office/officeart/2005/8/layout/vList5"/>
    <dgm:cxn modelId="{21171147-EB40-47C0-AABA-239AABF5B182}" type="presParOf" srcId="{51C9BD6E-8503-415B-ACCE-69BF3635A648}" destId="{0220E195-8C2E-461A-84A2-ABC08840EBD7}" srcOrd="3" destOrd="0" presId="urn:microsoft.com/office/officeart/2005/8/layout/vList5"/>
    <dgm:cxn modelId="{87A1F025-A290-4B31-859D-542E3FAEC885}" type="presParOf" srcId="{51C9BD6E-8503-415B-ACCE-69BF3635A648}" destId="{86170438-7E9D-41B1-884C-E54863EEC42C}" srcOrd="4" destOrd="0" presId="urn:microsoft.com/office/officeart/2005/8/layout/vList5"/>
    <dgm:cxn modelId="{24C37D69-73CA-44BC-9CB4-9635CDD037E0}" type="presParOf" srcId="{86170438-7E9D-41B1-884C-E54863EEC42C}" destId="{3F765F70-0BDA-4006-860F-7FD4620DE3FE}" srcOrd="0" destOrd="0" presId="urn:microsoft.com/office/officeart/2005/8/layout/vList5"/>
    <dgm:cxn modelId="{040D42BE-7A0E-42D8-AF18-100C3C0DB0B0}" type="presParOf" srcId="{86170438-7E9D-41B1-884C-E54863EEC42C}" destId="{BDF194BB-1C68-4FE2-9069-54A36B11C8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9839BBD-E411-42D3-91FC-9753897CC43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1088200-5C98-48BD-B13C-072C06673D8C}">
      <dgm:prSet phldrT="[Texte]"/>
      <dgm:spPr/>
      <dgm:t>
        <a:bodyPr/>
        <a:lstStyle/>
        <a:p>
          <a:r>
            <a:rPr lang="fr-FR" dirty="0" smtClean="0"/>
            <a:t>Population</a:t>
          </a:r>
          <a:endParaRPr lang="fr-FR" dirty="0"/>
        </a:p>
      </dgm:t>
    </dgm:pt>
    <dgm:pt modelId="{71AC151D-4968-4D74-9B23-7C9B3DF80743}" type="parTrans" cxnId="{2193EC5E-BA0C-4B5D-B3DF-6A8EEF163A6E}">
      <dgm:prSet/>
      <dgm:spPr/>
      <dgm:t>
        <a:bodyPr/>
        <a:lstStyle/>
        <a:p>
          <a:endParaRPr lang="fr-FR"/>
        </a:p>
      </dgm:t>
    </dgm:pt>
    <dgm:pt modelId="{A7F19873-0311-4A07-AB9E-ECB524C0DB65}" type="sibTrans" cxnId="{2193EC5E-BA0C-4B5D-B3DF-6A8EEF163A6E}">
      <dgm:prSet/>
      <dgm:spPr/>
      <dgm:t>
        <a:bodyPr/>
        <a:lstStyle/>
        <a:p>
          <a:endParaRPr lang="fr-FR"/>
        </a:p>
      </dgm:t>
    </dgm:pt>
    <dgm:pt modelId="{95BF982B-82BA-4F7A-9264-6961DBDEE778}">
      <dgm:prSet phldrT="[Texte]"/>
      <dgm:spPr/>
      <dgm:t>
        <a:bodyPr/>
        <a:lstStyle/>
        <a:p>
          <a:r>
            <a:rPr lang="en-GB" noProof="0" dirty="0" smtClean="0"/>
            <a:t>During the </a:t>
          </a:r>
          <a:r>
            <a:rPr lang="en-GB" noProof="0" dirty="0" err="1" smtClean="0"/>
            <a:t>XIXth</a:t>
          </a:r>
          <a:r>
            <a:rPr lang="en-GB" noProof="0" dirty="0" smtClean="0"/>
            <a:t> century growing wealth was used to feed a growing population</a:t>
          </a:r>
          <a:endParaRPr lang="fr-FR" dirty="0"/>
        </a:p>
      </dgm:t>
    </dgm:pt>
    <dgm:pt modelId="{BFE7CA8E-6D31-47EB-BDFE-7D7CAE34E391}" type="parTrans" cxnId="{0B59B089-BC99-4B93-8927-555ADE43442F}">
      <dgm:prSet/>
      <dgm:spPr/>
      <dgm:t>
        <a:bodyPr/>
        <a:lstStyle/>
        <a:p>
          <a:endParaRPr lang="fr-FR"/>
        </a:p>
      </dgm:t>
    </dgm:pt>
    <dgm:pt modelId="{41D56323-A737-4C6D-81D4-9AF7143D34AD}" type="sibTrans" cxnId="{0B59B089-BC99-4B93-8927-555ADE43442F}">
      <dgm:prSet/>
      <dgm:spPr/>
      <dgm:t>
        <a:bodyPr/>
        <a:lstStyle/>
        <a:p>
          <a:endParaRPr lang="fr-FR"/>
        </a:p>
      </dgm:t>
    </dgm:pt>
    <dgm:pt modelId="{DE3F9F82-07EF-4BF1-A20C-3B081AD5F747}">
      <dgm:prSet phldrT="[Texte]"/>
      <dgm:spPr/>
      <dgm:t>
        <a:bodyPr/>
        <a:lstStyle/>
        <a:p>
          <a:r>
            <a:rPr lang="en-GB" noProof="0" dirty="0" smtClean="0"/>
            <a:t>No increase in income per capita </a:t>
          </a:r>
          <a:endParaRPr lang="fr-FR" dirty="0"/>
        </a:p>
      </dgm:t>
    </dgm:pt>
    <dgm:pt modelId="{AA551516-A01D-4C79-8A4D-8550F2843662}" type="parTrans" cxnId="{FC4A1EB2-728C-455E-9EE1-41533CCC5B1E}">
      <dgm:prSet/>
      <dgm:spPr/>
      <dgm:t>
        <a:bodyPr/>
        <a:lstStyle/>
        <a:p>
          <a:endParaRPr lang="fr-FR"/>
        </a:p>
      </dgm:t>
    </dgm:pt>
    <dgm:pt modelId="{39BDDCA5-D007-4964-9D55-0ECA46AB1478}" type="sibTrans" cxnId="{FC4A1EB2-728C-455E-9EE1-41533CCC5B1E}">
      <dgm:prSet/>
      <dgm:spPr/>
      <dgm:t>
        <a:bodyPr/>
        <a:lstStyle/>
        <a:p>
          <a:endParaRPr lang="fr-FR"/>
        </a:p>
      </dgm:t>
    </dgm:pt>
    <dgm:pt modelId="{4ED7A08C-7FCD-468E-9753-B0901C58ABF2}">
      <dgm:prSet phldrT="[Texte]"/>
      <dgm:spPr/>
      <dgm:t>
        <a:bodyPr/>
        <a:lstStyle/>
        <a:p>
          <a:r>
            <a:rPr lang="fr-FR" dirty="0" smtClean="0"/>
            <a:t>LQ→ HQ transition </a:t>
          </a:r>
          <a:endParaRPr lang="fr-FR" dirty="0"/>
        </a:p>
      </dgm:t>
    </dgm:pt>
    <dgm:pt modelId="{4406363E-4285-401E-A377-845D15F3D715}" type="parTrans" cxnId="{8751EA92-1066-430B-A2DD-25EF054840F1}">
      <dgm:prSet/>
      <dgm:spPr/>
      <dgm:t>
        <a:bodyPr/>
        <a:lstStyle/>
        <a:p>
          <a:endParaRPr lang="fr-FR"/>
        </a:p>
      </dgm:t>
    </dgm:pt>
    <dgm:pt modelId="{3EB11CFD-9638-4F96-AB11-539A5C16A91B}" type="sibTrans" cxnId="{8751EA92-1066-430B-A2DD-25EF054840F1}">
      <dgm:prSet/>
      <dgm:spPr/>
      <dgm:t>
        <a:bodyPr/>
        <a:lstStyle/>
        <a:p>
          <a:endParaRPr lang="fr-FR"/>
        </a:p>
      </dgm:t>
    </dgm:pt>
    <dgm:pt modelId="{700B9794-5AD4-4641-B2A9-81C335BE21A9}">
      <dgm:prSet phldrT="[Texte]"/>
      <dgm:spPr/>
      <dgm:t>
        <a:bodyPr/>
        <a:lstStyle/>
        <a:p>
          <a:r>
            <a:rPr lang="en-GB" noProof="0" dirty="0" smtClean="0"/>
            <a:t>Income initially higher for LQ later for HQ (transition LQ → HQ)</a:t>
          </a:r>
          <a:endParaRPr lang="en-GB" noProof="0" dirty="0"/>
        </a:p>
      </dgm:t>
    </dgm:pt>
    <dgm:pt modelId="{3D0E03C3-3041-4A93-987B-518D9E0E690E}" type="parTrans" cxnId="{4E21442F-D801-4844-A7F1-D4385EC85004}">
      <dgm:prSet/>
      <dgm:spPr/>
      <dgm:t>
        <a:bodyPr/>
        <a:lstStyle/>
        <a:p>
          <a:endParaRPr lang="fr-FR"/>
        </a:p>
      </dgm:t>
    </dgm:pt>
    <dgm:pt modelId="{9744F223-413F-473D-9139-7D4478F0628A}" type="sibTrans" cxnId="{4E21442F-D801-4844-A7F1-D4385EC85004}">
      <dgm:prSet/>
      <dgm:spPr/>
      <dgm:t>
        <a:bodyPr/>
        <a:lstStyle/>
        <a:p>
          <a:endParaRPr lang="fr-FR"/>
        </a:p>
      </dgm:t>
    </dgm:pt>
    <dgm:pt modelId="{A0A210AC-B63A-4D00-9F05-6CC961A035A1}">
      <dgm:prSet phldrT="[Texte]"/>
      <dgm:spPr/>
      <dgm:t>
        <a:bodyPr/>
        <a:lstStyle/>
        <a:p>
          <a:r>
            <a:rPr lang="en-GB" noProof="0" dirty="0" smtClean="0"/>
            <a:t>Population not only determinant of static income </a:t>
          </a:r>
          <a:endParaRPr lang="en-GB" noProof="0" dirty="0"/>
        </a:p>
      </dgm:t>
    </dgm:pt>
    <dgm:pt modelId="{F26AD735-87F9-4C93-B52F-F49EA10FFDAF}" type="parTrans" cxnId="{6C5BC83E-DBC8-471E-831D-59D781D0E74A}">
      <dgm:prSet/>
      <dgm:spPr/>
      <dgm:t>
        <a:bodyPr/>
        <a:lstStyle/>
        <a:p>
          <a:endParaRPr lang="fr-FR"/>
        </a:p>
      </dgm:t>
    </dgm:pt>
    <dgm:pt modelId="{F2FCFE0C-B018-434E-819A-B3D28A7E1280}" type="sibTrans" cxnId="{6C5BC83E-DBC8-471E-831D-59D781D0E74A}">
      <dgm:prSet/>
      <dgm:spPr/>
      <dgm:t>
        <a:bodyPr/>
        <a:lstStyle/>
        <a:p>
          <a:endParaRPr lang="fr-FR"/>
        </a:p>
      </dgm:t>
    </dgm:pt>
    <dgm:pt modelId="{167A792B-C8AF-497E-9557-164A4940BCC6}">
      <dgm:prSet phldrT="[Texte]"/>
      <dgm:spPr/>
      <dgm:t>
        <a:bodyPr/>
        <a:lstStyle/>
        <a:p>
          <a:r>
            <a:rPr lang="fr-FR" dirty="0" smtClean="0"/>
            <a:t>Education</a:t>
          </a:r>
          <a:endParaRPr lang="fr-FR" dirty="0"/>
        </a:p>
      </dgm:t>
    </dgm:pt>
    <dgm:pt modelId="{35B9623F-C997-4B5E-856C-CFD006D5ED4A}" type="parTrans" cxnId="{A03442CB-5EAA-4FE5-A0A0-54F79CA9482D}">
      <dgm:prSet/>
      <dgm:spPr/>
      <dgm:t>
        <a:bodyPr/>
        <a:lstStyle/>
        <a:p>
          <a:endParaRPr lang="fr-FR"/>
        </a:p>
      </dgm:t>
    </dgm:pt>
    <dgm:pt modelId="{88F1F3C1-81F6-46C9-9057-A92DF6E8CFCD}" type="sibTrans" cxnId="{A03442CB-5EAA-4FE5-A0A0-54F79CA9482D}">
      <dgm:prSet/>
      <dgm:spPr/>
      <dgm:t>
        <a:bodyPr/>
        <a:lstStyle/>
        <a:p>
          <a:endParaRPr lang="fr-FR"/>
        </a:p>
      </dgm:t>
    </dgm:pt>
    <dgm:pt modelId="{8268EC7D-EA5E-4995-A714-B1C72339E175}">
      <dgm:prSet phldrT="[Texte]"/>
      <dgm:spPr/>
      <dgm:t>
        <a:bodyPr/>
        <a:lstStyle/>
        <a:p>
          <a:r>
            <a:rPr lang="en-GB" noProof="0" dirty="0" smtClean="0"/>
            <a:t>Growing education, required by growing output quality, later contributed to slow down the rate of growth of Population  </a:t>
          </a:r>
          <a:endParaRPr lang="fr-FR" dirty="0"/>
        </a:p>
      </dgm:t>
    </dgm:pt>
    <dgm:pt modelId="{DCC377B7-4B7D-43EE-B79E-E316A96CE576}" type="parTrans" cxnId="{4732427D-9E0D-4264-9BF0-1D5159F6387C}">
      <dgm:prSet/>
      <dgm:spPr/>
      <dgm:t>
        <a:bodyPr/>
        <a:lstStyle/>
        <a:p>
          <a:endParaRPr lang="fr-FR"/>
        </a:p>
      </dgm:t>
    </dgm:pt>
    <dgm:pt modelId="{45D95784-91BA-4FD1-AC2C-94B24992037D}" type="sibTrans" cxnId="{4732427D-9E0D-4264-9BF0-1D5159F6387C}">
      <dgm:prSet/>
      <dgm:spPr/>
      <dgm:t>
        <a:bodyPr/>
        <a:lstStyle/>
        <a:p>
          <a:endParaRPr lang="fr-FR"/>
        </a:p>
      </dgm:t>
    </dgm:pt>
    <dgm:pt modelId="{9A38373B-1A70-46D2-BCC9-F89B7878C019}">
      <dgm:prSet phldrT="[Texte]"/>
      <dgm:spPr/>
      <dgm:t>
        <a:bodyPr/>
        <a:lstStyle/>
        <a:p>
          <a:r>
            <a:rPr lang="en-GB" noProof="0" dirty="0" smtClean="0"/>
            <a:t>And to raise wages</a:t>
          </a:r>
          <a:r>
            <a:rPr lang="fr-FR" dirty="0" smtClean="0"/>
            <a:t> </a:t>
          </a:r>
          <a:endParaRPr lang="fr-FR" dirty="0"/>
        </a:p>
      </dgm:t>
    </dgm:pt>
    <dgm:pt modelId="{43106046-B1B2-48D2-AD28-21E916F6E88B}" type="parTrans" cxnId="{733FD5C8-51CA-4F68-8C3F-81C976428B23}">
      <dgm:prSet/>
      <dgm:spPr/>
      <dgm:t>
        <a:bodyPr/>
        <a:lstStyle/>
        <a:p>
          <a:endParaRPr lang="fr-FR"/>
        </a:p>
      </dgm:t>
    </dgm:pt>
    <dgm:pt modelId="{1AAC47CD-92D7-4130-AC2E-59C218012031}" type="sibTrans" cxnId="{733FD5C8-51CA-4F68-8C3F-81C976428B23}">
      <dgm:prSet/>
      <dgm:spPr/>
      <dgm:t>
        <a:bodyPr/>
        <a:lstStyle/>
        <a:p>
          <a:endParaRPr lang="fr-FR"/>
        </a:p>
      </dgm:t>
    </dgm:pt>
    <dgm:pt modelId="{28F6C77F-B118-4EA5-B4E9-9D3383E3B1FD}">
      <dgm:prSet phldrT="[Texte]"/>
      <dgm:spPr/>
      <dgm:t>
        <a:bodyPr/>
        <a:lstStyle/>
        <a:p>
          <a:r>
            <a:rPr lang="en-GB" noProof="0" dirty="0" smtClean="0"/>
            <a:t>Increasing education and  population growth </a:t>
          </a:r>
          <a:endParaRPr lang="en-GB" noProof="0" dirty="0"/>
        </a:p>
      </dgm:t>
    </dgm:pt>
    <dgm:pt modelId="{0DF607EC-6352-479E-93F1-EB52B5FB03AC}" type="parTrans" cxnId="{49896618-B7DB-4D97-A01B-D61941317789}">
      <dgm:prSet/>
      <dgm:spPr/>
    </dgm:pt>
    <dgm:pt modelId="{DA4EA327-B9C0-4B72-9C9A-C3F2A9C9CF94}" type="sibTrans" cxnId="{49896618-B7DB-4D97-A01B-D61941317789}">
      <dgm:prSet/>
      <dgm:spPr/>
    </dgm:pt>
    <dgm:pt modelId="{A8218452-A94B-435F-9AF5-5C298391AF7F}" type="pres">
      <dgm:prSet presAssocID="{E9839BBD-E411-42D3-91FC-9753897CC4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B67E026-F41A-4B8B-8774-C4A0247767DB}" type="pres">
      <dgm:prSet presAssocID="{51088200-5C98-48BD-B13C-072C06673D8C}" presName="linNode" presStyleCnt="0"/>
      <dgm:spPr/>
    </dgm:pt>
    <dgm:pt modelId="{D059F767-67AA-4585-A5F8-391AC7D4FCC8}" type="pres">
      <dgm:prSet presAssocID="{51088200-5C98-48BD-B13C-072C06673D8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1DD777-8B0A-443A-9BCD-3BD3A20C26A5}" type="pres">
      <dgm:prSet presAssocID="{51088200-5C98-48BD-B13C-072C06673D8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A7FB47-1446-451E-BE14-561C0451CBB4}" type="pres">
      <dgm:prSet presAssocID="{A7F19873-0311-4A07-AB9E-ECB524C0DB65}" presName="sp" presStyleCnt="0"/>
      <dgm:spPr/>
    </dgm:pt>
    <dgm:pt modelId="{E65830E1-F203-453A-9514-89BC07E90E9E}" type="pres">
      <dgm:prSet presAssocID="{4ED7A08C-7FCD-468E-9753-B0901C58ABF2}" presName="linNode" presStyleCnt="0"/>
      <dgm:spPr/>
    </dgm:pt>
    <dgm:pt modelId="{C484D346-0F84-4E1A-8168-ECEAA004CA2D}" type="pres">
      <dgm:prSet presAssocID="{4ED7A08C-7FCD-468E-9753-B0901C58ABF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FCD9AB-34AF-43E4-BCDB-C24327835EB8}" type="pres">
      <dgm:prSet presAssocID="{4ED7A08C-7FCD-468E-9753-B0901C58ABF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3AA181-959E-4379-A73D-1F84C4FE4B44}" type="pres">
      <dgm:prSet presAssocID="{3EB11CFD-9638-4F96-AB11-539A5C16A91B}" presName="sp" presStyleCnt="0"/>
      <dgm:spPr/>
    </dgm:pt>
    <dgm:pt modelId="{CA3748EC-BC74-4E26-B286-746C6AC8C76A}" type="pres">
      <dgm:prSet presAssocID="{167A792B-C8AF-497E-9557-164A4940BCC6}" presName="linNode" presStyleCnt="0"/>
      <dgm:spPr/>
    </dgm:pt>
    <dgm:pt modelId="{2DFF38ED-73EE-4F41-9461-47B2179B6A29}" type="pres">
      <dgm:prSet presAssocID="{167A792B-C8AF-497E-9557-164A4940BCC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A7578-0779-4F39-BADD-1C1366AD50F6}" type="pres">
      <dgm:prSet presAssocID="{167A792B-C8AF-497E-9557-164A4940BCC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DB2747-406E-4783-84B8-1BB27B0DCB7A}" type="presOf" srcId="{A0A210AC-B63A-4D00-9F05-6CC961A035A1}" destId="{31FCD9AB-34AF-43E4-BCDB-C24327835EB8}" srcOrd="0" destOrd="1" presId="urn:microsoft.com/office/officeart/2005/8/layout/vList5"/>
    <dgm:cxn modelId="{07B70B34-DBAC-42A6-A035-99FB9D4E282B}" type="presOf" srcId="{51088200-5C98-48BD-B13C-072C06673D8C}" destId="{D059F767-67AA-4585-A5F8-391AC7D4FCC8}" srcOrd="0" destOrd="0" presId="urn:microsoft.com/office/officeart/2005/8/layout/vList5"/>
    <dgm:cxn modelId="{6D9BF785-467C-456D-8C2B-83775176F3D9}" type="presOf" srcId="{95BF982B-82BA-4F7A-9264-6961DBDEE778}" destId="{6A1DD777-8B0A-443A-9BCD-3BD3A20C26A5}" srcOrd="0" destOrd="0" presId="urn:microsoft.com/office/officeart/2005/8/layout/vList5"/>
    <dgm:cxn modelId="{49896618-B7DB-4D97-A01B-D61941317789}" srcId="{51088200-5C98-48BD-B13C-072C06673D8C}" destId="{28F6C77F-B118-4EA5-B4E9-9D3383E3B1FD}" srcOrd="2" destOrd="0" parTransId="{0DF607EC-6352-479E-93F1-EB52B5FB03AC}" sibTransId="{DA4EA327-B9C0-4B72-9C9A-C3F2A9C9CF94}"/>
    <dgm:cxn modelId="{85CC21EA-202B-491B-B4A9-86663D1EC8FA}" type="presOf" srcId="{8268EC7D-EA5E-4995-A714-B1C72339E175}" destId="{2CDA7578-0779-4F39-BADD-1C1366AD50F6}" srcOrd="0" destOrd="0" presId="urn:microsoft.com/office/officeart/2005/8/layout/vList5"/>
    <dgm:cxn modelId="{2193EC5E-BA0C-4B5D-B3DF-6A8EEF163A6E}" srcId="{E9839BBD-E411-42D3-91FC-9753897CC436}" destId="{51088200-5C98-48BD-B13C-072C06673D8C}" srcOrd="0" destOrd="0" parTransId="{71AC151D-4968-4D74-9B23-7C9B3DF80743}" sibTransId="{A7F19873-0311-4A07-AB9E-ECB524C0DB65}"/>
    <dgm:cxn modelId="{BA568285-72C5-4A0A-9681-E163B7B96121}" type="presOf" srcId="{4ED7A08C-7FCD-468E-9753-B0901C58ABF2}" destId="{C484D346-0F84-4E1A-8168-ECEAA004CA2D}" srcOrd="0" destOrd="0" presId="urn:microsoft.com/office/officeart/2005/8/layout/vList5"/>
    <dgm:cxn modelId="{32C4E8AB-E59E-4E74-9401-A79AF2E719A2}" type="presOf" srcId="{28F6C77F-B118-4EA5-B4E9-9D3383E3B1FD}" destId="{6A1DD777-8B0A-443A-9BCD-3BD3A20C26A5}" srcOrd="0" destOrd="2" presId="urn:microsoft.com/office/officeart/2005/8/layout/vList5"/>
    <dgm:cxn modelId="{A03442CB-5EAA-4FE5-A0A0-54F79CA9482D}" srcId="{E9839BBD-E411-42D3-91FC-9753897CC436}" destId="{167A792B-C8AF-497E-9557-164A4940BCC6}" srcOrd="2" destOrd="0" parTransId="{35B9623F-C997-4B5E-856C-CFD006D5ED4A}" sibTransId="{88F1F3C1-81F6-46C9-9057-A92DF6E8CFCD}"/>
    <dgm:cxn modelId="{3E486405-4093-48D6-9586-251AFED8A00C}" type="presOf" srcId="{E9839BBD-E411-42D3-91FC-9753897CC436}" destId="{A8218452-A94B-435F-9AF5-5C298391AF7F}" srcOrd="0" destOrd="0" presId="urn:microsoft.com/office/officeart/2005/8/layout/vList5"/>
    <dgm:cxn modelId="{733FD5C8-51CA-4F68-8C3F-81C976428B23}" srcId="{167A792B-C8AF-497E-9557-164A4940BCC6}" destId="{9A38373B-1A70-46D2-BCC9-F89B7878C019}" srcOrd="1" destOrd="0" parTransId="{43106046-B1B2-48D2-AD28-21E916F6E88B}" sibTransId="{1AAC47CD-92D7-4130-AC2E-59C218012031}"/>
    <dgm:cxn modelId="{6C5BC83E-DBC8-471E-831D-59D781D0E74A}" srcId="{4ED7A08C-7FCD-468E-9753-B0901C58ABF2}" destId="{A0A210AC-B63A-4D00-9F05-6CC961A035A1}" srcOrd="1" destOrd="0" parTransId="{F26AD735-87F9-4C93-B52F-F49EA10FFDAF}" sibTransId="{F2FCFE0C-B018-434E-819A-B3D28A7E1280}"/>
    <dgm:cxn modelId="{B6FE028B-4C1E-436C-BD7B-CE705FF8B538}" type="presOf" srcId="{167A792B-C8AF-497E-9557-164A4940BCC6}" destId="{2DFF38ED-73EE-4F41-9461-47B2179B6A29}" srcOrd="0" destOrd="0" presId="urn:microsoft.com/office/officeart/2005/8/layout/vList5"/>
    <dgm:cxn modelId="{F885D2CE-C842-4056-B4A9-E9818072B469}" type="presOf" srcId="{DE3F9F82-07EF-4BF1-A20C-3B081AD5F747}" destId="{6A1DD777-8B0A-443A-9BCD-3BD3A20C26A5}" srcOrd="0" destOrd="1" presId="urn:microsoft.com/office/officeart/2005/8/layout/vList5"/>
    <dgm:cxn modelId="{FC4A1EB2-728C-455E-9EE1-41533CCC5B1E}" srcId="{51088200-5C98-48BD-B13C-072C06673D8C}" destId="{DE3F9F82-07EF-4BF1-A20C-3B081AD5F747}" srcOrd="1" destOrd="0" parTransId="{AA551516-A01D-4C79-8A4D-8550F2843662}" sibTransId="{39BDDCA5-D007-4964-9D55-0ECA46AB1478}"/>
    <dgm:cxn modelId="{0B59B089-BC99-4B93-8927-555ADE43442F}" srcId="{51088200-5C98-48BD-B13C-072C06673D8C}" destId="{95BF982B-82BA-4F7A-9264-6961DBDEE778}" srcOrd="0" destOrd="0" parTransId="{BFE7CA8E-6D31-47EB-BDFE-7D7CAE34E391}" sibTransId="{41D56323-A737-4C6D-81D4-9AF7143D34AD}"/>
    <dgm:cxn modelId="{4E21442F-D801-4844-A7F1-D4385EC85004}" srcId="{4ED7A08C-7FCD-468E-9753-B0901C58ABF2}" destId="{700B9794-5AD4-4641-B2A9-81C335BE21A9}" srcOrd="0" destOrd="0" parTransId="{3D0E03C3-3041-4A93-987B-518D9E0E690E}" sibTransId="{9744F223-413F-473D-9139-7D4478F0628A}"/>
    <dgm:cxn modelId="{8938DE67-0702-4250-8343-14A7C41FE0B5}" type="presOf" srcId="{700B9794-5AD4-4641-B2A9-81C335BE21A9}" destId="{31FCD9AB-34AF-43E4-BCDB-C24327835EB8}" srcOrd="0" destOrd="0" presId="urn:microsoft.com/office/officeart/2005/8/layout/vList5"/>
    <dgm:cxn modelId="{4732427D-9E0D-4264-9BF0-1D5159F6387C}" srcId="{167A792B-C8AF-497E-9557-164A4940BCC6}" destId="{8268EC7D-EA5E-4995-A714-B1C72339E175}" srcOrd="0" destOrd="0" parTransId="{DCC377B7-4B7D-43EE-B79E-E316A96CE576}" sibTransId="{45D95784-91BA-4FD1-AC2C-94B24992037D}"/>
    <dgm:cxn modelId="{8751EA92-1066-430B-A2DD-25EF054840F1}" srcId="{E9839BBD-E411-42D3-91FC-9753897CC436}" destId="{4ED7A08C-7FCD-468E-9753-B0901C58ABF2}" srcOrd="1" destOrd="0" parTransId="{4406363E-4285-401E-A377-845D15F3D715}" sibTransId="{3EB11CFD-9638-4F96-AB11-539A5C16A91B}"/>
    <dgm:cxn modelId="{2F230F3F-9BA9-42F6-A654-96A5724A44C8}" type="presOf" srcId="{9A38373B-1A70-46D2-BCC9-F89B7878C019}" destId="{2CDA7578-0779-4F39-BADD-1C1366AD50F6}" srcOrd="0" destOrd="1" presId="urn:microsoft.com/office/officeart/2005/8/layout/vList5"/>
    <dgm:cxn modelId="{FF03A60B-AE1A-4E87-966D-F54AD30D986A}" type="presParOf" srcId="{A8218452-A94B-435F-9AF5-5C298391AF7F}" destId="{3B67E026-F41A-4B8B-8774-C4A0247767DB}" srcOrd="0" destOrd="0" presId="urn:microsoft.com/office/officeart/2005/8/layout/vList5"/>
    <dgm:cxn modelId="{6AB66A94-1670-4430-81E6-5758EB9FBA65}" type="presParOf" srcId="{3B67E026-F41A-4B8B-8774-C4A0247767DB}" destId="{D059F767-67AA-4585-A5F8-391AC7D4FCC8}" srcOrd="0" destOrd="0" presId="urn:microsoft.com/office/officeart/2005/8/layout/vList5"/>
    <dgm:cxn modelId="{21FC2FE2-1C3D-420A-8BC9-AE34AE94B4F7}" type="presParOf" srcId="{3B67E026-F41A-4B8B-8774-C4A0247767DB}" destId="{6A1DD777-8B0A-443A-9BCD-3BD3A20C26A5}" srcOrd="1" destOrd="0" presId="urn:microsoft.com/office/officeart/2005/8/layout/vList5"/>
    <dgm:cxn modelId="{43F7CD79-F6CF-49F9-B0CC-6E9B1280F9F3}" type="presParOf" srcId="{A8218452-A94B-435F-9AF5-5C298391AF7F}" destId="{86A7FB47-1446-451E-BE14-561C0451CBB4}" srcOrd="1" destOrd="0" presId="urn:microsoft.com/office/officeart/2005/8/layout/vList5"/>
    <dgm:cxn modelId="{E02280CB-C769-4A65-9E05-21F60D4817E3}" type="presParOf" srcId="{A8218452-A94B-435F-9AF5-5C298391AF7F}" destId="{E65830E1-F203-453A-9514-89BC07E90E9E}" srcOrd="2" destOrd="0" presId="urn:microsoft.com/office/officeart/2005/8/layout/vList5"/>
    <dgm:cxn modelId="{FD895E43-15BC-4B90-8FD0-22EFFD47AE07}" type="presParOf" srcId="{E65830E1-F203-453A-9514-89BC07E90E9E}" destId="{C484D346-0F84-4E1A-8168-ECEAA004CA2D}" srcOrd="0" destOrd="0" presId="urn:microsoft.com/office/officeart/2005/8/layout/vList5"/>
    <dgm:cxn modelId="{5FAAAD6D-2F7C-4D8F-B406-6D2961500AB8}" type="presParOf" srcId="{E65830E1-F203-453A-9514-89BC07E90E9E}" destId="{31FCD9AB-34AF-43E4-BCDB-C24327835EB8}" srcOrd="1" destOrd="0" presId="urn:microsoft.com/office/officeart/2005/8/layout/vList5"/>
    <dgm:cxn modelId="{71206213-FD50-49FA-AC44-67A0CA34F9A4}" type="presParOf" srcId="{A8218452-A94B-435F-9AF5-5C298391AF7F}" destId="{8F3AA181-959E-4379-A73D-1F84C4FE4B44}" srcOrd="3" destOrd="0" presId="urn:microsoft.com/office/officeart/2005/8/layout/vList5"/>
    <dgm:cxn modelId="{D8F3DE8A-DE44-4587-9985-E3A025EA3445}" type="presParOf" srcId="{A8218452-A94B-435F-9AF5-5C298391AF7F}" destId="{CA3748EC-BC74-4E26-B286-746C6AC8C76A}" srcOrd="4" destOrd="0" presId="urn:microsoft.com/office/officeart/2005/8/layout/vList5"/>
    <dgm:cxn modelId="{D5FD800D-2D89-46CB-9E24-346A9422EEFD}" type="presParOf" srcId="{CA3748EC-BC74-4E26-B286-746C6AC8C76A}" destId="{2DFF38ED-73EE-4F41-9461-47B2179B6A29}" srcOrd="0" destOrd="0" presId="urn:microsoft.com/office/officeart/2005/8/layout/vList5"/>
    <dgm:cxn modelId="{58B4BA7B-324C-43B7-A4D0-5660BC1ACE2C}" type="presParOf" srcId="{CA3748EC-BC74-4E26-B286-746C6AC8C76A}" destId="{2CDA7578-0779-4F39-BADD-1C1366AD50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854A0E2-61C0-4983-AABD-D18BAB183DC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5FF42EE-C23B-4ADB-90E3-2CA5AE974F9D}">
      <dgm:prSet phldrT="[Texte]"/>
      <dgm:spPr/>
      <dgm:t>
        <a:bodyPr/>
        <a:lstStyle/>
        <a:p>
          <a:r>
            <a:rPr lang="en-GB" dirty="0" smtClean="0"/>
            <a:t>A very successful strategy of catch-up and economic development </a:t>
          </a:r>
          <a:endParaRPr lang="fr-FR" dirty="0"/>
        </a:p>
      </dgm:t>
    </dgm:pt>
    <dgm:pt modelId="{7EA4DC98-50B6-4D77-878A-6CF9C479253E}" type="parTrans" cxnId="{3BC0613D-9AF0-4067-8DA0-205F1E9F48D5}">
      <dgm:prSet/>
      <dgm:spPr/>
      <dgm:t>
        <a:bodyPr/>
        <a:lstStyle/>
        <a:p>
          <a:endParaRPr lang="fr-FR"/>
        </a:p>
      </dgm:t>
    </dgm:pt>
    <dgm:pt modelId="{232EF721-9FEE-4D0D-90A1-50682FAA790F}" type="sibTrans" cxnId="{3BC0613D-9AF0-4067-8DA0-205F1E9F48D5}">
      <dgm:prSet/>
      <dgm:spPr/>
      <dgm:t>
        <a:bodyPr/>
        <a:lstStyle/>
        <a:p>
          <a:endParaRPr lang="fr-FR"/>
        </a:p>
      </dgm:t>
    </dgm:pt>
    <dgm:pt modelId="{2669B9A2-ABC6-4990-A637-DA01577676A3}">
      <dgm:prSet phldrT="[Texte]"/>
      <dgm:spPr/>
      <dgm:t>
        <a:bodyPr/>
        <a:lstStyle/>
        <a:p>
          <a:r>
            <a:rPr lang="en-GB" dirty="0" smtClean="0"/>
            <a:t>When it can be applied </a:t>
          </a:r>
          <a:endParaRPr lang="fr-FR" dirty="0"/>
        </a:p>
      </dgm:t>
    </dgm:pt>
    <dgm:pt modelId="{CC8CC455-9FC7-4EE4-811A-A59B9872FF45}" type="parTrans" cxnId="{B269A582-4059-4825-8C1E-A8D09C40B1F5}">
      <dgm:prSet/>
      <dgm:spPr/>
      <dgm:t>
        <a:bodyPr/>
        <a:lstStyle/>
        <a:p>
          <a:endParaRPr lang="fr-FR"/>
        </a:p>
      </dgm:t>
    </dgm:pt>
    <dgm:pt modelId="{9598288A-55ED-49AB-B00A-B17F39621359}" type="sibTrans" cxnId="{B269A582-4059-4825-8C1E-A8D09C40B1F5}">
      <dgm:prSet/>
      <dgm:spPr/>
      <dgm:t>
        <a:bodyPr/>
        <a:lstStyle/>
        <a:p>
          <a:endParaRPr lang="fr-FR"/>
        </a:p>
      </dgm:t>
    </dgm:pt>
    <dgm:pt modelId="{51C4F478-FCD5-44D8-BCA4-86A808D507A3}">
      <dgm:prSet phldrT="[Texte]"/>
      <dgm:spPr/>
      <dgm:t>
        <a:bodyPr/>
        <a:lstStyle/>
        <a:p>
          <a:r>
            <a:rPr lang="en-GB" dirty="0" smtClean="0"/>
            <a:t>See Japan ˂1990; Korea (S); Taiwan; Singapore; China; Malaysia</a:t>
          </a:r>
          <a:endParaRPr lang="fr-FR" dirty="0"/>
        </a:p>
      </dgm:t>
    </dgm:pt>
    <dgm:pt modelId="{4B9921E7-1AE6-4174-84F3-F8E6AADC363D}" type="parTrans" cxnId="{1FB5AE56-62D2-4A26-B830-D13F1E08E126}">
      <dgm:prSet/>
      <dgm:spPr/>
      <dgm:t>
        <a:bodyPr/>
        <a:lstStyle/>
        <a:p>
          <a:endParaRPr lang="fr-FR"/>
        </a:p>
      </dgm:t>
    </dgm:pt>
    <dgm:pt modelId="{C0E3A82E-7ABD-466F-80C6-5FDC51812EB0}" type="sibTrans" cxnId="{1FB5AE56-62D2-4A26-B830-D13F1E08E126}">
      <dgm:prSet/>
      <dgm:spPr/>
      <dgm:t>
        <a:bodyPr/>
        <a:lstStyle/>
        <a:p>
          <a:endParaRPr lang="fr-FR"/>
        </a:p>
      </dgm:t>
    </dgm:pt>
    <dgm:pt modelId="{8D6B12EF-D256-4B2F-856F-6DEE510A19AD}">
      <dgm:prSet phldrT="[Texte]"/>
      <dgm:spPr/>
      <dgm:t>
        <a:bodyPr/>
        <a:lstStyle/>
        <a:p>
          <a:r>
            <a:rPr lang="en-GB" dirty="0" smtClean="0"/>
            <a:t>Development path</a:t>
          </a:r>
          <a:endParaRPr lang="fr-FR" dirty="0"/>
        </a:p>
      </dgm:t>
    </dgm:pt>
    <dgm:pt modelId="{04D61D37-1AE8-48EE-94BA-5BC90D983564}" type="parTrans" cxnId="{D5F48628-A819-4ADF-A097-67695EE8B411}">
      <dgm:prSet/>
      <dgm:spPr/>
      <dgm:t>
        <a:bodyPr/>
        <a:lstStyle/>
        <a:p>
          <a:endParaRPr lang="fr-FR"/>
        </a:p>
      </dgm:t>
    </dgm:pt>
    <dgm:pt modelId="{2C490CB3-CF33-4A74-8CDF-0A102102BF44}" type="sibTrans" cxnId="{D5F48628-A819-4ADF-A097-67695EE8B411}">
      <dgm:prSet/>
      <dgm:spPr/>
      <dgm:t>
        <a:bodyPr/>
        <a:lstStyle/>
        <a:p>
          <a:endParaRPr lang="fr-FR"/>
        </a:p>
      </dgm:t>
    </dgm:pt>
    <dgm:pt modelId="{75C4EB64-74A4-4AFD-8A61-02B51090B0F0}">
      <dgm:prSet phldrT="[Texte]"/>
      <dgm:spPr/>
      <dgm:t>
        <a:bodyPr/>
        <a:lstStyle/>
        <a:p>
          <a:r>
            <a:rPr lang="en-GB" dirty="0" smtClean="0"/>
            <a:t>In the short run better to differentiate towards Related export variety (REXPVAR)</a:t>
          </a:r>
          <a:endParaRPr lang="fr-FR" dirty="0"/>
        </a:p>
      </dgm:t>
    </dgm:pt>
    <dgm:pt modelId="{8C1CE10D-6C15-4478-8345-499E4FB81444}" type="parTrans" cxnId="{BFDB215B-585E-4892-BB82-7CED5C65F9EB}">
      <dgm:prSet/>
      <dgm:spPr/>
      <dgm:t>
        <a:bodyPr/>
        <a:lstStyle/>
        <a:p>
          <a:endParaRPr lang="fr-FR"/>
        </a:p>
      </dgm:t>
    </dgm:pt>
    <dgm:pt modelId="{F4A719C3-ED3F-4B5D-9096-8FFBD8A19586}" type="sibTrans" cxnId="{BFDB215B-585E-4892-BB82-7CED5C65F9EB}">
      <dgm:prSet/>
      <dgm:spPr/>
      <dgm:t>
        <a:bodyPr/>
        <a:lstStyle/>
        <a:p>
          <a:endParaRPr lang="fr-FR"/>
        </a:p>
      </dgm:t>
    </dgm:pt>
    <dgm:pt modelId="{5D5AF045-001D-436A-A99B-3936E7810481}">
      <dgm:prSet phldrT="[Texte]"/>
      <dgm:spPr/>
      <dgm:t>
        <a:bodyPr/>
        <a:lstStyle/>
        <a:p>
          <a:r>
            <a:rPr lang="en-GB" dirty="0" smtClean="0"/>
            <a:t>In the long(</a:t>
          </a:r>
          <a:r>
            <a:rPr lang="en-GB" dirty="0" err="1" smtClean="0"/>
            <a:t>er</a:t>
          </a:r>
          <a:r>
            <a:rPr lang="en-GB" dirty="0" smtClean="0"/>
            <a:t>) run growing unrelated export variety (UEXPVAR) is required  </a:t>
          </a:r>
          <a:endParaRPr lang="fr-FR" dirty="0"/>
        </a:p>
      </dgm:t>
    </dgm:pt>
    <dgm:pt modelId="{7304884B-AE85-4C7E-B2C0-183A8A0465CB}" type="parTrans" cxnId="{FE8571F1-68F2-415B-9E22-28F4FEFBF1BA}">
      <dgm:prSet/>
      <dgm:spPr/>
      <dgm:t>
        <a:bodyPr/>
        <a:lstStyle/>
        <a:p>
          <a:endParaRPr lang="fr-FR"/>
        </a:p>
      </dgm:t>
    </dgm:pt>
    <dgm:pt modelId="{486F62BA-CD9B-4FBB-A31C-9508AE50B974}" type="sibTrans" cxnId="{FE8571F1-68F2-415B-9E22-28F4FEFBF1BA}">
      <dgm:prSet/>
      <dgm:spPr/>
      <dgm:t>
        <a:bodyPr/>
        <a:lstStyle/>
        <a:p>
          <a:endParaRPr lang="fr-FR"/>
        </a:p>
      </dgm:t>
    </dgm:pt>
    <dgm:pt modelId="{CEA80CBD-54C7-46CB-A0E3-8CA38F49BD50}">
      <dgm:prSet phldrT="[Texte]"/>
      <dgm:spPr/>
      <dgm:t>
        <a:bodyPr/>
        <a:lstStyle/>
        <a:p>
          <a:r>
            <a:rPr lang="en-GB" dirty="0" smtClean="0"/>
            <a:t>Variety </a:t>
          </a:r>
          <a:r>
            <a:rPr lang="en-GB" dirty="0" err="1" smtClean="0"/>
            <a:t>vs</a:t>
          </a:r>
          <a:r>
            <a:rPr lang="en-GB" dirty="0" smtClean="0"/>
            <a:t> output quality and internal differentiation</a:t>
          </a:r>
          <a:endParaRPr lang="fr-FR" dirty="0"/>
        </a:p>
      </dgm:t>
    </dgm:pt>
    <dgm:pt modelId="{5660D5DF-7B54-4214-85B4-664A8B4A433E}" type="parTrans" cxnId="{1CB8C6DF-A308-4097-8BF1-860393AB2393}">
      <dgm:prSet/>
      <dgm:spPr/>
      <dgm:t>
        <a:bodyPr/>
        <a:lstStyle/>
        <a:p>
          <a:endParaRPr lang="fr-FR"/>
        </a:p>
      </dgm:t>
    </dgm:pt>
    <dgm:pt modelId="{41B417E6-30CC-4700-8CA9-2E6651B6D318}" type="sibTrans" cxnId="{1CB8C6DF-A308-4097-8BF1-860393AB2393}">
      <dgm:prSet/>
      <dgm:spPr/>
      <dgm:t>
        <a:bodyPr/>
        <a:lstStyle/>
        <a:p>
          <a:endParaRPr lang="fr-FR"/>
        </a:p>
      </dgm:t>
    </dgm:pt>
    <dgm:pt modelId="{BD3DB2FF-1504-4BCE-8E74-00F76FFE5604}">
      <dgm:prSet phldrT="[Texte]"/>
      <dgm:spPr/>
      <dgm:t>
        <a:bodyPr/>
        <a:lstStyle/>
        <a:p>
          <a:r>
            <a:rPr lang="en-GB" dirty="0" smtClean="0"/>
            <a:t>Different possible combinations leading to </a:t>
          </a:r>
          <a:endParaRPr lang="fr-FR" dirty="0"/>
        </a:p>
      </dgm:t>
    </dgm:pt>
    <dgm:pt modelId="{39EB95E0-DBD7-49CA-8F8F-D6553AD5F7DD}" type="parTrans" cxnId="{1C614D0E-08B6-4563-8C83-794B54BB3D79}">
      <dgm:prSet/>
      <dgm:spPr/>
      <dgm:t>
        <a:bodyPr/>
        <a:lstStyle/>
        <a:p>
          <a:endParaRPr lang="fr-FR"/>
        </a:p>
      </dgm:t>
    </dgm:pt>
    <dgm:pt modelId="{F61D995C-7B15-4EE7-88A3-A4540FBCD639}" type="sibTrans" cxnId="{1C614D0E-08B6-4563-8C83-794B54BB3D79}">
      <dgm:prSet/>
      <dgm:spPr/>
      <dgm:t>
        <a:bodyPr/>
        <a:lstStyle/>
        <a:p>
          <a:endParaRPr lang="fr-FR"/>
        </a:p>
      </dgm:t>
    </dgm:pt>
    <dgm:pt modelId="{B3405354-A52A-4196-9028-4FFFD1B8D95A}">
      <dgm:prSet phldrT="[Texte]"/>
      <dgm:spPr/>
      <dgm:t>
        <a:bodyPr/>
        <a:lstStyle/>
        <a:p>
          <a:r>
            <a:rPr lang="en-GB" dirty="0" smtClean="0"/>
            <a:t>Different economic development paths and different national innovation systems (NIS)</a:t>
          </a:r>
          <a:endParaRPr lang="fr-FR" dirty="0"/>
        </a:p>
      </dgm:t>
    </dgm:pt>
    <dgm:pt modelId="{D685EB9E-E615-464A-9A6C-4E8C7C864080}" type="parTrans" cxnId="{DFCDC46E-4B6F-4785-B45B-86A5D05964A0}">
      <dgm:prSet/>
      <dgm:spPr/>
      <dgm:t>
        <a:bodyPr/>
        <a:lstStyle/>
        <a:p>
          <a:endParaRPr lang="fr-FR"/>
        </a:p>
      </dgm:t>
    </dgm:pt>
    <dgm:pt modelId="{01E42939-FF6E-4203-836E-62C190DECEC6}" type="sibTrans" cxnId="{DFCDC46E-4B6F-4785-B45B-86A5D05964A0}">
      <dgm:prSet/>
      <dgm:spPr/>
      <dgm:t>
        <a:bodyPr/>
        <a:lstStyle/>
        <a:p>
          <a:endParaRPr lang="fr-FR"/>
        </a:p>
      </dgm:t>
    </dgm:pt>
    <dgm:pt modelId="{FD18080E-EA3F-4118-9C73-8123DFC6BC4D}">
      <dgm:prSet phldrT="[Texte]"/>
      <dgm:spPr/>
      <dgm:t>
        <a:bodyPr/>
        <a:lstStyle/>
        <a:p>
          <a:r>
            <a:rPr lang="en-GB" noProof="0" dirty="0" smtClean="0"/>
            <a:t>Keep ratio V</a:t>
          </a:r>
          <a:r>
            <a:rPr lang="en-GB" baseline="-25000" noProof="0" dirty="0" smtClean="0"/>
            <a:t>N</a:t>
          </a:r>
          <a:r>
            <a:rPr lang="en-GB" noProof="0" dirty="0" smtClean="0"/>
            <a:t>/</a:t>
          </a:r>
          <a:r>
            <a:rPr lang="en-GB" noProof="0" dirty="0" err="1" smtClean="0"/>
            <a:t>N</a:t>
          </a:r>
          <a:r>
            <a:rPr lang="en-GB" baseline="-25000" noProof="0" dirty="0" err="1" smtClean="0"/>
            <a:t>w</a:t>
          </a:r>
          <a:r>
            <a:rPr lang="en-GB" noProof="0" dirty="0" smtClean="0"/>
            <a:t> almost constant or growing </a:t>
          </a:r>
          <a:endParaRPr lang="en-GB" noProof="0" dirty="0"/>
        </a:p>
      </dgm:t>
    </dgm:pt>
    <dgm:pt modelId="{D0DB21E7-055C-4A68-A6AE-A278F4DC5053}" type="parTrans" cxnId="{E7AE276C-DA39-48CA-8803-79CFA889BE92}">
      <dgm:prSet/>
      <dgm:spPr/>
    </dgm:pt>
    <dgm:pt modelId="{924E8C09-D261-41DB-ABEF-5D0EA1FD29A5}" type="sibTrans" cxnId="{E7AE276C-DA39-48CA-8803-79CFA889BE92}">
      <dgm:prSet/>
      <dgm:spPr/>
    </dgm:pt>
    <dgm:pt modelId="{F008B6E6-0126-41ED-8E72-83AB144B429D}" type="pres">
      <dgm:prSet presAssocID="{5854A0E2-61C0-4983-AABD-D18BAB183D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CEB07D6-F0BC-4EAD-8CA0-F2995F1C5C57}" type="pres">
      <dgm:prSet presAssocID="{95FF42EE-C23B-4ADB-90E3-2CA5AE974F9D}" presName="linNode" presStyleCnt="0"/>
      <dgm:spPr/>
    </dgm:pt>
    <dgm:pt modelId="{29EBCCBE-9972-4F05-9DA1-AE6472332FB9}" type="pres">
      <dgm:prSet presAssocID="{95FF42EE-C23B-4ADB-90E3-2CA5AE974F9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CC5081-4652-4F61-B8B7-570F28E7AF03}" type="pres">
      <dgm:prSet presAssocID="{95FF42EE-C23B-4ADB-90E3-2CA5AE974F9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23D62-60A7-47C5-A22A-FC79DF0B6577}" type="pres">
      <dgm:prSet presAssocID="{232EF721-9FEE-4D0D-90A1-50682FAA790F}" presName="sp" presStyleCnt="0"/>
      <dgm:spPr/>
    </dgm:pt>
    <dgm:pt modelId="{A0401ADF-1CD5-43B7-948B-D9E02768264C}" type="pres">
      <dgm:prSet presAssocID="{8D6B12EF-D256-4B2F-856F-6DEE510A19AD}" presName="linNode" presStyleCnt="0"/>
      <dgm:spPr/>
    </dgm:pt>
    <dgm:pt modelId="{8B5E2818-17C1-4BD0-8F48-20A5BD1BA145}" type="pres">
      <dgm:prSet presAssocID="{8D6B12EF-D256-4B2F-856F-6DEE510A19A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2570B3-C356-4996-842C-618D37A71978}" type="pres">
      <dgm:prSet presAssocID="{8D6B12EF-D256-4B2F-856F-6DEE510A19A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DCFDCC-0903-4849-A40B-DFB0A2CC9CE2}" type="pres">
      <dgm:prSet presAssocID="{2C490CB3-CF33-4A74-8CDF-0A102102BF44}" presName="sp" presStyleCnt="0"/>
      <dgm:spPr/>
    </dgm:pt>
    <dgm:pt modelId="{A61F13FD-E9D9-4735-BA56-0EF04C0E0DC9}" type="pres">
      <dgm:prSet presAssocID="{CEA80CBD-54C7-46CB-A0E3-8CA38F49BD50}" presName="linNode" presStyleCnt="0"/>
      <dgm:spPr/>
    </dgm:pt>
    <dgm:pt modelId="{362C05B8-EE1A-4C5A-9769-D9D22C70758D}" type="pres">
      <dgm:prSet presAssocID="{CEA80CBD-54C7-46CB-A0E3-8CA38F49BD5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FA6171-6CC3-445F-9672-2721BF5FF89B}" type="pres">
      <dgm:prSet presAssocID="{CEA80CBD-54C7-46CB-A0E3-8CA38F49BD5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766924-595B-4411-8290-56CFB9C071FC}" type="presOf" srcId="{B3405354-A52A-4196-9028-4FFFD1B8D95A}" destId="{12FA6171-6CC3-445F-9672-2721BF5FF89B}" srcOrd="0" destOrd="1" presId="urn:microsoft.com/office/officeart/2005/8/layout/vList5"/>
    <dgm:cxn modelId="{EC00AD73-B958-490C-A486-0119CB84B4F6}" type="presOf" srcId="{95FF42EE-C23B-4ADB-90E3-2CA5AE974F9D}" destId="{29EBCCBE-9972-4F05-9DA1-AE6472332FB9}" srcOrd="0" destOrd="0" presId="urn:microsoft.com/office/officeart/2005/8/layout/vList5"/>
    <dgm:cxn modelId="{1FB5AE56-62D2-4A26-B830-D13F1E08E126}" srcId="{95FF42EE-C23B-4ADB-90E3-2CA5AE974F9D}" destId="{51C4F478-FCD5-44D8-BCA4-86A808D507A3}" srcOrd="2" destOrd="0" parTransId="{4B9921E7-1AE6-4174-84F3-F8E6AADC363D}" sibTransId="{C0E3A82E-7ABD-466F-80C6-5FDC51812EB0}"/>
    <dgm:cxn modelId="{C2EEC54F-9EDD-49E3-9992-F03D5D04C315}" type="presOf" srcId="{5854A0E2-61C0-4983-AABD-D18BAB183DC4}" destId="{F008B6E6-0126-41ED-8E72-83AB144B429D}" srcOrd="0" destOrd="0" presId="urn:microsoft.com/office/officeart/2005/8/layout/vList5"/>
    <dgm:cxn modelId="{707EB129-1119-4928-B38A-4BD7C2BE9EA9}" type="presOf" srcId="{BD3DB2FF-1504-4BCE-8E74-00F76FFE5604}" destId="{12FA6171-6CC3-445F-9672-2721BF5FF89B}" srcOrd="0" destOrd="0" presId="urn:microsoft.com/office/officeart/2005/8/layout/vList5"/>
    <dgm:cxn modelId="{D9D757A2-4826-4348-914A-DDE1550FE8EB}" type="presOf" srcId="{CEA80CBD-54C7-46CB-A0E3-8CA38F49BD50}" destId="{362C05B8-EE1A-4C5A-9769-D9D22C70758D}" srcOrd="0" destOrd="0" presId="urn:microsoft.com/office/officeart/2005/8/layout/vList5"/>
    <dgm:cxn modelId="{A600456E-9A54-421A-B799-E4DB2A51EDF4}" type="presOf" srcId="{51C4F478-FCD5-44D8-BCA4-86A808D507A3}" destId="{ADCC5081-4652-4F61-B8B7-570F28E7AF03}" srcOrd="0" destOrd="2" presId="urn:microsoft.com/office/officeart/2005/8/layout/vList5"/>
    <dgm:cxn modelId="{807E308B-6714-426D-8E34-58B7121A7507}" type="presOf" srcId="{75C4EB64-74A4-4AFD-8A61-02B51090B0F0}" destId="{0A2570B3-C356-4996-842C-618D37A71978}" srcOrd="0" destOrd="0" presId="urn:microsoft.com/office/officeart/2005/8/layout/vList5"/>
    <dgm:cxn modelId="{6E0DA3A5-38CB-416F-B659-7203420D5A64}" type="presOf" srcId="{FD18080E-EA3F-4118-9C73-8123DFC6BC4D}" destId="{ADCC5081-4652-4F61-B8B7-570F28E7AF03}" srcOrd="0" destOrd="0" presId="urn:microsoft.com/office/officeart/2005/8/layout/vList5"/>
    <dgm:cxn modelId="{1CB8C6DF-A308-4097-8BF1-860393AB2393}" srcId="{5854A0E2-61C0-4983-AABD-D18BAB183DC4}" destId="{CEA80CBD-54C7-46CB-A0E3-8CA38F49BD50}" srcOrd="2" destOrd="0" parTransId="{5660D5DF-7B54-4214-85B4-664A8B4A433E}" sibTransId="{41B417E6-30CC-4700-8CA9-2E6651B6D318}"/>
    <dgm:cxn modelId="{3BC0613D-9AF0-4067-8DA0-205F1E9F48D5}" srcId="{5854A0E2-61C0-4983-AABD-D18BAB183DC4}" destId="{95FF42EE-C23B-4ADB-90E3-2CA5AE974F9D}" srcOrd="0" destOrd="0" parTransId="{7EA4DC98-50B6-4D77-878A-6CF9C479253E}" sibTransId="{232EF721-9FEE-4D0D-90A1-50682FAA790F}"/>
    <dgm:cxn modelId="{1E3B5F46-1203-4178-B7C5-E11E34323E45}" type="presOf" srcId="{8D6B12EF-D256-4B2F-856F-6DEE510A19AD}" destId="{8B5E2818-17C1-4BD0-8F48-20A5BD1BA145}" srcOrd="0" destOrd="0" presId="urn:microsoft.com/office/officeart/2005/8/layout/vList5"/>
    <dgm:cxn modelId="{DFCDC46E-4B6F-4785-B45B-86A5D05964A0}" srcId="{CEA80CBD-54C7-46CB-A0E3-8CA38F49BD50}" destId="{B3405354-A52A-4196-9028-4FFFD1B8D95A}" srcOrd="1" destOrd="0" parTransId="{D685EB9E-E615-464A-9A6C-4E8C7C864080}" sibTransId="{01E42939-FF6E-4203-836E-62C190DECEC6}"/>
    <dgm:cxn modelId="{1C614D0E-08B6-4563-8C83-794B54BB3D79}" srcId="{CEA80CBD-54C7-46CB-A0E3-8CA38F49BD50}" destId="{BD3DB2FF-1504-4BCE-8E74-00F76FFE5604}" srcOrd="0" destOrd="0" parTransId="{39EB95E0-DBD7-49CA-8F8F-D6553AD5F7DD}" sibTransId="{F61D995C-7B15-4EE7-88A3-A4540FBCD639}"/>
    <dgm:cxn modelId="{E7AE276C-DA39-48CA-8803-79CFA889BE92}" srcId="{95FF42EE-C23B-4ADB-90E3-2CA5AE974F9D}" destId="{FD18080E-EA3F-4118-9C73-8123DFC6BC4D}" srcOrd="0" destOrd="0" parTransId="{D0DB21E7-055C-4A68-A6AE-A278F4DC5053}" sibTransId="{924E8C09-D261-41DB-ABEF-5D0EA1FD29A5}"/>
    <dgm:cxn modelId="{D746D5A9-2EEB-4E4E-80A6-B0D693BFA114}" type="presOf" srcId="{2669B9A2-ABC6-4990-A637-DA01577676A3}" destId="{ADCC5081-4652-4F61-B8B7-570F28E7AF03}" srcOrd="0" destOrd="1" presId="urn:microsoft.com/office/officeart/2005/8/layout/vList5"/>
    <dgm:cxn modelId="{93B91E25-E852-41AC-B7C2-0839396B144E}" type="presOf" srcId="{5D5AF045-001D-436A-A99B-3936E7810481}" destId="{0A2570B3-C356-4996-842C-618D37A71978}" srcOrd="0" destOrd="1" presId="urn:microsoft.com/office/officeart/2005/8/layout/vList5"/>
    <dgm:cxn modelId="{D5F48628-A819-4ADF-A097-67695EE8B411}" srcId="{5854A0E2-61C0-4983-AABD-D18BAB183DC4}" destId="{8D6B12EF-D256-4B2F-856F-6DEE510A19AD}" srcOrd="1" destOrd="0" parTransId="{04D61D37-1AE8-48EE-94BA-5BC90D983564}" sibTransId="{2C490CB3-CF33-4A74-8CDF-0A102102BF44}"/>
    <dgm:cxn modelId="{BFDB215B-585E-4892-BB82-7CED5C65F9EB}" srcId="{8D6B12EF-D256-4B2F-856F-6DEE510A19AD}" destId="{75C4EB64-74A4-4AFD-8A61-02B51090B0F0}" srcOrd="0" destOrd="0" parTransId="{8C1CE10D-6C15-4478-8345-499E4FB81444}" sibTransId="{F4A719C3-ED3F-4B5D-9096-8FFBD8A19586}"/>
    <dgm:cxn modelId="{FE8571F1-68F2-415B-9E22-28F4FEFBF1BA}" srcId="{8D6B12EF-D256-4B2F-856F-6DEE510A19AD}" destId="{5D5AF045-001D-436A-A99B-3936E7810481}" srcOrd="1" destOrd="0" parTransId="{7304884B-AE85-4C7E-B2C0-183A8A0465CB}" sibTransId="{486F62BA-CD9B-4FBB-A31C-9508AE50B974}"/>
    <dgm:cxn modelId="{B269A582-4059-4825-8C1E-A8D09C40B1F5}" srcId="{95FF42EE-C23B-4ADB-90E3-2CA5AE974F9D}" destId="{2669B9A2-ABC6-4990-A637-DA01577676A3}" srcOrd="1" destOrd="0" parTransId="{CC8CC455-9FC7-4EE4-811A-A59B9872FF45}" sibTransId="{9598288A-55ED-49AB-B00A-B17F39621359}"/>
    <dgm:cxn modelId="{38BBB2C3-78D5-4FF4-9639-FB19610E7BCC}" type="presParOf" srcId="{F008B6E6-0126-41ED-8E72-83AB144B429D}" destId="{1CEB07D6-F0BC-4EAD-8CA0-F2995F1C5C57}" srcOrd="0" destOrd="0" presId="urn:microsoft.com/office/officeart/2005/8/layout/vList5"/>
    <dgm:cxn modelId="{86B32956-66DA-4B9E-9CB6-3C976024FA14}" type="presParOf" srcId="{1CEB07D6-F0BC-4EAD-8CA0-F2995F1C5C57}" destId="{29EBCCBE-9972-4F05-9DA1-AE6472332FB9}" srcOrd="0" destOrd="0" presId="urn:microsoft.com/office/officeart/2005/8/layout/vList5"/>
    <dgm:cxn modelId="{666C9141-2AC8-4C1E-9708-9FAC4D2CDB32}" type="presParOf" srcId="{1CEB07D6-F0BC-4EAD-8CA0-F2995F1C5C57}" destId="{ADCC5081-4652-4F61-B8B7-570F28E7AF03}" srcOrd="1" destOrd="0" presId="urn:microsoft.com/office/officeart/2005/8/layout/vList5"/>
    <dgm:cxn modelId="{6149A8F5-AD11-419F-9131-E4334862F484}" type="presParOf" srcId="{F008B6E6-0126-41ED-8E72-83AB144B429D}" destId="{3DA23D62-60A7-47C5-A22A-FC79DF0B6577}" srcOrd="1" destOrd="0" presId="urn:microsoft.com/office/officeart/2005/8/layout/vList5"/>
    <dgm:cxn modelId="{1B33BC7A-BA65-4B69-9F46-68C341AF2F94}" type="presParOf" srcId="{F008B6E6-0126-41ED-8E72-83AB144B429D}" destId="{A0401ADF-1CD5-43B7-948B-D9E02768264C}" srcOrd="2" destOrd="0" presId="urn:microsoft.com/office/officeart/2005/8/layout/vList5"/>
    <dgm:cxn modelId="{77E49E91-1E5D-4F05-9A37-F8C68D523CC6}" type="presParOf" srcId="{A0401ADF-1CD5-43B7-948B-D9E02768264C}" destId="{8B5E2818-17C1-4BD0-8F48-20A5BD1BA145}" srcOrd="0" destOrd="0" presId="urn:microsoft.com/office/officeart/2005/8/layout/vList5"/>
    <dgm:cxn modelId="{E01F4186-450F-46E9-93BF-6275CD9AB067}" type="presParOf" srcId="{A0401ADF-1CD5-43B7-948B-D9E02768264C}" destId="{0A2570B3-C356-4996-842C-618D37A71978}" srcOrd="1" destOrd="0" presId="urn:microsoft.com/office/officeart/2005/8/layout/vList5"/>
    <dgm:cxn modelId="{E2148744-BDAA-4C2D-B0BD-E3AC4CD6157F}" type="presParOf" srcId="{F008B6E6-0126-41ED-8E72-83AB144B429D}" destId="{73DCFDCC-0903-4849-A40B-DFB0A2CC9CE2}" srcOrd="3" destOrd="0" presId="urn:microsoft.com/office/officeart/2005/8/layout/vList5"/>
    <dgm:cxn modelId="{97B5A96B-2AB0-4552-84AB-EA45F5A8A7A2}" type="presParOf" srcId="{F008B6E6-0126-41ED-8E72-83AB144B429D}" destId="{A61F13FD-E9D9-4735-BA56-0EF04C0E0DC9}" srcOrd="4" destOrd="0" presId="urn:microsoft.com/office/officeart/2005/8/layout/vList5"/>
    <dgm:cxn modelId="{95EAB47C-F14C-4528-9DF0-85A3A5DF1E93}" type="presParOf" srcId="{A61F13FD-E9D9-4735-BA56-0EF04C0E0DC9}" destId="{362C05B8-EE1A-4C5A-9769-D9D22C70758D}" srcOrd="0" destOrd="0" presId="urn:microsoft.com/office/officeart/2005/8/layout/vList5"/>
    <dgm:cxn modelId="{2D62F4CB-D714-4987-A3C4-673608EAFE14}" type="presParOf" srcId="{A61F13FD-E9D9-4735-BA56-0EF04C0E0DC9}" destId="{12FA6171-6CC3-445F-9672-2721BF5FF8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50E14FD-1CAF-487F-ADD2-D84FDF0AECE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B99688E-8AFE-4F31-9BFD-C65E6DCBCE6E}">
      <dgm:prSet phldrT="[Texte]"/>
      <dgm:spPr/>
      <dgm:t>
        <a:bodyPr/>
        <a:lstStyle/>
        <a:p>
          <a:r>
            <a:rPr lang="en-GB" dirty="0" smtClean="0"/>
            <a:t>NR based development strategy can lead to the economic  frontier but </a:t>
          </a:r>
          <a:endParaRPr lang="fr-FR" dirty="0"/>
        </a:p>
      </dgm:t>
    </dgm:pt>
    <dgm:pt modelId="{C870A716-AA73-4742-8CFA-F783B5AE6A06}" type="parTrans" cxnId="{3BD8E1D3-EAE1-4836-AD7E-6CDD98FFC174}">
      <dgm:prSet/>
      <dgm:spPr/>
      <dgm:t>
        <a:bodyPr/>
        <a:lstStyle/>
        <a:p>
          <a:endParaRPr lang="fr-FR"/>
        </a:p>
      </dgm:t>
    </dgm:pt>
    <dgm:pt modelId="{5F158320-8E46-4299-8D39-E48AB338E521}" type="sibTrans" cxnId="{3BD8E1D3-EAE1-4836-AD7E-6CDD98FFC174}">
      <dgm:prSet/>
      <dgm:spPr/>
      <dgm:t>
        <a:bodyPr/>
        <a:lstStyle/>
        <a:p>
          <a:endParaRPr lang="fr-FR"/>
        </a:p>
      </dgm:t>
    </dgm:pt>
    <dgm:pt modelId="{DB5461EB-F3A3-4574-B9C1-C43B7F27B901}">
      <dgm:prSet phldrT="[Texte]"/>
      <dgm:spPr/>
      <dgm:t>
        <a:bodyPr/>
        <a:lstStyle/>
        <a:p>
          <a:r>
            <a:rPr lang="en-GB" dirty="0" smtClean="0"/>
            <a:t>It may entail the curse of natural resources</a:t>
          </a:r>
          <a:endParaRPr lang="fr-FR" dirty="0"/>
        </a:p>
      </dgm:t>
    </dgm:pt>
    <dgm:pt modelId="{6F2CD1AC-5FC4-4ECB-B4CF-DF4BE6222F17}" type="parTrans" cxnId="{2CE128F9-89AE-4004-92D4-414D6CC23698}">
      <dgm:prSet/>
      <dgm:spPr/>
      <dgm:t>
        <a:bodyPr/>
        <a:lstStyle/>
        <a:p>
          <a:endParaRPr lang="fr-FR"/>
        </a:p>
      </dgm:t>
    </dgm:pt>
    <dgm:pt modelId="{AFA2A1CD-7443-4A94-9A60-6426DF177A70}" type="sibTrans" cxnId="{2CE128F9-89AE-4004-92D4-414D6CC23698}">
      <dgm:prSet/>
      <dgm:spPr/>
      <dgm:t>
        <a:bodyPr/>
        <a:lstStyle/>
        <a:p>
          <a:endParaRPr lang="fr-FR"/>
        </a:p>
      </dgm:t>
    </dgm:pt>
    <dgm:pt modelId="{4FB93B1E-D9B5-48AB-A6D4-4F672F600199}">
      <dgm:prSet phldrT="[Texte]"/>
      <dgm:spPr/>
      <dgm:t>
        <a:bodyPr/>
        <a:lstStyle/>
        <a:p>
          <a:r>
            <a:rPr lang="en-GB" dirty="0" smtClean="0"/>
            <a:t>It often does not lead country/region towards the technological frontier </a:t>
          </a:r>
          <a:endParaRPr lang="fr-FR" dirty="0"/>
        </a:p>
      </dgm:t>
    </dgm:pt>
    <dgm:pt modelId="{085EFE59-43FA-488A-B726-8B86DF6C6E8B}" type="parTrans" cxnId="{86932E9E-10CB-4AF0-AAE7-98CF56E3BECF}">
      <dgm:prSet/>
      <dgm:spPr/>
      <dgm:t>
        <a:bodyPr/>
        <a:lstStyle/>
        <a:p>
          <a:endParaRPr lang="fr-FR"/>
        </a:p>
      </dgm:t>
    </dgm:pt>
    <dgm:pt modelId="{3B438AD9-1D5A-4C36-A4CB-0029240E42CC}" type="sibTrans" cxnId="{86932E9E-10CB-4AF0-AAE7-98CF56E3BECF}">
      <dgm:prSet/>
      <dgm:spPr/>
      <dgm:t>
        <a:bodyPr/>
        <a:lstStyle/>
        <a:p>
          <a:endParaRPr lang="fr-FR"/>
        </a:p>
      </dgm:t>
    </dgm:pt>
    <dgm:pt modelId="{7D503B72-4FE5-4E92-ACC3-73952A28BDD2}">
      <dgm:prSet phldrT="[Texte]"/>
      <dgm:spPr/>
      <dgm:t>
        <a:bodyPr/>
        <a:lstStyle/>
        <a:p>
          <a:r>
            <a:rPr lang="en-GB" dirty="0" smtClean="0"/>
            <a:t>Curse may entail </a:t>
          </a:r>
          <a:endParaRPr lang="fr-FR" dirty="0"/>
        </a:p>
      </dgm:t>
    </dgm:pt>
    <dgm:pt modelId="{6386D713-A4DE-40C0-9C75-D738C060DA4F}" type="parTrans" cxnId="{A2851B95-D773-4700-80C9-1B91AAA30135}">
      <dgm:prSet/>
      <dgm:spPr/>
      <dgm:t>
        <a:bodyPr/>
        <a:lstStyle/>
        <a:p>
          <a:endParaRPr lang="fr-FR"/>
        </a:p>
      </dgm:t>
    </dgm:pt>
    <dgm:pt modelId="{51902676-1E04-489E-9B28-E9D2676D93C4}" type="sibTrans" cxnId="{A2851B95-D773-4700-80C9-1B91AAA30135}">
      <dgm:prSet/>
      <dgm:spPr/>
      <dgm:t>
        <a:bodyPr/>
        <a:lstStyle/>
        <a:p>
          <a:endParaRPr lang="fr-FR"/>
        </a:p>
      </dgm:t>
    </dgm:pt>
    <dgm:pt modelId="{42799DEA-8D19-44CF-8938-8879E49709D7}">
      <dgm:prSet phldrT="[Texte]"/>
      <dgm:spPr/>
      <dgm:t>
        <a:bodyPr/>
        <a:lstStyle/>
        <a:p>
          <a:r>
            <a:rPr lang="en-GB" dirty="0" smtClean="0"/>
            <a:t>worsening quality of institutions</a:t>
          </a:r>
          <a:endParaRPr lang="fr-FR" dirty="0"/>
        </a:p>
      </dgm:t>
    </dgm:pt>
    <dgm:pt modelId="{D4F14C1B-317A-4AF3-8E43-F0517E283DF7}" type="parTrans" cxnId="{9FFA2092-0C55-484F-9341-56384DCE9531}">
      <dgm:prSet/>
      <dgm:spPr/>
      <dgm:t>
        <a:bodyPr/>
        <a:lstStyle/>
        <a:p>
          <a:endParaRPr lang="fr-FR"/>
        </a:p>
      </dgm:t>
    </dgm:pt>
    <dgm:pt modelId="{D4125823-2417-40E9-B213-49E1BACA2D2F}" type="sibTrans" cxnId="{9FFA2092-0C55-484F-9341-56384DCE9531}">
      <dgm:prSet/>
      <dgm:spPr/>
      <dgm:t>
        <a:bodyPr/>
        <a:lstStyle/>
        <a:p>
          <a:endParaRPr lang="fr-FR"/>
        </a:p>
      </dgm:t>
    </dgm:pt>
    <dgm:pt modelId="{FF2522D8-B6E1-4C07-9087-264FCFFA53B7}">
      <dgm:prSet phldrT="[Texte]"/>
      <dgm:spPr/>
      <dgm:t>
        <a:bodyPr/>
        <a:lstStyle/>
        <a:p>
          <a:r>
            <a:rPr lang="en-GB" dirty="0" smtClean="0"/>
            <a:t>reduction in social welfare</a:t>
          </a:r>
          <a:endParaRPr lang="fr-FR" dirty="0"/>
        </a:p>
      </dgm:t>
    </dgm:pt>
    <dgm:pt modelId="{047353AD-AA06-4873-8DA9-7D86F19A1991}" type="parTrans" cxnId="{649FEE9F-75AD-4AD2-9109-26D9CF802AAF}">
      <dgm:prSet/>
      <dgm:spPr/>
      <dgm:t>
        <a:bodyPr/>
        <a:lstStyle/>
        <a:p>
          <a:endParaRPr lang="fr-FR"/>
        </a:p>
      </dgm:t>
    </dgm:pt>
    <dgm:pt modelId="{6B203854-47D6-436C-9B7C-7E46EB55E9E2}" type="sibTrans" cxnId="{649FEE9F-75AD-4AD2-9109-26D9CF802AAF}">
      <dgm:prSet/>
      <dgm:spPr/>
      <dgm:t>
        <a:bodyPr/>
        <a:lstStyle/>
        <a:p>
          <a:endParaRPr lang="fr-FR"/>
        </a:p>
      </dgm:t>
    </dgm:pt>
    <dgm:pt modelId="{E948934F-214A-4D5B-85BA-E8BEF6255285}">
      <dgm:prSet phldrT="[Texte]"/>
      <dgm:spPr/>
      <dgm:t>
        <a:bodyPr/>
        <a:lstStyle/>
        <a:p>
          <a:r>
            <a:rPr lang="en-GB" dirty="0" smtClean="0"/>
            <a:t>A virtuous natural resources based development  strategy? </a:t>
          </a:r>
          <a:endParaRPr lang="fr-FR" dirty="0"/>
        </a:p>
      </dgm:t>
    </dgm:pt>
    <dgm:pt modelId="{8C235AEE-BAE0-4945-B1B4-4F9791CCE2DA}" type="parTrans" cxnId="{782DCB24-E14C-423F-BFDE-8D6D49E9EBC9}">
      <dgm:prSet/>
      <dgm:spPr/>
      <dgm:t>
        <a:bodyPr/>
        <a:lstStyle/>
        <a:p>
          <a:endParaRPr lang="fr-FR"/>
        </a:p>
      </dgm:t>
    </dgm:pt>
    <dgm:pt modelId="{6C466DD6-388A-48B1-AF9C-9997653C1AAC}" type="sibTrans" cxnId="{782DCB24-E14C-423F-BFDE-8D6D49E9EBC9}">
      <dgm:prSet/>
      <dgm:spPr/>
      <dgm:t>
        <a:bodyPr/>
        <a:lstStyle/>
        <a:p>
          <a:endParaRPr lang="fr-FR"/>
        </a:p>
      </dgm:t>
    </dgm:pt>
    <dgm:pt modelId="{3217639F-1B7B-4673-BA19-703A2EF621C9}">
      <dgm:prSet phldrT="[Texte]"/>
      <dgm:spPr/>
      <dgm:t>
        <a:bodyPr/>
        <a:lstStyle/>
        <a:p>
          <a:r>
            <a:rPr lang="en-GB" dirty="0" smtClean="0"/>
            <a:t>Learning</a:t>
          </a:r>
          <a:endParaRPr lang="fr-FR" dirty="0"/>
        </a:p>
      </dgm:t>
    </dgm:pt>
    <dgm:pt modelId="{B95D1A13-D749-4EB3-9385-6D0FC59F2260}" type="parTrans" cxnId="{93E36D50-97EB-4781-8E55-D2987D01F526}">
      <dgm:prSet/>
      <dgm:spPr/>
      <dgm:t>
        <a:bodyPr/>
        <a:lstStyle/>
        <a:p>
          <a:endParaRPr lang="fr-FR"/>
        </a:p>
      </dgm:t>
    </dgm:pt>
    <dgm:pt modelId="{F19E7908-3BD2-40C0-A72A-0C994BFEEB9A}" type="sibTrans" cxnId="{93E36D50-97EB-4781-8E55-D2987D01F526}">
      <dgm:prSet/>
      <dgm:spPr/>
      <dgm:t>
        <a:bodyPr/>
        <a:lstStyle/>
        <a:p>
          <a:endParaRPr lang="fr-FR"/>
        </a:p>
      </dgm:t>
    </dgm:pt>
    <dgm:pt modelId="{AA886053-A439-482A-8F3F-EAFFF65EAE5E}">
      <dgm:prSet phldrT="[Texte]"/>
      <dgm:spPr/>
      <dgm:t>
        <a:bodyPr/>
        <a:lstStyle/>
        <a:p>
          <a:r>
            <a:rPr lang="en-GB" dirty="0" smtClean="0"/>
            <a:t>It often reduces export variety</a:t>
          </a:r>
          <a:endParaRPr lang="fr-FR" dirty="0"/>
        </a:p>
      </dgm:t>
    </dgm:pt>
    <dgm:pt modelId="{3C48E2C8-AE99-41AB-B4D2-A4A83D12371E}" type="parTrans" cxnId="{9ED6CE1F-7813-4C7F-B01E-CFDA108D094B}">
      <dgm:prSet/>
      <dgm:spPr/>
    </dgm:pt>
    <dgm:pt modelId="{BED1A54E-3B4A-4F18-9754-A51A8F1E658A}" type="sibTrans" cxnId="{9ED6CE1F-7813-4C7F-B01E-CFDA108D094B}">
      <dgm:prSet/>
      <dgm:spPr/>
    </dgm:pt>
    <dgm:pt modelId="{E0812D6D-13CF-487E-99A9-1B1F33CDEA20}">
      <dgm:prSet phldrT="[Texte]"/>
      <dgm:spPr/>
      <dgm:t>
        <a:bodyPr/>
        <a:lstStyle/>
        <a:p>
          <a:r>
            <a:rPr lang="en-GB" dirty="0" smtClean="0"/>
            <a:t>inhibits the differentiation of the economic system</a:t>
          </a:r>
          <a:endParaRPr lang="fr-FR" dirty="0"/>
        </a:p>
      </dgm:t>
    </dgm:pt>
    <dgm:pt modelId="{A0BA4007-2F34-4517-B6EF-67C1D1510247}" type="parTrans" cxnId="{257ADF23-E692-4DC3-80D3-C49C409FE9A9}">
      <dgm:prSet/>
      <dgm:spPr/>
    </dgm:pt>
    <dgm:pt modelId="{B2A9AC86-09FE-4EE5-BD6B-889E13E886A0}" type="sibTrans" cxnId="{257ADF23-E692-4DC3-80D3-C49C409FE9A9}">
      <dgm:prSet/>
      <dgm:spPr/>
    </dgm:pt>
    <dgm:pt modelId="{FF314C94-C774-4F9D-8AF6-0618B1EFDC20}">
      <dgm:prSet phldrT="[Texte]"/>
      <dgm:spPr/>
      <dgm:t>
        <a:bodyPr/>
        <a:lstStyle/>
        <a:p>
          <a:r>
            <a:rPr lang="en-GB" dirty="0" smtClean="0"/>
            <a:t>does not require or inhibits learning</a:t>
          </a:r>
          <a:endParaRPr lang="fr-FR" dirty="0"/>
        </a:p>
      </dgm:t>
    </dgm:pt>
    <dgm:pt modelId="{686FDBD2-C5A8-4FD3-8984-237339894156}" type="parTrans" cxnId="{0EAF711C-E833-4E8E-983D-518484158422}">
      <dgm:prSet/>
      <dgm:spPr/>
    </dgm:pt>
    <dgm:pt modelId="{F6F0963A-F138-4DEC-A44D-1E7C7B31B2A3}" type="sibTrans" cxnId="{0EAF711C-E833-4E8E-983D-518484158422}">
      <dgm:prSet/>
      <dgm:spPr/>
    </dgm:pt>
    <dgm:pt modelId="{3EE87039-468D-4152-86F7-37F7077C6853}">
      <dgm:prSet phldrT="[Texte]"/>
      <dgm:spPr/>
      <dgm:t>
        <a:bodyPr/>
        <a:lstStyle/>
        <a:p>
          <a:r>
            <a:rPr lang="en-GB" dirty="0" smtClean="0"/>
            <a:t>Distribution</a:t>
          </a:r>
          <a:endParaRPr lang="fr-FR" dirty="0"/>
        </a:p>
      </dgm:t>
    </dgm:pt>
    <dgm:pt modelId="{D3518DE9-71DD-4D0C-8630-84AD4958F4DB}" type="parTrans" cxnId="{8EAC2410-6CDC-4D14-BB16-EDFB881E5DE8}">
      <dgm:prSet/>
      <dgm:spPr/>
    </dgm:pt>
    <dgm:pt modelId="{F83FBC99-3B70-485C-BCC9-56C2CFDAD224}" type="sibTrans" cxnId="{8EAC2410-6CDC-4D14-BB16-EDFB881E5DE8}">
      <dgm:prSet/>
      <dgm:spPr/>
    </dgm:pt>
    <dgm:pt modelId="{AC118425-3830-43F6-B37C-48564E3DEAB3}">
      <dgm:prSet phldrT="[Texte]"/>
      <dgm:spPr/>
      <dgm:t>
        <a:bodyPr/>
        <a:lstStyle/>
        <a:p>
          <a:r>
            <a:rPr lang="en-GB" dirty="0" smtClean="0"/>
            <a:t>Education</a:t>
          </a:r>
          <a:endParaRPr lang="fr-FR" dirty="0"/>
        </a:p>
      </dgm:t>
    </dgm:pt>
    <dgm:pt modelId="{890AA1A4-50C0-4A80-8456-E6DFD89A1FEA}" type="parTrans" cxnId="{FBA8BC63-BAB1-4142-88BB-143557161357}">
      <dgm:prSet/>
      <dgm:spPr/>
    </dgm:pt>
    <dgm:pt modelId="{9D5BA0C6-E40D-4B35-BB7F-05FB28F715B7}" type="sibTrans" cxnId="{FBA8BC63-BAB1-4142-88BB-143557161357}">
      <dgm:prSet/>
      <dgm:spPr/>
    </dgm:pt>
    <dgm:pt modelId="{90C2C698-5BB3-462D-AE40-82AB05578EDB}">
      <dgm:prSet phldrT="[Texte]"/>
      <dgm:spPr/>
      <dgm:t>
        <a:bodyPr/>
        <a:lstStyle/>
        <a:p>
          <a:r>
            <a:rPr lang="en-GB" noProof="0" dirty="0" smtClean="0"/>
            <a:t>Related variety </a:t>
          </a:r>
          <a:endParaRPr lang="en-GB" noProof="0" dirty="0"/>
        </a:p>
      </dgm:t>
    </dgm:pt>
    <dgm:pt modelId="{35B7BF84-50E3-4B88-9EE0-6C1DE2E1E4B1}" type="parTrans" cxnId="{234AB62A-48DD-4945-9F58-65994D7086B9}">
      <dgm:prSet/>
      <dgm:spPr/>
    </dgm:pt>
    <dgm:pt modelId="{AE683F45-37AF-4CC9-B07F-289D1049D542}" type="sibTrans" cxnId="{234AB62A-48DD-4945-9F58-65994D7086B9}">
      <dgm:prSet/>
      <dgm:spPr/>
    </dgm:pt>
    <dgm:pt modelId="{AC4739A3-9089-4158-A96B-460265F8C90C}" type="pres">
      <dgm:prSet presAssocID="{050E14FD-1CAF-487F-ADD2-D84FDF0AEC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54EBCC2-92F6-4B1E-B7C7-44F23FCD851C}" type="pres">
      <dgm:prSet presAssocID="{0B99688E-8AFE-4F31-9BFD-C65E6DCBCE6E}" presName="linNode" presStyleCnt="0"/>
      <dgm:spPr/>
    </dgm:pt>
    <dgm:pt modelId="{1B0DA685-3C7C-43A4-878C-90560BFB7AD4}" type="pres">
      <dgm:prSet presAssocID="{0B99688E-8AFE-4F31-9BFD-C65E6DCBCE6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6F2204-C1C8-4126-BCD8-18DEB4E13E5E}" type="pres">
      <dgm:prSet presAssocID="{0B99688E-8AFE-4F31-9BFD-C65E6DCBCE6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D05805-1D5B-4125-844E-D9A63FB31BB2}" type="pres">
      <dgm:prSet presAssocID="{5F158320-8E46-4299-8D39-E48AB338E521}" presName="sp" presStyleCnt="0"/>
      <dgm:spPr/>
    </dgm:pt>
    <dgm:pt modelId="{82ED4FBB-D6FF-4C1C-8F2C-77863B0BE45E}" type="pres">
      <dgm:prSet presAssocID="{7D503B72-4FE5-4E92-ACC3-73952A28BDD2}" presName="linNode" presStyleCnt="0"/>
      <dgm:spPr/>
    </dgm:pt>
    <dgm:pt modelId="{15D35571-7C8C-40D0-A924-7461C16EF171}" type="pres">
      <dgm:prSet presAssocID="{7D503B72-4FE5-4E92-ACC3-73952A28BDD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90AE82-DECA-4124-A922-B6E30A1EA9B1}" type="pres">
      <dgm:prSet presAssocID="{7D503B72-4FE5-4E92-ACC3-73952A28BDD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F144FA-FAF4-43E8-B96F-EA625E4EF2A1}" type="pres">
      <dgm:prSet presAssocID="{51902676-1E04-489E-9B28-E9D2676D93C4}" presName="sp" presStyleCnt="0"/>
      <dgm:spPr/>
    </dgm:pt>
    <dgm:pt modelId="{92E5C178-3777-4615-AAE5-B331123E8698}" type="pres">
      <dgm:prSet presAssocID="{E948934F-214A-4D5B-85BA-E8BEF6255285}" presName="linNode" presStyleCnt="0"/>
      <dgm:spPr/>
    </dgm:pt>
    <dgm:pt modelId="{9B952C8D-92CB-4DE7-911A-49C788348D66}" type="pres">
      <dgm:prSet presAssocID="{E948934F-214A-4D5B-85BA-E8BEF625528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3EBF45-2311-4E7F-B0E1-C64CB32D4518}" type="pres">
      <dgm:prSet presAssocID="{E948934F-214A-4D5B-85BA-E8BEF625528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EAC2410-6CDC-4D14-BB16-EDFB881E5DE8}" srcId="{E948934F-214A-4D5B-85BA-E8BEF6255285}" destId="{3EE87039-468D-4152-86F7-37F7077C6853}" srcOrd="1" destOrd="0" parTransId="{D3518DE9-71DD-4D0C-8630-84AD4958F4DB}" sibTransId="{F83FBC99-3B70-485C-BCC9-56C2CFDAD224}"/>
    <dgm:cxn modelId="{B5337E0F-9EB1-411B-A5F2-7B61731F2BCB}" type="presOf" srcId="{3EE87039-468D-4152-86F7-37F7077C6853}" destId="{E13EBF45-2311-4E7F-B0E1-C64CB32D4518}" srcOrd="0" destOrd="1" presId="urn:microsoft.com/office/officeart/2005/8/layout/vList5"/>
    <dgm:cxn modelId="{9FFA2092-0C55-484F-9341-56384DCE9531}" srcId="{7D503B72-4FE5-4E92-ACC3-73952A28BDD2}" destId="{42799DEA-8D19-44CF-8938-8879E49709D7}" srcOrd="0" destOrd="0" parTransId="{D4F14C1B-317A-4AF3-8E43-F0517E283DF7}" sibTransId="{D4125823-2417-40E9-B213-49E1BACA2D2F}"/>
    <dgm:cxn modelId="{257ADF23-E692-4DC3-80D3-C49C409FE9A9}" srcId="{7D503B72-4FE5-4E92-ACC3-73952A28BDD2}" destId="{E0812D6D-13CF-487E-99A9-1B1F33CDEA20}" srcOrd="3" destOrd="0" parTransId="{A0BA4007-2F34-4517-B6EF-67C1D1510247}" sibTransId="{B2A9AC86-09FE-4EE5-BD6B-889E13E886A0}"/>
    <dgm:cxn modelId="{36A520A3-857A-43E0-BA86-B182A511A767}" type="presOf" srcId="{AC118425-3830-43F6-B37C-48564E3DEAB3}" destId="{E13EBF45-2311-4E7F-B0E1-C64CB32D4518}" srcOrd="0" destOrd="2" presId="urn:microsoft.com/office/officeart/2005/8/layout/vList5"/>
    <dgm:cxn modelId="{082CB99B-6C7C-4287-BB79-D51293FB7BAD}" type="presOf" srcId="{DB5461EB-F3A3-4574-B9C1-C43B7F27B901}" destId="{016F2204-C1C8-4126-BCD8-18DEB4E13E5E}" srcOrd="0" destOrd="0" presId="urn:microsoft.com/office/officeart/2005/8/layout/vList5"/>
    <dgm:cxn modelId="{38D18CEB-9A57-448F-9F1C-31B6E86A90A1}" type="presOf" srcId="{90C2C698-5BB3-462D-AE40-82AB05578EDB}" destId="{E13EBF45-2311-4E7F-B0E1-C64CB32D4518}" srcOrd="0" destOrd="3" presId="urn:microsoft.com/office/officeart/2005/8/layout/vList5"/>
    <dgm:cxn modelId="{728CB259-38B3-4734-96D6-B922DE0981AA}" type="presOf" srcId="{FF2522D8-B6E1-4C07-9087-264FCFFA53B7}" destId="{2C90AE82-DECA-4124-A922-B6E30A1EA9B1}" srcOrd="0" destOrd="1" presId="urn:microsoft.com/office/officeart/2005/8/layout/vList5"/>
    <dgm:cxn modelId="{0EAF711C-E833-4E8E-983D-518484158422}" srcId="{7D503B72-4FE5-4E92-ACC3-73952A28BDD2}" destId="{FF314C94-C774-4F9D-8AF6-0618B1EFDC20}" srcOrd="2" destOrd="0" parTransId="{686FDBD2-C5A8-4FD3-8984-237339894156}" sibTransId="{F6F0963A-F138-4DEC-A44D-1E7C7B31B2A3}"/>
    <dgm:cxn modelId="{93E36D50-97EB-4781-8E55-D2987D01F526}" srcId="{E948934F-214A-4D5B-85BA-E8BEF6255285}" destId="{3217639F-1B7B-4673-BA19-703A2EF621C9}" srcOrd="0" destOrd="0" parTransId="{B95D1A13-D749-4EB3-9385-6D0FC59F2260}" sibTransId="{F19E7908-3BD2-40C0-A72A-0C994BFEEB9A}"/>
    <dgm:cxn modelId="{234AB62A-48DD-4945-9F58-65994D7086B9}" srcId="{E948934F-214A-4D5B-85BA-E8BEF6255285}" destId="{90C2C698-5BB3-462D-AE40-82AB05578EDB}" srcOrd="3" destOrd="0" parTransId="{35B7BF84-50E3-4B88-9EE0-6C1DE2E1E4B1}" sibTransId="{AE683F45-37AF-4CC9-B07F-289D1049D542}"/>
    <dgm:cxn modelId="{E8EE146E-EB4E-4428-85B2-0833C2C40578}" type="presOf" srcId="{AA886053-A439-482A-8F3F-EAFFF65EAE5E}" destId="{016F2204-C1C8-4126-BCD8-18DEB4E13E5E}" srcOrd="0" destOrd="2" presId="urn:microsoft.com/office/officeart/2005/8/layout/vList5"/>
    <dgm:cxn modelId="{9ED6CE1F-7813-4C7F-B01E-CFDA108D094B}" srcId="{0B99688E-8AFE-4F31-9BFD-C65E6DCBCE6E}" destId="{AA886053-A439-482A-8F3F-EAFFF65EAE5E}" srcOrd="2" destOrd="0" parTransId="{3C48E2C8-AE99-41AB-B4D2-A4A83D12371E}" sibTransId="{BED1A54E-3B4A-4F18-9754-A51A8F1E658A}"/>
    <dgm:cxn modelId="{2C2B6A1D-7996-4005-8419-8CAFAA080C9E}" type="presOf" srcId="{42799DEA-8D19-44CF-8938-8879E49709D7}" destId="{2C90AE82-DECA-4124-A922-B6E30A1EA9B1}" srcOrd="0" destOrd="0" presId="urn:microsoft.com/office/officeart/2005/8/layout/vList5"/>
    <dgm:cxn modelId="{9754035A-257D-4A7A-B14F-89A4C9FCF9D5}" type="presOf" srcId="{0B99688E-8AFE-4F31-9BFD-C65E6DCBCE6E}" destId="{1B0DA685-3C7C-43A4-878C-90560BFB7AD4}" srcOrd="0" destOrd="0" presId="urn:microsoft.com/office/officeart/2005/8/layout/vList5"/>
    <dgm:cxn modelId="{801F8D4A-B2CB-406F-8E16-CCC8CA471E41}" type="presOf" srcId="{FF314C94-C774-4F9D-8AF6-0618B1EFDC20}" destId="{2C90AE82-DECA-4124-A922-B6E30A1EA9B1}" srcOrd="0" destOrd="2" presId="urn:microsoft.com/office/officeart/2005/8/layout/vList5"/>
    <dgm:cxn modelId="{649FEE9F-75AD-4AD2-9109-26D9CF802AAF}" srcId="{7D503B72-4FE5-4E92-ACC3-73952A28BDD2}" destId="{FF2522D8-B6E1-4C07-9087-264FCFFA53B7}" srcOrd="1" destOrd="0" parTransId="{047353AD-AA06-4873-8DA9-7D86F19A1991}" sibTransId="{6B203854-47D6-436C-9B7C-7E46EB55E9E2}"/>
    <dgm:cxn modelId="{A112FBEF-26AB-467A-AC1E-1ECC66CE2D43}" type="presOf" srcId="{E948934F-214A-4D5B-85BA-E8BEF6255285}" destId="{9B952C8D-92CB-4DE7-911A-49C788348D66}" srcOrd="0" destOrd="0" presId="urn:microsoft.com/office/officeart/2005/8/layout/vList5"/>
    <dgm:cxn modelId="{2CE128F9-89AE-4004-92D4-414D6CC23698}" srcId="{0B99688E-8AFE-4F31-9BFD-C65E6DCBCE6E}" destId="{DB5461EB-F3A3-4574-B9C1-C43B7F27B901}" srcOrd="0" destOrd="0" parTransId="{6F2CD1AC-5FC4-4ECB-B4CF-DF4BE6222F17}" sibTransId="{AFA2A1CD-7443-4A94-9A60-6426DF177A70}"/>
    <dgm:cxn modelId="{4D596AEE-D2C7-4A58-A0C2-0ADFBDB67568}" type="presOf" srcId="{050E14FD-1CAF-487F-ADD2-D84FDF0AECE7}" destId="{AC4739A3-9089-4158-A96B-460265F8C90C}" srcOrd="0" destOrd="0" presId="urn:microsoft.com/office/officeart/2005/8/layout/vList5"/>
    <dgm:cxn modelId="{A2851B95-D773-4700-80C9-1B91AAA30135}" srcId="{050E14FD-1CAF-487F-ADD2-D84FDF0AECE7}" destId="{7D503B72-4FE5-4E92-ACC3-73952A28BDD2}" srcOrd="1" destOrd="0" parTransId="{6386D713-A4DE-40C0-9C75-D738C060DA4F}" sibTransId="{51902676-1E04-489E-9B28-E9D2676D93C4}"/>
    <dgm:cxn modelId="{3BD8E1D3-EAE1-4836-AD7E-6CDD98FFC174}" srcId="{050E14FD-1CAF-487F-ADD2-D84FDF0AECE7}" destId="{0B99688E-8AFE-4F31-9BFD-C65E6DCBCE6E}" srcOrd="0" destOrd="0" parTransId="{C870A716-AA73-4742-8CFA-F783B5AE6A06}" sibTransId="{5F158320-8E46-4299-8D39-E48AB338E521}"/>
    <dgm:cxn modelId="{EA431954-0956-4FE3-AD46-54D7D738CDD4}" type="presOf" srcId="{7D503B72-4FE5-4E92-ACC3-73952A28BDD2}" destId="{15D35571-7C8C-40D0-A924-7461C16EF171}" srcOrd="0" destOrd="0" presId="urn:microsoft.com/office/officeart/2005/8/layout/vList5"/>
    <dgm:cxn modelId="{2F6E616A-2BFD-43FA-AE7D-5A99FA1F0A48}" type="presOf" srcId="{4FB93B1E-D9B5-48AB-A6D4-4F672F600199}" destId="{016F2204-C1C8-4126-BCD8-18DEB4E13E5E}" srcOrd="0" destOrd="1" presId="urn:microsoft.com/office/officeart/2005/8/layout/vList5"/>
    <dgm:cxn modelId="{869CD5FD-846E-4555-90EA-B537439119FC}" type="presOf" srcId="{3217639F-1B7B-4673-BA19-703A2EF621C9}" destId="{E13EBF45-2311-4E7F-B0E1-C64CB32D4518}" srcOrd="0" destOrd="0" presId="urn:microsoft.com/office/officeart/2005/8/layout/vList5"/>
    <dgm:cxn modelId="{86932E9E-10CB-4AF0-AAE7-98CF56E3BECF}" srcId="{0B99688E-8AFE-4F31-9BFD-C65E6DCBCE6E}" destId="{4FB93B1E-D9B5-48AB-A6D4-4F672F600199}" srcOrd="1" destOrd="0" parTransId="{085EFE59-43FA-488A-B726-8B86DF6C6E8B}" sibTransId="{3B438AD9-1D5A-4C36-A4CB-0029240E42CC}"/>
    <dgm:cxn modelId="{782DCB24-E14C-423F-BFDE-8D6D49E9EBC9}" srcId="{050E14FD-1CAF-487F-ADD2-D84FDF0AECE7}" destId="{E948934F-214A-4D5B-85BA-E8BEF6255285}" srcOrd="2" destOrd="0" parTransId="{8C235AEE-BAE0-4945-B1B4-4F9791CCE2DA}" sibTransId="{6C466DD6-388A-48B1-AF9C-9997653C1AAC}"/>
    <dgm:cxn modelId="{6EAE2D1C-2235-4C0C-BAEC-E7D7ED9FF275}" type="presOf" srcId="{E0812D6D-13CF-487E-99A9-1B1F33CDEA20}" destId="{2C90AE82-DECA-4124-A922-B6E30A1EA9B1}" srcOrd="0" destOrd="3" presId="urn:microsoft.com/office/officeart/2005/8/layout/vList5"/>
    <dgm:cxn modelId="{FBA8BC63-BAB1-4142-88BB-143557161357}" srcId="{E948934F-214A-4D5B-85BA-E8BEF6255285}" destId="{AC118425-3830-43F6-B37C-48564E3DEAB3}" srcOrd="2" destOrd="0" parTransId="{890AA1A4-50C0-4A80-8456-E6DFD89A1FEA}" sibTransId="{9D5BA0C6-E40D-4B35-BB7F-05FB28F715B7}"/>
    <dgm:cxn modelId="{7080B563-F8C5-4FB1-A3D3-9C97BA7E515E}" type="presParOf" srcId="{AC4739A3-9089-4158-A96B-460265F8C90C}" destId="{254EBCC2-92F6-4B1E-B7C7-44F23FCD851C}" srcOrd="0" destOrd="0" presId="urn:microsoft.com/office/officeart/2005/8/layout/vList5"/>
    <dgm:cxn modelId="{6AE5B1C4-0A61-4A7A-9390-60E4EB139F59}" type="presParOf" srcId="{254EBCC2-92F6-4B1E-B7C7-44F23FCD851C}" destId="{1B0DA685-3C7C-43A4-878C-90560BFB7AD4}" srcOrd="0" destOrd="0" presId="urn:microsoft.com/office/officeart/2005/8/layout/vList5"/>
    <dgm:cxn modelId="{2B3EE1D7-1A33-418D-A953-57DC1EFBD604}" type="presParOf" srcId="{254EBCC2-92F6-4B1E-B7C7-44F23FCD851C}" destId="{016F2204-C1C8-4126-BCD8-18DEB4E13E5E}" srcOrd="1" destOrd="0" presId="urn:microsoft.com/office/officeart/2005/8/layout/vList5"/>
    <dgm:cxn modelId="{FB72F2AE-A305-4A7F-B7A6-2F2CDB1E173E}" type="presParOf" srcId="{AC4739A3-9089-4158-A96B-460265F8C90C}" destId="{07D05805-1D5B-4125-844E-D9A63FB31BB2}" srcOrd="1" destOrd="0" presId="urn:microsoft.com/office/officeart/2005/8/layout/vList5"/>
    <dgm:cxn modelId="{E43D5EC3-2020-445A-B2E0-180E159F84C5}" type="presParOf" srcId="{AC4739A3-9089-4158-A96B-460265F8C90C}" destId="{82ED4FBB-D6FF-4C1C-8F2C-77863B0BE45E}" srcOrd="2" destOrd="0" presId="urn:microsoft.com/office/officeart/2005/8/layout/vList5"/>
    <dgm:cxn modelId="{C09195C0-B16F-4C35-A5C4-DA6E0B830E2B}" type="presParOf" srcId="{82ED4FBB-D6FF-4C1C-8F2C-77863B0BE45E}" destId="{15D35571-7C8C-40D0-A924-7461C16EF171}" srcOrd="0" destOrd="0" presId="urn:microsoft.com/office/officeart/2005/8/layout/vList5"/>
    <dgm:cxn modelId="{14EFE017-F9C1-479D-AAF5-A4A10B3ED3A1}" type="presParOf" srcId="{82ED4FBB-D6FF-4C1C-8F2C-77863B0BE45E}" destId="{2C90AE82-DECA-4124-A922-B6E30A1EA9B1}" srcOrd="1" destOrd="0" presId="urn:microsoft.com/office/officeart/2005/8/layout/vList5"/>
    <dgm:cxn modelId="{FBBBDD90-A2C7-432C-8293-EF8B8BA995E9}" type="presParOf" srcId="{AC4739A3-9089-4158-A96B-460265F8C90C}" destId="{6BF144FA-FAF4-43E8-B96F-EA625E4EF2A1}" srcOrd="3" destOrd="0" presId="urn:microsoft.com/office/officeart/2005/8/layout/vList5"/>
    <dgm:cxn modelId="{AE343D8C-CBBA-4E18-A8D4-CDE3153970C1}" type="presParOf" srcId="{AC4739A3-9089-4158-A96B-460265F8C90C}" destId="{92E5C178-3777-4615-AAE5-B331123E8698}" srcOrd="4" destOrd="0" presId="urn:microsoft.com/office/officeart/2005/8/layout/vList5"/>
    <dgm:cxn modelId="{63F235D6-DF0E-451B-ABE6-D6C4D75D0171}" type="presParOf" srcId="{92E5C178-3777-4615-AAE5-B331123E8698}" destId="{9B952C8D-92CB-4DE7-911A-49C788348D66}" srcOrd="0" destOrd="0" presId="urn:microsoft.com/office/officeart/2005/8/layout/vList5"/>
    <dgm:cxn modelId="{E9647B4B-7A1D-47E7-9B6B-E13C725C8F37}" type="presParOf" srcId="{92E5C178-3777-4615-AAE5-B331123E8698}" destId="{E13EBF45-2311-4E7F-B0E1-C64CB32D45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AADA423-F20B-46E7-BB1A-AB9BFEBCC0A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AE0DC5B-2F12-414C-BB88-E90B66B817A9}">
      <dgm:prSet phldrT="[Texte]"/>
      <dgm:spPr/>
      <dgm:t>
        <a:bodyPr/>
        <a:lstStyle/>
        <a:p>
          <a:r>
            <a:rPr lang="en-GB" dirty="0" smtClean="0"/>
            <a:t>Implications of structural change for economic policy</a:t>
          </a:r>
          <a:endParaRPr lang="fr-FR" dirty="0"/>
        </a:p>
      </dgm:t>
    </dgm:pt>
    <dgm:pt modelId="{4B7C81D6-886E-4FD6-A028-F2EDD33D8EEC}" type="parTrans" cxnId="{74CB5405-1D13-4089-B569-4DD30D8D8A21}">
      <dgm:prSet/>
      <dgm:spPr/>
      <dgm:t>
        <a:bodyPr/>
        <a:lstStyle/>
        <a:p>
          <a:endParaRPr lang="fr-FR"/>
        </a:p>
      </dgm:t>
    </dgm:pt>
    <dgm:pt modelId="{F23FC057-66E8-42C4-9E6B-9634798FABD1}" type="sibTrans" cxnId="{74CB5405-1D13-4089-B569-4DD30D8D8A21}">
      <dgm:prSet/>
      <dgm:spPr/>
      <dgm:t>
        <a:bodyPr/>
        <a:lstStyle/>
        <a:p>
          <a:endParaRPr lang="fr-FR"/>
        </a:p>
      </dgm:t>
    </dgm:pt>
    <dgm:pt modelId="{E728B557-951B-46ED-A41A-CF63E5E1357F}">
      <dgm:prSet phldrT="[Texte]"/>
      <dgm:spPr/>
      <dgm:t>
        <a:bodyPr/>
        <a:lstStyle/>
        <a:p>
          <a:r>
            <a:rPr lang="en-GB" dirty="0" smtClean="0"/>
            <a:t>Due to structural change the composition of competencies cannot remain constant but </a:t>
          </a:r>
          <a:endParaRPr lang="fr-FR" dirty="0"/>
        </a:p>
      </dgm:t>
    </dgm:pt>
    <dgm:pt modelId="{82D47B09-A6B9-4AFC-BDA9-E022C0F2E3DB}" type="parTrans" cxnId="{B904824D-0496-4255-8185-E53BB47E3B77}">
      <dgm:prSet/>
      <dgm:spPr/>
      <dgm:t>
        <a:bodyPr/>
        <a:lstStyle/>
        <a:p>
          <a:endParaRPr lang="fr-FR"/>
        </a:p>
      </dgm:t>
    </dgm:pt>
    <dgm:pt modelId="{11F4B3CC-63D8-4031-A4B4-73998458FC66}" type="sibTrans" cxnId="{B904824D-0496-4255-8185-E53BB47E3B77}">
      <dgm:prSet/>
      <dgm:spPr/>
      <dgm:t>
        <a:bodyPr/>
        <a:lstStyle/>
        <a:p>
          <a:endParaRPr lang="fr-FR"/>
        </a:p>
      </dgm:t>
    </dgm:pt>
    <dgm:pt modelId="{B39B5D2D-13FC-4896-93F6-60D15BEC8F80}">
      <dgm:prSet phldrT="[Texte]"/>
      <dgm:spPr/>
      <dgm:t>
        <a:bodyPr/>
        <a:lstStyle/>
        <a:p>
          <a:r>
            <a:rPr lang="en-GB" dirty="0" smtClean="0"/>
            <a:t>Needs to change to adapt to the labour market and to the international economic environment</a:t>
          </a:r>
          <a:endParaRPr lang="fr-FR" dirty="0"/>
        </a:p>
      </dgm:t>
    </dgm:pt>
    <dgm:pt modelId="{E4176EAB-18DD-467D-A830-91BE0B6F5F17}" type="parTrans" cxnId="{1965033B-22C7-436D-9145-944B692E333A}">
      <dgm:prSet/>
      <dgm:spPr/>
      <dgm:t>
        <a:bodyPr/>
        <a:lstStyle/>
        <a:p>
          <a:endParaRPr lang="fr-FR"/>
        </a:p>
      </dgm:t>
    </dgm:pt>
    <dgm:pt modelId="{5BE35392-3B2D-486D-9C4C-C8FF29508C84}" type="sibTrans" cxnId="{1965033B-22C7-436D-9145-944B692E333A}">
      <dgm:prSet/>
      <dgm:spPr/>
      <dgm:t>
        <a:bodyPr/>
        <a:lstStyle/>
        <a:p>
          <a:endParaRPr lang="fr-FR"/>
        </a:p>
      </dgm:t>
    </dgm:pt>
    <dgm:pt modelId="{C92C24E6-61DF-4F6A-9987-34913837C818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en-GB" noProof="0" dirty="0" smtClean="0"/>
            <a:t>Learning economy </a:t>
          </a:r>
          <a:endParaRPr lang="en-GB" noProof="0" dirty="0"/>
        </a:p>
      </dgm:t>
    </dgm:pt>
    <dgm:pt modelId="{F119A3E3-52E3-45AB-8BA4-323290A8E8A8}" type="parTrans" cxnId="{1C6FB44C-343C-42DB-A2FB-F9570AB933FD}">
      <dgm:prSet/>
      <dgm:spPr/>
      <dgm:t>
        <a:bodyPr/>
        <a:lstStyle/>
        <a:p>
          <a:endParaRPr lang="fr-FR"/>
        </a:p>
      </dgm:t>
    </dgm:pt>
    <dgm:pt modelId="{58B2C25C-D358-49C5-AEEB-FA190D16B712}" type="sibTrans" cxnId="{1C6FB44C-343C-42DB-A2FB-F9570AB933FD}">
      <dgm:prSet/>
      <dgm:spPr/>
      <dgm:t>
        <a:bodyPr/>
        <a:lstStyle/>
        <a:p>
          <a:endParaRPr lang="fr-FR"/>
        </a:p>
      </dgm:t>
    </dgm:pt>
    <dgm:pt modelId="{2BCF8FE2-A6E4-4477-A432-D13785484F32}">
      <dgm:prSet phldrT="[Texte]"/>
      <dgm:spPr/>
      <dgm:t>
        <a:bodyPr/>
        <a:lstStyle/>
        <a:p>
          <a:r>
            <a:rPr lang="en-GB" noProof="0" dirty="0" smtClean="0"/>
            <a:t>Retraining needs to become a regular feature of working lives </a:t>
          </a:r>
          <a:endParaRPr lang="en-GB" noProof="0" dirty="0"/>
        </a:p>
      </dgm:t>
    </dgm:pt>
    <dgm:pt modelId="{0DDA3871-5B2B-44E4-B4CF-523B849E8445}" type="parTrans" cxnId="{59C8D2AF-868E-4097-9EBC-37761A617FAC}">
      <dgm:prSet/>
      <dgm:spPr/>
      <dgm:t>
        <a:bodyPr/>
        <a:lstStyle/>
        <a:p>
          <a:endParaRPr lang="fr-FR"/>
        </a:p>
      </dgm:t>
    </dgm:pt>
    <dgm:pt modelId="{C62BFB02-6252-4429-80F9-2314645B99C6}" type="sibTrans" cxnId="{59C8D2AF-868E-4097-9EBC-37761A617FAC}">
      <dgm:prSet/>
      <dgm:spPr/>
      <dgm:t>
        <a:bodyPr/>
        <a:lstStyle/>
        <a:p>
          <a:endParaRPr lang="fr-FR"/>
        </a:p>
      </dgm:t>
    </dgm:pt>
    <dgm:pt modelId="{7467A0D5-1AAE-4D41-BD11-2F29EFF8C9C8}">
      <dgm:prSet phldrT="[Texte]"/>
      <dgm:spPr/>
      <dgm:t>
        <a:bodyPr/>
        <a:lstStyle/>
        <a:p>
          <a:r>
            <a:rPr lang="en-GB" noProof="0" dirty="0" smtClean="0"/>
            <a:t>Job security is incompatible with employment security </a:t>
          </a:r>
          <a:endParaRPr lang="en-GB" noProof="0" dirty="0"/>
        </a:p>
      </dgm:t>
    </dgm:pt>
    <dgm:pt modelId="{630F4120-F8AC-4DC3-9CBF-C074D380083B}" type="parTrans" cxnId="{963AF897-5E17-4DE9-B9C7-7E867632A2ED}">
      <dgm:prSet/>
      <dgm:spPr/>
      <dgm:t>
        <a:bodyPr/>
        <a:lstStyle/>
        <a:p>
          <a:endParaRPr lang="fr-FR"/>
        </a:p>
      </dgm:t>
    </dgm:pt>
    <dgm:pt modelId="{936E2CF3-40BA-4F83-8380-31582C2E2E00}" type="sibTrans" cxnId="{963AF897-5E17-4DE9-B9C7-7E867632A2ED}">
      <dgm:prSet/>
      <dgm:spPr/>
      <dgm:t>
        <a:bodyPr/>
        <a:lstStyle/>
        <a:p>
          <a:endParaRPr lang="fr-FR"/>
        </a:p>
      </dgm:t>
    </dgm:pt>
    <dgm:pt modelId="{53A5FEE9-6534-4CD0-9B9E-17E386F06285}">
      <dgm:prSet phldrT="[Texte]"/>
      <dgm:spPr/>
      <dgm:t>
        <a:bodyPr/>
        <a:lstStyle/>
        <a:p>
          <a:r>
            <a:rPr lang="en-GB" noProof="0" dirty="0" smtClean="0"/>
            <a:t>Combination of technological trends and  emerging countries</a:t>
          </a:r>
          <a:endParaRPr lang="en-GB" noProof="0" dirty="0"/>
        </a:p>
      </dgm:t>
    </dgm:pt>
    <dgm:pt modelId="{DD01DBD7-8EEE-4668-AA66-5A5BAB4BBCDC}" type="parTrans" cxnId="{6E7D5170-E03D-446A-B0FB-BA1A226F106F}">
      <dgm:prSet/>
      <dgm:spPr/>
    </dgm:pt>
    <dgm:pt modelId="{D83C7AF4-B123-473F-B91B-62665414A9E1}" type="sibTrans" cxnId="{6E7D5170-E03D-446A-B0FB-BA1A226F106F}">
      <dgm:prSet/>
      <dgm:spPr/>
    </dgm:pt>
    <dgm:pt modelId="{74B0FD7A-564A-42BA-8CE5-14CC7CD9B5C2}">
      <dgm:prSet phldrT="[Texte]"/>
      <dgm:spPr/>
      <dgm:t>
        <a:bodyPr/>
        <a:lstStyle/>
        <a:p>
          <a:r>
            <a:rPr lang="en-GB" noProof="0" dirty="0" err="1" smtClean="0"/>
            <a:t>Flexicurity</a:t>
          </a:r>
          <a:r>
            <a:rPr lang="en-GB" noProof="0" dirty="0" smtClean="0"/>
            <a:t> follows </a:t>
          </a:r>
          <a:endParaRPr lang="en-GB" noProof="0" dirty="0"/>
        </a:p>
      </dgm:t>
    </dgm:pt>
    <dgm:pt modelId="{FAAE7FDC-576F-44D2-B472-B925A200E815}" type="parTrans" cxnId="{FF2CF426-4A00-4D61-BB09-A768D11DD5AC}">
      <dgm:prSet/>
      <dgm:spPr/>
    </dgm:pt>
    <dgm:pt modelId="{BDE28C98-B223-4A51-B9D1-563E2EC27FF4}" type="sibTrans" cxnId="{FF2CF426-4A00-4D61-BB09-A768D11DD5AC}">
      <dgm:prSet/>
      <dgm:spPr/>
    </dgm:pt>
    <dgm:pt modelId="{5FF3F2BE-4856-4CF6-BEF5-DAF40FC0B399}">
      <dgm:prSet phldrT="[Texte]"/>
      <dgm:spPr/>
      <dgm:t>
        <a:bodyPr/>
        <a:lstStyle/>
        <a:p>
          <a:r>
            <a:rPr lang="en-GB" noProof="0" dirty="0" smtClean="0"/>
            <a:t>TEVECON good intellectual basis for </a:t>
          </a:r>
          <a:r>
            <a:rPr lang="en-GB" noProof="0" dirty="0" err="1" smtClean="0"/>
            <a:t>Flexicurity</a:t>
          </a:r>
          <a:r>
            <a:rPr lang="en-GB" noProof="0" dirty="0" smtClean="0"/>
            <a:t> type policies which cannot be justified by orthodox theories</a:t>
          </a:r>
          <a:endParaRPr lang="en-GB" noProof="0" dirty="0"/>
        </a:p>
      </dgm:t>
    </dgm:pt>
    <dgm:pt modelId="{5A57CD88-0DBF-499C-8C9E-4D61355E1670}" type="parTrans" cxnId="{D4FBF9BE-FE79-406D-A859-E332D3A64B1B}">
      <dgm:prSet/>
      <dgm:spPr/>
    </dgm:pt>
    <dgm:pt modelId="{5789FF5D-B14D-4F4D-8A96-0E5BCEC03DA4}" type="sibTrans" cxnId="{D4FBF9BE-FE79-406D-A859-E332D3A64B1B}">
      <dgm:prSet/>
      <dgm:spPr/>
    </dgm:pt>
    <dgm:pt modelId="{0605A7DC-481E-4742-B67A-C9A1A6B1F15F}" type="pres">
      <dgm:prSet presAssocID="{7AADA423-F20B-46E7-BB1A-AB9BFEBCC0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FC4FAF4-77FA-4322-B6A4-38633C445AE5}" type="pres">
      <dgm:prSet presAssocID="{0AE0DC5B-2F12-414C-BB88-E90B66B817A9}" presName="linNode" presStyleCnt="0"/>
      <dgm:spPr/>
    </dgm:pt>
    <dgm:pt modelId="{8AD71B00-695E-463A-B062-442005330545}" type="pres">
      <dgm:prSet presAssocID="{0AE0DC5B-2F12-414C-BB88-E90B66B817A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039414-C137-4819-B397-740C636440B2}" type="pres">
      <dgm:prSet presAssocID="{0AE0DC5B-2F12-414C-BB88-E90B66B817A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16F90C-FB5B-41A0-87B0-5D36B29781ED}" type="pres">
      <dgm:prSet presAssocID="{F23FC057-66E8-42C4-9E6B-9634798FABD1}" presName="sp" presStyleCnt="0"/>
      <dgm:spPr/>
    </dgm:pt>
    <dgm:pt modelId="{49CD3777-3740-4311-9972-F78480B1A7E4}" type="pres">
      <dgm:prSet presAssocID="{C92C24E6-61DF-4F6A-9987-34913837C818}" presName="linNode" presStyleCnt="0"/>
      <dgm:spPr/>
    </dgm:pt>
    <dgm:pt modelId="{4969A807-31AC-4DAF-B197-A0C4AB0FAA9D}" type="pres">
      <dgm:prSet presAssocID="{C92C24E6-61DF-4F6A-9987-34913837C81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0A2114-F534-4A29-B310-3344E78B9E81}" type="pres">
      <dgm:prSet presAssocID="{C92C24E6-61DF-4F6A-9987-34913837C81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F2CF426-4A00-4D61-BB09-A768D11DD5AC}" srcId="{C92C24E6-61DF-4F6A-9987-34913837C818}" destId="{74B0FD7A-564A-42BA-8CE5-14CC7CD9B5C2}" srcOrd="2" destOrd="0" parTransId="{FAAE7FDC-576F-44D2-B472-B925A200E815}" sibTransId="{BDE28C98-B223-4A51-B9D1-563E2EC27FF4}"/>
    <dgm:cxn modelId="{B904824D-0496-4255-8185-E53BB47E3B77}" srcId="{0AE0DC5B-2F12-414C-BB88-E90B66B817A9}" destId="{E728B557-951B-46ED-A41A-CF63E5E1357F}" srcOrd="0" destOrd="0" parTransId="{82D47B09-A6B9-4AFC-BDA9-E022C0F2E3DB}" sibTransId="{11F4B3CC-63D8-4031-A4B4-73998458FC66}"/>
    <dgm:cxn modelId="{1C6FB44C-343C-42DB-A2FB-F9570AB933FD}" srcId="{7AADA423-F20B-46E7-BB1A-AB9BFEBCC0AD}" destId="{C92C24E6-61DF-4F6A-9987-34913837C818}" srcOrd="1" destOrd="0" parTransId="{F119A3E3-52E3-45AB-8BA4-323290A8E8A8}" sibTransId="{58B2C25C-D358-49C5-AEEB-FA190D16B712}"/>
    <dgm:cxn modelId="{852F1097-E872-498F-8E34-DE51FBB0CC51}" type="presOf" srcId="{5FF3F2BE-4856-4CF6-BEF5-DAF40FC0B399}" destId="{A40A2114-F534-4A29-B310-3344E78B9E81}" srcOrd="0" destOrd="3" presId="urn:microsoft.com/office/officeart/2005/8/layout/vList5"/>
    <dgm:cxn modelId="{DDADD324-8869-4034-BF0E-9B5A2055BA6F}" type="presOf" srcId="{7467A0D5-1AAE-4D41-BD11-2F29EFF8C9C8}" destId="{A40A2114-F534-4A29-B310-3344E78B9E81}" srcOrd="0" destOrd="1" presId="urn:microsoft.com/office/officeart/2005/8/layout/vList5"/>
    <dgm:cxn modelId="{027F04F9-26FD-4C34-920E-D71E7B2602C0}" type="presOf" srcId="{0AE0DC5B-2F12-414C-BB88-E90B66B817A9}" destId="{8AD71B00-695E-463A-B062-442005330545}" srcOrd="0" destOrd="0" presId="urn:microsoft.com/office/officeart/2005/8/layout/vList5"/>
    <dgm:cxn modelId="{6E7D5170-E03D-446A-B0FB-BA1A226F106F}" srcId="{0AE0DC5B-2F12-414C-BB88-E90B66B817A9}" destId="{53A5FEE9-6534-4CD0-9B9E-17E386F06285}" srcOrd="2" destOrd="0" parTransId="{DD01DBD7-8EEE-4668-AA66-5A5BAB4BBCDC}" sibTransId="{D83C7AF4-B123-473F-B91B-62665414A9E1}"/>
    <dgm:cxn modelId="{8A04DFFB-8C26-4BD7-A4B6-ED894E61C424}" type="presOf" srcId="{2BCF8FE2-A6E4-4477-A432-D13785484F32}" destId="{A40A2114-F534-4A29-B310-3344E78B9E81}" srcOrd="0" destOrd="0" presId="urn:microsoft.com/office/officeart/2005/8/layout/vList5"/>
    <dgm:cxn modelId="{09996FB2-0194-4247-82CE-5A2418E25754}" type="presOf" srcId="{B39B5D2D-13FC-4896-93F6-60D15BEC8F80}" destId="{69039414-C137-4819-B397-740C636440B2}" srcOrd="0" destOrd="1" presId="urn:microsoft.com/office/officeart/2005/8/layout/vList5"/>
    <dgm:cxn modelId="{B968D659-7AB3-485C-AFA6-5B753924037E}" type="presOf" srcId="{74B0FD7A-564A-42BA-8CE5-14CC7CD9B5C2}" destId="{A40A2114-F534-4A29-B310-3344E78B9E81}" srcOrd="0" destOrd="2" presId="urn:microsoft.com/office/officeart/2005/8/layout/vList5"/>
    <dgm:cxn modelId="{963AF897-5E17-4DE9-B9C7-7E867632A2ED}" srcId="{C92C24E6-61DF-4F6A-9987-34913837C818}" destId="{7467A0D5-1AAE-4D41-BD11-2F29EFF8C9C8}" srcOrd="1" destOrd="0" parTransId="{630F4120-F8AC-4DC3-9CBF-C074D380083B}" sibTransId="{936E2CF3-40BA-4F83-8380-31582C2E2E00}"/>
    <dgm:cxn modelId="{59C8D2AF-868E-4097-9EBC-37761A617FAC}" srcId="{C92C24E6-61DF-4F6A-9987-34913837C818}" destId="{2BCF8FE2-A6E4-4477-A432-D13785484F32}" srcOrd="0" destOrd="0" parTransId="{0DDA3871-5B2B-44E4-B4CF-523B849E8445}" sibTransId="{C62BFB02-6252-4429-80F9-2314645B99C6}"/>
    <dgm:cxn modelId="{27274442-4E89-4BCF-B139-37AAE0957D87}" type="presOf" srcId="{53A5FEE9-6534-4CD0-9B9E-17E386F06285}" destId="{69039414-C137-4819-B397-740C636440B2}" srcOrd="0" destOrd="2" presId="urn:microsoft.com/office/officeart/2005/8/layout/vList5"/>
    <dgm:cxn modelId="{B38407FF-994C-42AF-90E5-AF2AEA4B80D7}" type="presOf" srcId="{E728B557-951B-46ED-A41A-CF63E5E1357F}" destId="{69039414-C137-4819-B397-740C636440B2}" srcOrd="0" destOrd="0" presId="urn:microsoft.com/office/officeart/2005/8/layout/vList5"/>
    <dgm:cxn modelId="{74CB5405-1D13-4089-B569-4DD30D8D8A21}" srcId="{7AADA423-F20B-46E7-BB1A-AB9BFEBCC0AD}" destId="{0AE0DC5B-2F12-414C-BB88-E90B66B817A9}" srcOrd="0" destOrd="0" parTransId="{4B7C81D6-886E-4FD6-A028-F2EDD33D8EEC}" sibTransId="{F23FC057-66E8-42C4-9E6B-9634798FABD1}"/>
    <dgm:cxn modelId="{D4FBF9BE-FE79-406D-A859-E332D3A64B1B}" srcId="{C92C24E6-61DF-4F6A-9987-34913837C818}" destId="{5FF3F2BE-4856-4CF6-BEF5-DAF40FC0B399}" srcOrd="3" destOrd="0" parTransId="{5A57CD88-0DBF-499C-8C9E-4D61355E1670}" sibTransId="{5789FF5D-B14D-4F4D-8A96-0E5BCEC03DA4}"/>
    <dgm:cxn modelId="{1965033B-22C7-436D-9145-944B692E333A}" srcId="{0AE0DC5B-2F12-414C-BB88-E90B66B817A9}" destId="{B39B5D2D-13FC-4896-93F6-60D15BEC8F80}" srcOrd="1" destOrd="0" parTransId="{E4176EAB-18DD-467D-A830-91BE0B6F5F17}" sibTransId="{5BE35392-3B2D-486D-9C4C-C8FF29508C84}"/>
    <dgm:cxn modelId="{0EE689DC-5FD6-4A5B-9B11-2C42410B5BEE}" type="presOf" srcId="{7AADA423-F20B-46E7-BB1A-AB9BFEBCC0AD}" destId="{0605A7DC-481E-4742-B67A-C9A1A6B1F15F}" srcOrd="0" destOrd="0" presId="urn:microsoft.com/office/officeart/2005/8/layout/vList5"/>
    <dgm:cxn modelId="{B8F743AD-1209-4185-BE9B-5ACAE87B620D}" type="presOf" srcId="{C92C24E6-61DF-4F6A-9987-34913837C818}" destId="{4969A807-31AC-4DAF-B197-A0C4AB0FAA9D}" srcOrd="0" destOrd="0" presId="urn:microsoft.com/office/officeart/2005/8/layout/vList5"/>
    <dgm:cxn modelId="{204A7C01-DF61-4340-BE02-6248A0D31D55}" type="presParOf" srcId="{0605A7DC-481E-4742-B67A-C9A1A6B1F15F}" destId="{EFC4FAF4-77FA-4322-B6A4-38633C445AE5}" srcOrd="0" destOrd="0" presId="urn:microsoft.com/office/officeart/2005/8/layout/vList5"/>
    <dgm:cxn modelId="{CB61B756-4768-4CAD-8900-DCC17E635217}" type="presParOf" srcId="{EFC4FAF4-77FA-4322-B6A4-38633C445AE5}" destId="{8AD71B00-695E-463A-B062-442005330545}" srcOrd="0" destOrd="0" presId="urn:microsoft.com/office/officeart/2005/8/layout/vList5"/>
    <dgm:cxn modelId="{2A122D6C-5A13-4425-96A5-FFA414B97F13}" type="presParOf" srcId="{EFC4FAF4-77FA-4322-B6A4-38633C445AE5}" destId="{69039414-C137-4819-B397-740C636440B2}" srcOrd="1" destOrd="0" presId="urn:microsoft.com/office/officeart/2005/8/layout/vList5"/>
    <dgm:cxn modelId="{6F58AB63-CF95-4272-B73A-9A103CB05D4D}" type="presParOf" srcId="{0605A7DC-481E-4742-B67A-C9A1A6B1F15F}" destId="{1516F90C-FB5B-41A0-87B0-5D36B29781ED}" srcOrd="1" destOrd="0" presId="urn:microsoft.com/office/officeart/2005/8/layout/vList5"/>
    <dgm:cxn modelId="{9B5F49DB-B3B2-49FE-B05F-516D52141436}" type="presParOf" srcId="{0605A7DC-481E-4742-B67A-C9A1A6B1F15F}" destId="{49CD3777-3740-4311-9972-F78480B1A7E4}" srcOrd="2" destOrd="0" presId="urn:microsoft.com/office/officeart/2005/8/layout/vList5"/>
    <dgm:cxn modelId="{18CB51B3-21E4-4AC4-99C4-82E3DD0C0707}" type="presParOf" srcId="{49CD3777-3740-4311-9972-F78480B1A7E4}" destId="{4969A807-31AC-4DAF-B197-A0C4AB0FAA9D}" srcOrd="0" destOrd="0" presId="urn:microsoft.com/office/officeart/2005/8/layout/vList5"/>
    <dgm:cxn modelId="{8783D3C0-D001-4642-A028-23BB69AA718F}" type="presParOf" srcId="{49CD3777-3740-4311-9972-F78480B1A7E4}" destId="{A40A2114-F534-4A29-B310-3344E78B9E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C576462-08F1-4370-9B7A-89BF50F31C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1A834FA-9EF1-4636-846F-118B1B433787}">
      <dgm:prSet phldrT="[Texte]"/>
      <dgm:spPr/>
      <dgm:t>
        <a:bodyPr/>
        <a:lstStyle/>
        <a:p>
          <a:r>
            <a:rPr lang="en-GB" noProof="0" dirty="0" smtClean="0"/>
            <a:t>Unemployment benefits </a:t>
          </a:r>
          <a:endParaRPr lang="en-GB" noProof="0" dirty="0"/>
        </a:p>
      </dgm:t>
    </dgm:pt>
    <dgm:pt modelId="{7D14F747-8785-4929-AA5F-2A876AA622D4}" type="parTrans" cxnId="{4EF3F018-330A-40FB-B89C-6B7ED48A7778}">
      <dgm:prSet/>
      <dgm:spPr/>
      <dgm:t>
        <a:bodyPr/>
        <a:lstStyle/>
        <a:p>
          <a:endParaRPr lang="fr-FR"/>
        </a:p>
      </dgm:t>
    </dgm:pt>
    <dgm:pt modelId="{5538AF08-0B1A-4A1E-8913-9B680C9FABAF}" type="sibTrans" cxnId="{4EF3F018-330A-40FB-B89C-6B7ED48A7778}">
      <dgm:prSet/>
      <dgm:spPr/>
      <dgm:t>
        <a:bodyPr/>
        <a:lstStyle/>
        <a:p>
          <a:endParaRPr lang="fr-FR"/>
        </a:p>
      </dgm:t>
    </dgm:pt>
    <dgm:pt modelId="{DAC37AFA-0805-4D95-AAC7-BD44E53B40A1}">
      <dgm:prSet phldrT="[Texte]"/>
      <dgm:spPr/>
      <dgm:t>
        <a:bodyPr/>
        <a:lstStyle/>
        <a:p>
          <a:r>
            <a:rPr lang="en-GB" noProof="0" dirty="0" smtClean="0"/>
            <a:t>Wrong: to pay someone to stay out of the labour market </a:t>
          </a:r>
          <a:endParaRPr lang="en-GB" noProof="0" dirty="0"/>
        </a:p>
      </dgm:t>
    </dgm:pt>
    <dgm:pt modelId="{79F9A0AD-791C-4CC4-8A8F-6E65917E43D0}" type="parTrans" cxnId="{FBAA1EEF-0564-4A0B-A8AA-6258CCF2CDF3}">
      <dgm:prSet/>
      <dgm:spPr/>
      <dgm:t>
        <a:bodyPr/>
        <a:lstStyle/>
        <a:p>
          <a:endParaRPr lang="fr-FR"/>
        </a:p>
      </dgm:t>
    </dgm:pt>
    <dgm:pt modelId="{516DB1DC-ACEF-4A92-AA35-DFEE5AAD4B3D}" type="sibTrans" cxnId="{FBAA1EEF-0564-4A0B-A8AA-6258CCF2CDF3}">
      <dgm:prSet/>
      <dgm:spPr/>
      <dgm:t>
        <a:bodyPr/>
        <a:lstStyle/>
        <a:p>
          <a:endParaRPr lang="fr-FR"/>
        </a:p>
      </dgm:t>
    </dgm:pt>
    <dgm:pt modelId="{61B66F75-A4EB-4A4E-A619-6D98ACE9527B}">
      <dgm:prSet phldrT="[Texte]"/>
      <dgm:spPr/>
      <dgm:t>
        <a:bodyPr/>
        <a:lstStyle/>
        <a:p>
          <a:r>
            <a:rPr lang="en-GB" dirty="0" smtClean="0"/>
            <a:t>if the cause of the unemployment is poor adaptation of competencies to the labour market</a:t>
          </a:r>
          <a:endParaRPr lang="fr-FR" dirty="0"/>
        </a:p>
      </dgm:t>
    </dgm:pt>
    <dgm:pt modelId="{CE69A17C-52F9-49FD-AA04-73EC6BA39FE0}" type="parTrans" cxnId="{6DDD5195-6F19-4604-8DE5-10FDB2942433}">
      <dgm:prSet/>
      <dgm:spPr/>
      <dgm:t>
        <a:bodyPr/>
        <a:lstStyle/>
        <a:p>
          <a:endParaRPr lang="fr-FR"/>
        </a:p>
      </dgm:t>
    </dgm:pt>
    <dgm:pt modelId="{1D544785-2440-4045-A5DB-EA52F9D32BE1}" type="sibTrans" cxnId="{6DDD5195-6F19-4604-8DE5-10FDB2942433}">
      <dgm:prSet/>
      <dgm:spPr/>
      <dgm:t>
        <a:bodyPr/>
        <a:lstStyle/>
        <a:p>
          <a:endParaRPr lang="fr-FR"/>
        </a:p>
      </dgm:t>
    </dgm:pt>
    <dgm:pt modelId="{9E7240AB-B860-4435-8299-22F7007B93F9}">
      <dgm:prSet phldrT="[Texte]"/>
      <dgm:spPr/>
      <dgm:t>
        <a:bodyPr/>
        <a:lstStyle/>
        <a:p>
          <a:r>
            <a:rPr lang="en-GB" dirty="0" smtClean="0"/>
            <a:t>New Keynesian policies </a:t>
          </a:r>
          <a:endParaRPr lang="fr-FR" dirty="0"/>
        </a:p>
      </dgm:t>
    </dgm:pt>
    <dgm:pt modelId="{277793FF-13CB-4030-B17A-9F8D8522AE4D}" type="parTrans" cxnId="{8085E885-B264-493C-A093-9887DA50E7D6}">
      <dgm:prSet/>
      <dgm:spPr/>
      <dgm:t>
        <a:bodyPr/>
        <a:lstStyle/>
        <a:p>
          <a:endParaRPr lang="fr-FR"/>
        </a:p>
      </dgm:t>
    </dgm:pt>
    <dgm:pt modelId="{CBB6CB90-050C-405D-B003-150721855296}" type="sibTrans" cxnId="{8085E885-B264-493C-A093-9887DA50E7D6}">
      <dgm:prSet/>
      <dgm:spPr/>
      <dgm:t>
        <a:bodyPr/>
        <a:lstStyle/>
        <a:p>
          <a:endParaRPr lang="fr-FR"/>
        </a:p>
      </dgm:t>
    </dgm:pt>
    <dgm:pt modelId="{7CEFB29D-86A6-49A1-85BE-183BF37C19EA}">
      <dgm:prSet phldrT="[Texte]"/>
      <dgm:spPr/>
      <dgm:t>
        <a:bodyPr/>
        <a:lstStyle/>
        <a:p>
          <a:r>
            <a:rPr lang="en-GB" dirty="0" smtClean="0"/>
            <a:t>Need to adapt to structural change </a:t>
          </a:r>
          <a:endParaRPr lang="fr-FR" dirty="0"/>
        </a:p>
      </dgm:t>
    </dgm:pt>
    <dgm:pt modelId="{1DB63632-500C-4178-9E9C-10BED14E5C27}" type="parTrans" cxnId="{DCBF6D79-ABAA-4143-9913-9A0FD0347FE5}">
      <dgm:prSet/>
      <dgm:spPr/>
      <dgm:t>
        <a:bodyPr/>
        <a:lstStyle/>
        <a:p>
          <a:endParaRPr lang="fr-FR"/>
        </a:p>
      </dgm:t>
    </dgm:pt>
    <dgm:pt modelId="{239E60DE-4541-43C9-9B79-F66B0EDE4297}" type="sibTrans" cxnId="{DCBF6D79-ABAA-4143-9913-9A0FD0347FE5}">
      <dgm:prSet/>
      <dgm:spPr/>
      <dgm:t>
        <a:bodyPr/>
        <a:lstStyle/>
        <a:p>
          <a:endParaRPr lang="fr-FR"/>
        </a:p>
      </dgm:t>
    </dgm:pt>
    <dgm:pt modelId="{0C70D92E-A89D-4208-BCD0-7FAD921D2C50}">
      <dgm:prSet phldrT="[Texte]"/>
      <dgm:spPr/>
      <dgm:t>
        <a:bodyPr/>
        <a:lstStyle/>
        <a:p>
          <a:r>
            <a:rPr lang="en-GB" noProof="0" dirty="0" smtClean="0"/>
            <a:t>Labour market = people working + people learning</a:t>
          </a:r>
          <a:endParaRPr lang="en-GB" noProof="0" dirty="0"/>
        </a:p>
      </dgm:t>
    </dgm:pt>
    <dgm:pt modelId="{05A6D135-DA20-4956-88B2-C3DF6BCCE1BE}" type="parTrans" cxnId="{5EB3EBA2-C0CE-4F5F-B56E-E92321B568DC}">
      <dgm:prSet/>
      <dgm:spPr/>
      <dgm:t>
        <a:bodyPr/>
        <a:lstStyle/>
        <a:p>
          <a:endParaRPr lang="fr-FR"/>
        </a:p>
      </dgm:t>
    </dgm:pt>
    <dgm:pt modelId="{78BE8ECE-11CF-4E6C-999E-C21DBFB59F12}" type="sibTrans" cxnId="{5EB3EBA2-C0CE-4F5F-B56E-E92321B568DC}">
      <dgm:prSet/>
      <dgm:spPr/>
      <dgm:t>
        <a:bodyPr/>
        <a:lstStyle/>
        <a:p>
          <a:endParaRPr lang="fr-FR"/>
        </a:p>
      </dgm:t>
    </dgm:pt>
    <dgm:pt modelId="{B8840303-7D41-4BC3-9EE7-0DA8853D3D21}">
      <dgm:prSet phldrT="[Texte]"/>
      <dgm:spPr/>
      <dgm:t>
        <a:bodyPr/>
        <a:lstStyle/>
        <a:p>
          <a:r>
            <a:rPr lang="en-GB" noProof="0" dirty="0" smtClean="0"/>
            <a:t>Transfer resources from unemployment benefits towards training</a:t>
          </a:r>
          <a:endParaRPr lang="en-GB" noProof="0" dirty="0"/>
        </a:p>
      </dgm:t>
    </dgm:pt>
    <dgm:pt modelId="{B9A01CD7-145D-4DB0-917F-650A0E4E462B}" type="sibTrans" cxnId="{166AFE78-849A-4F6F-A27C-0522EA15A094}">
      <dgm:prSet/>
      <dgm:spPr/>
      <dgm:t>
        <a:bodyPr/>
        <a:lstStyle/>
        <a:p>
          <a:endParaRPr lang="fr-FR"/>
        </a:p>
      </dgm:t>
    </dgm:pt>
    <dgm:pt modelId="{B2C46428-A2C0-49E4-88B3-7C0DC4241927}" type="parTrans" cxnId="{166AFE78-849A-4F6F-A27C-0522EA15A094}">
      <dgm:prSet/>
      <dgm:spPr/>
      <dgm:t>
        <a:bodyPr/>
        <a:lstStyle/>
        <a:p>
          <a:endParaRPr lang="fr-FR"/>
        </a:p>
      </dgm:t>
    </dgm:pt>
    <dgm:pt modelId="{FEB10343-EDC4-40DF-9A22-114C6B2D73F2}">
      <dgm:prSet phldrT="[Texte]"/>
      <dgm:spPr/>
      <dgm:t>
        <a:bodyPr/>
        <a:lstStyle/>
        <a:p>
          <a:r>
            <a:rPr lang="en-GB" noProof="0" dirty="0" smtClean="0"/>
            <a:t>Policy aimed at  removing people from jobs where they cannot logically stay by re-training</a:t>
          </a:r>
          <a:endParaRPr lang="en-GB" noProof="0" dirty="0"/>
        </a:p>
      </dgm:t>
    </dgm:pt>
    <dgm:pt modelId="{EB317E4C-6461-4BBA-92AE-A0DB89D7B158}" type="sibTrans" cxnId="{250ACFAB-F825-42C5-8588-DFF0A3347A23}">
      <dgm:prSet/>
      <dgm:spPr/>
      <dgm:t>
        <a:bodyPr/>
        <a:lstStyle/>
        <a:p>
          <a:endParaRPr lang="fr-FR"/>
        </a:p>
      </dgm:t>
    </dgm:pt>
    <dgm:pt modelId="{17F72B33-65A5-4F68-A4C7-399C11D31242}" type="parTrans" cxnId="{250ACFAB-F825-42C5-8588-DFF0A3347A23}">
      <dgm:prSet/>
      <dgm:spPr/>
      <dgm:t>
        <a:bodyPr/>
        <a:lstStyle/>
        <a:p>
          <a:endParaRPr lang="fr-FR"/>
        </a:p>
      </dgm:t>
    </dgm:pt>
    <dgm:pt modelId="{0F1620EA-6FCA-4CFD-B496-36E4AF21D325}">
      <dgm:prSet phldrT="[Texte]"/>
      <dgm:spPr/>
      <dgm:t>
        <a:bodyPr/>
        <a:lstStyle/>
        <a:p>
          <a:r>
            <a:rPr lang="en-GB" dirty="0" err="1" smtClean="0"/>
            <a:t>Flexicurity</a:t>
          </a:r>
          <a:endParaRPr lang="fr-FR" dirty="0"/>
        </a:p>
      </dgm:t>
    </dgm:pt>
    <dgm:pt modelId="{44577AF9-89C6-4BEE-9A62-E14CC546D112}" type="sibTrans" cxnId="{990EE85A-D944-438A-B8D3-A90F7AA4E0B2}">
      <dgm:prSet/>
      <dgm:spPr/>
      <dgm:t>
        <a:bodyPr/>
        <a:lstStyle/>
        <a:p>
          <a:endParaRPr lang="fr-FR"/>
        </a:p>
      </dgm:t>
    </dgm:pt>
    <dgm:pt modelId="{992921CE-C57F-47F8-9232-752D9B5CCFB5}" type="parTrans" cxnId="{990EE85A-D944-438A-B8D3-A90F7AA4E0B2}">
      <dgm:prSet/>
      <dgm:spPr/>
      <dgm:t>
        <a:bodyPr/>
        <a:lstStyle/>
        <a:p>
          <a:endParaRPr lang="fr-FR"/>
        </a:p>
      </dgm:t>
    </dgm:pt>
    <dgm:pt modelId="{EA6C8124-E535-4EAE-B41D-5BA83014D7AF}" type="pres">
      <dgm:prSet presAssocID="{DC576462-08F1-4370-9B7A-89BF50F31C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F3CC34B-E634-460E-9BD6-8A016040C8BD}" type="pres">
      <dgm:prSet presAssocID="{81A834FA-9EF1-4636-846F-118B1B433787}" presName="linNode" presStyleCnt="0"/>
      <dgm:spPr/>
    </dgm:pt>
    <dgm:pt modelId="{107E19CB-6268-4E8E-ADB4-16F49C6F6FAC}" type="pres">
      <dgm:prSet presAssocID="{81A834FA-9EF1-4636-846F-118B1B43378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046941-CDB3-4FCE-8DE2-44F8176C3495}" type="pres">
      <dgm:prSet presAssocID="{81A834FA-9EF1-4636-846F-118B1B43378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216D2B-B499-4CFD-8F1D-AF60B0EF9610}" type="pres">
      <dgm:prSet presAssocID="{5538AF08-0B1A-4A1E-8913-9B680C9FABAF}" presName="sp" presStyleCnt="0"/>
      <dgm:spPr/>
    </dgm:pt>
    <dgm:pt modelId="{754C686B-78ED-4D51-BF86-8CBC5DF2BA4F}" type="pres">
      <dgm:prSet presAssocID="{0F1620EA-6FCA-4CFD-B496-36E4AF21D325}" presName="linNode" presStyleCnt="0"/>
      <dgm:spPr/>
    </dgm:pt>
    <dgm:pt modelId="{A9EBA35B-61B0-45AA-9FF8-EFB7FB3789DB}" type="pres">
      <dgm:prSet presAssocID="{0F1620EA-6FCA-4CFD-B496-36E4AF21D32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91F17A-5090-417E-BF21-3609A79124D2}" type="pres">
      <dgm:prSet presAssocID="{0F1620EA-6FCA-4CFD-B496-36E4AF21D32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EFD9BF-49AC-48E6-8AE5-308FA65556DD}" type="pres">
      <dgm:prSet presAssocID="{44577AF9-89C6-4BEE-9A62-E14CC546D112}" presName="sp" presStyleCnt="0"/>
      <dgm:spPr/>
    </dgm:pt>
    <dgm:pt modelId="{71745546-EF33-4AEA-A280-5A98838E4432}" type="pres">
      <dgm:prSet presAssocID="{9E7240AB-B860-4435-8299-22F7007B93F9}" presName="linNode" presStyleCnt="0"/>
      <dgm:spPr/>
    </dgm:pt>
    <dgm:pt modelId="{73F1367E-618E-4D9E-BD02-409AD69E5611}" type="pres">
      <dgm:prSet presAssocID="{9E7240AB-B860-4435-8299-22F7007B93F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A2F886-A2B3-421D-860F-D2C142D6B360}" type="pres">
      <dgm:prSet presAssocID="{9E7240AB-B860-4435-8299-22F7007B93F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66AFE78-849A-4F6F-A27C-0522EA15A094}" srcId="{0F1620EA-6FCA-4CFD-B496-36E4AF21D325}" destId="{B8840303-7D41-4BC3-9EE7-0DA8853D3D21}" srcOrd="1" destOrd="0" parTransId="{B2C46428-A2C0-49E4-88B3-7C0DC4241927}" sibTransId="{B9A01CD7-145D-4DB0-917F-650A0E4E462B}"/>
    <dgm:cxn modelId="{8085E885-B264-493C-A093-9887DA50E7D6}" srcId="{DC576462-08F1-4370-9B7A-89BF50F31C60}" destId="{9E7240AB-B860-4435-8299-22F7007B93F9}" srcOrd="2" destOrd="0" parTransId="{277793FF-13CB-4030-B17A-9F8D8522AE4D}" sibTransId="{CBB6CB90-050C-405D-B003-150721855296}"/>
    <dgm:cxn modelId="{4EF3F018-330A-40FB-B89C-6B7ED48A7778}" srcId="{DC576462-08F1-4370-9B7A-89BF50F31C60}" destId="{81A834FA-9EF1-4636-846F-118B1B433787}" srcOrd="0" destOrd="0" parTransId="{7D14F747-8785-4929-AA5F-2A876AA622D4}" sibTransId="{5538AF08-0B1A-4A1E-8913-9B680C9FABAF}"/>
    <dgm:cxn modelId="{DCBF6D79-ABAA-4143-9913-9A0FD0347FE5}" srcId="{9E7240AB-B860-4435-8299-22F7007B93F9}" destId="{7CEFB29D-86A6-49A1-85BE-183BF37C19EA}" srcOrd="0" destOrd="0" parTransId="{1DB63632-500C-4178-9E9C-10BED14E5C27}" sibTransId="{239E60DE-4541-43C9-9B79-F66B0EDE4297}"/>
    <dgm:cxn modelId="{BF66D57D-0326-4E14-8924-F7A1275FE0E2}" type="presOf" srcId="{DC576462-08F1-4370-9B7A-89BF50F31C60}" destId="{EA6C8124-E535-4EAE-B41D-5BA83014D7AF}" srcOrd="0" destOrd="0" presId="urn:microsoft.com/office/officeart/2005/8/layout/vList5"/>
    <dgm:cxn modelId="{1466E362-0C40-45AC-A7BC-C08179077A3A}" type="presOf" srcId="{9E7240AB-B860-4435-8299-22F7007B93F9}" destId="{73F1367E-618E-4D9E-BD02-409AD69E5611}" srcOrd="0" destOrd="0" presId="urn:microsoft.com/office/officeart/2005/8/layout/vList5"/>
    <dgm:cxn modelId="{F548B274-3159-4B73-857F-FB026D69D5B9}" type="presOf" srcId="{0C70D92E-A89D-4208-BCD0-7FAD921D2C50}" destId="{9FA2F886-A2B3-421D-860F-D2C142D6B360}" srcOrd="0" destOrd="1" presId="urn:microsoft.com/office/officeart/2005/8/layout/vList5"/>
    <dgm:cxn modelId="{B85D1145-6F83-4C2A-82FA-ACCCE0CBA8B8}" type="presOf" srcId="{B8840303-7D41-4BC3-9EE7-0DA8853D3D21}" destId="{4D91F17A-5090-417E-BF21-3609A79124D2}" srcOrd="0" destOrd="1" presId="urn:microsoft.com/office/officeart/2005/8/layout/vList5"/>
    <dgm:cxn modelId="{2AE06438-25F4-4C64-AA7A-8E7AA8B88A2F}" type="presOf" srcId="{0F1620EA-6FCA-4CFD-B496-36E4AF21D325}" destId="{A9EBA35B-61B0-45AA-9FF8-EFB7FB3789DB}" srcOrd="0" destOrd="0" presId="urn:microsoft.com/office/officeart/2005/8/layout/vList5"/>
    <dgm:cxn modelId="{250ACFAB-F825-42C5-8588-DFF0A3347A23}" srcId="{0F1620EA-6FCA-4CFD-B496-36E4AF21D325}" destId="{FEB10343-EDC4-40DF-9A22-114C6B2D73F2}" srcOrd="0" destOrd="0" parTransId="{17F72B33-65A5-4F68-A4C7-399C11D31242}" sibTransId="{EB317E4C-6461-4BBA-92AE-A0DB89D7B158}"/>
    <dgm:cxn modelId="{F3340118-F9CE-42BD-B190-8EA3D92BD94B}" type="presOf" srcId="{DAC37AFA-0805-4D95-AAC7-BD44E53B40A1}" destId="{DB046941-CDB3-4FCE-8DE2-44F8176C3495}" srcOrd="0" destOrd="0" presId="urn:microsoft.com/office/officeart/2005/8/layout/vList5"/>
    <dgm:cxn modelId="{091F9435-E25E-48C4-91CD-D84CB3793F22}" type="presOf" srcId="{FEB10343-EDC4-40DF-9A22-114C6B2D73F2}" destId="{4D91F17A-5090-417E-BF21-3609A79124D2}" srcOrd="0" destOrd="0" presId="urn:microsoft.com/office/officeart/2005/8/layout/vList5"/>
    <dgm:cxn modelId="{5EB3EBA2-C0CE-4F5F-B56E-E92321B568DC}" srcId="{9E7240AB-B860-4435-8299-22F7007B93F9}" destId="{0C70D92E-A89D-4208-BCD0-7FAD921D2C50}" srcOrd="1" destOrd="0" parTransId="{05A6D135-DA20-4956-88B2-C3DF6BCCE1BE}" sibTransId="{78BE8ECE-11CF-4E6C-999E-C21DBFB59F12}"/>
    <dgm:cxn modelId="{070833F1-A20E-4E1D-9A8A-35727682E951}" type="presOf" srcId="{81A834FA-9EF1-4636-846F-118B1B433787}" destId="{107E19CB-6268-4E8E-ADB4-16F49C6F6FAC}" srcOrd="0" destOrd="0" presId="urn:microsoft.com/office/officeart/2005/8/layout/vList5"/>
    <dgm:cxn modelId="{3970367B-FAA7-4A17-A5A8-6AF0A7AE7E37}" type="presOf" srcId="{7CEFB29D-86A6-49A1-85BE-183BF37C19EA}" destId="{9FA2F886-A2B3-421D-860F-D2C142D6B360}" srcOrd="0" destOrd="0" presId="urn:microsoft.com/office/officeart/2005/8/layout/vList5"/>
    <dgm:cxn modelId="{A8A7EE44-8B05-4957-9519-F41FD6CAAC48}" type="presOf" srcId="{61B66F75-A4EB-4A4E-A619-6D98ACE9527B}" destId="{DB046941-CDB3-4FCE-8DE2-44F8176C3495}" srcOrd="0" destOrd="1" presId="urn:microsoft.com/office/officeart/2005/8/layout/vList5"/>
    <dgm:cxn modelId="{990EE85A-D944-438A-B8D3-A90F7AA4E0B2}" srcId="{DC576462-08F1-4370-9B7A-89BF50F31C60}" destId="{0F1620EA-6FCA-4CFD-B496-36E4AF21D325}" srcOrd="1" destOrd="0" parTransId="{992921CE-C57F-47F8-9232-752D9B5CCFB5}" sibTransId="{44577AF9-89C6-4BEE-9A62-E14CC546D112}"/>
    <dgm:cxn modelId="{FBAA1EEF-0564-4A0B-A8AA-6258CCF2CDF3}" srcId="{81A834FA-9EF1-4636-846F-118B1B433787}" destId="{DAC37AFA-0805-4D95-AAC7-BD44E53B40A1}" srcOrd="0" destOrd="0" parTransId="{79F9A0AD-791C-4CC4-8A8F-6E65917E43D0}" sibTransId="{516DB1DC-ACEF-4A92-AA35-DFEE5AAD4B3D}"/>
    <dgm:cxn modelId="{6DDD5195-6F19-4604-8DE5-10FDB2942433}" srcId="{81A834FA-9EF1-4636-846F-118B1B433787}" destId="{61B66F75-A4EB-4A4E-A619-6D98ACE9527B}" srcOrd="1" destOrd="0" parTransId="{CE69A17C-52F9-49FD-AA04-73EC6BA39FE0}" sibTransId="{1D544785-2440-4045-A5DB-EA52F9D32BE1}"/>
    <dgm:cxn modelId="{671A7ABE-FEDE-4D87-BDF0-F4E65415B786}" type="presParOf" srcId="{EA6C8124-E535-4EAE-B41D-5BA83014D7AF}" destId="{1F3CC34B-E634-460E-9BD6-8A016040C8BD}" srcOrd="0" destOrd="0" presId="urn:microsoft.com/office/officeart/2005/8/layout/vList5"/>
    <dgm:cxn modelId="{33B675F7-31CF-420A-8502-D38CC8C78985}" type="presParOf" srcId="{1F3CC34B-E634-460E-9BD6-8A016040C8BD}" destId="{107E19CB-6268-4E8E-ADB4-16F49C6F6FAC}" srcOrd="0" destOrd="0" presId="urn:microsoft.com/office/officeart/2005/8/layout/vList5"/>
    <dgm:cxn modelId="{2F766A4C-D948-4C0D-80D0-758B528D4A95}" type="presParOf" srcId="{1F3CC34B-E634-460E-9BD6-8A016040C8BD}" destId="{DB046941-CDB3-4FCE-8DE2-44F8176C3495}" srcOrd="1" destOrd="0" presId="urn:microsoft.com/office/officeart/2005/8/layout/vList5"/>
    <dgm:cxn modelId="{CBDC9634-AA0A-479A-8C76-AA9CB00BF0B7}" type="presParOf" srcId="{EA6C8124-E535-4EAE-B41D-5BA83014D7AF}" destId="{48216D2B-B499-4CFD-8F1D-AF60B0EF9610}" srcOrd="1" destOrd="0" presId="urn:microsoft.com/office/officeart/2005/8/layout/vList5"/>
    <dgm:cxn modelId="{77874856-56A2-4FBE-94E0-2E863CC77601}" type="presParOf" srcId="{EA6C8124-E535-4EAE-B41D-5BA83014D7AF}" destId="{754C686B-78ED-4D51-BF86-8CBC5DF2BA4F}" srcOrd="2" destOrd="0" presId="urn:microsoft.com/office/officeart/2005/8/layout/vList5"/>
    <dgm:cxn modelId="{B6958AE4-16E0-4D1F-B4EB-611A128D06BD}" type="presParOf" srcId="{754C686B-78ED-4D51-BF86-8CBC5DF2BA4F}" destId="{A9EBA35B-61B0-45AA-9FF8-EFB7FB3789DB}" srcOrd="0" destOrd="0" presId="urn:microsoft.com/office/officeart/2005/8/layout/vList5"/>
    <dgm:cxn modelId="{E3E4CDED-F7D7-47B2-AF75-DC2038A9D9A7}" type="presParOf" srcId="{754C686B-78ED-4D51-BF86-8CBC5DF2BA4F}" destId="{4D91F17A-5090-417E-BF21-3609A79124D2}" srcOrd="1" destOrd="0" presId="urn:microsoft.com/office/officeart/2005/8/layout/vList5"/>
    <dgm:cxn modelId="{0FAD9693-B333-4B44-AFDE-EDCCA0C6566F}" type="presParOf" srcId="{EA6C8124-E535-4EAE-B41D-5BA83014D7AF}" destId="{8FEFD9BF-49AC-48E6-8AE5-308FA65556DD}" srcOrd="3" destOrd="0" presId="urn:microsoft.com/office/officeart/2005/8/layout/vList5"/>
    <dgm:cxn modelId="{4DD2B199-29ED-4E97-BB4B-2E8D613B2AFE}" type="presParOf" srcId="{EA6C8124-E535-4EAE-B41D-5BA83014D7AF}" destId="{71745546-EF33-4AEA-A280-5A98838E4432}" srcOrd="4" destOrd="0" presId="urn:microsoft.com/office/officeart/2005/8/layout/vList5"/>
    <dgm:cxn modelId="{E37CEE31-1AF6-4D74-AF7D-7106C685317A}" type="presParOf" srcId="{71745546-EF33-4AEA-A280-5A98838E4432}" destId="{73F1367E-618E-4D9E-BD02-409AD69E5611}" srcOrd="0" destOrd="0" presId="urn:microsoft.com/office/officeart/2005/8/layout/vList5"/>
    <dgm:cxn modelId="{5CFD395C-A58E-4439-8E89-F60F691ECBF2}" type="presParOf" srcId="{71745546-EF33-4AEA-A280-5A98838E4432}" destId="{9FA2F886-A2B3-421D-860F-D2C142D6B3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8DBA14-4837-4E7E-A3D4-F8CBFC25D5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9CF8E7C-28E9-4F43-B273-FFCAAA318EB4}">
      <dgm:prSet phldrT="[Texte]"/>
      <dgm:spPr/>
      <dgm:t>
        <a:bodyPr/>
        <a:lstStyle/>
        <a:p>
          <a:r>
            <a:rPr lang="en-US" dirty="0" smtClean="0"/>
            <a:t>Trajectory 1: The efficiency of productive processes increases during the course of economic development. </a:t>
          </a:r>
          <a:endParaRPr lang="fr-FR" dirty="0"/>
        </a:p>
      </dgm:t>
    </dgm:pt>
    <dgm:pt modelId="{484169E2-DB94-493B-9A93-9E39645B09E5}" type="parTrans" cxnId="{53D5A453-EF52-4E04-BAD4-5201934C9D30}">
      <dgm:prSet/>
      <dgm:spPr/>
      <dgm:t>
        <a:bodyPr/>
        <a:lstStyle/>
        <a:p>
          <a:endParaRPr lang="fr-FR"/>
        </a:p>
      </dgm:t>
    </dgm:pt>
    <dgm:pt modelId="{48C883F9-0818-4B6C-8C98-6BB8E9481986}" type="sibTrans" cxnId="{53D5A453-EF52-4E04-BAD4-5201934C9D30}">
      <dgm:prSet/>
      <dgm:spPr/>
      <dgm:t>
        <a:bodyPr/>
        <a:lstStyle/>
        <a:p>
          <a:endParaRPr lang="fr-FR"/>
        </a:p>
      </dgm:t>
    </dgm:pt>
    <dgm:pt modelId="{D582E0B4-524A-440E-9745-43D922EF8474}">
      <dgm:prSet phldrT="[Texte]"/>
      <dgm:spPr/>
      <dgm:t>
        <a:bodyPr/>
        <a:lstStyle/>
        <a:p>
          <a:r>
            <a:rPr lang="en-US" dirty="0" smtClean="0"/>
            <a:t>Efficiency = the ratio of the inputs used to the output produced, when the type of output remains </a:t>
          </a:r>
          <a:r>
            <a:rPr lang="en-US" i="1" dirty="0" smtClean="0">
              <a:solidFill>
                <a:srgbClr val="C00000"/>
              </a:solidFill>
            </a:rPr>
            <a:t>constant</a:t>
          </a:r>
          <a:r>
            <a:rPr lang="en-US" dirty="0" smtClean="0"/>
            <a:t>.</a:t>
          </a:r>
          <a:endParaRPr lang="fr-FR" dirty="0"/>
        </a:p>
      </dgm:t>
    </dgm:pt>
    <dgm:pt modelId="{47F66CB9-D6C5-4E08-9D0F-42FF16DDA7E5}" type="parTrans" cxnId="{B9639352-8143-4E61-8168-110B7872FE57}">
      <dgm:prSet/>
      <dgm:spPr/>
      <dgm:t>
        <a:bodyPr/>
        <a:lstStyle/>
        <a:p>
          <a:endParaRPr lang="fr-FR"/>
        </a:p>
      </dgm:t>
    </dgm:pt>
    <dgm:pt modelId="{BE70FB9A-22AE-4958-972E-47CB54B4FA82}" type="sibTrans" cxnId="{B9639352-8143-4E61-8168-110B7872FE57}">
      <dgm:prSet/>
      <dgm:spPr/>
      <dgm:t>
        <a:bodyPr/>
        <a:lstStyle/>
        <a:p>
          <a:endParaRPr lang="fr-FR"/>
        </a:p>
      </dgm:t>
    </dgm:pt>
    <dgm:pt modelId="{C3AD6019-11E2-4AF4-91E0-C8E12A1B163B}">
      <dgm:prSet phldrT="[Texte]"/>
      <dgm:spPr/>
      <dgm:t>
        <a:bodyPr/>
        <a:lstStyle/>
        <a:p>
          <a:r>
            <a:rPr lang="en-US" dirty="0" smtClean="0"/>
            <a:t>Trajectory 2: The output variety of the economic system increases in the course of time. </a:t>
          </a:r>
          <a:endParaRPr lang="fr-FR" dirty="0"/>
        </a:p>
      </dgm:t>
    </dgm:pt>
    <dgm:pt modelId="{5492AF44-4C2B-4115-942B-C511B9934325}" type="parTrans" cxnId="{5E94E464-E9A6-4AD1-9E55-738483588578}">
      <dgm:prSet/>
      <dgm:spPr/>
      <dgm:t>
        <a:bodyPr/>
        <a:lstStyle/>
        <a:p>
          <a:endParaRPr lang="fr-FR"/>
        </a:p>
      </dgm:t>
    </dgm:pt>
    <dgm:pt modelId="{DA096CF5-8A2E-4D34-9E17-F45601A80584}" type="sibTrans" cxnId="{5E94E464-E9A6-4AD1-9E55-738483588578}">
      <dgm:prSet/>
      <dgm:spPr/>
      <dgm:t>
        <a:bodyPr/>
        <a:lstStyle/>
        <a:p>
          <a:endParaRPr lang="fr-FR"/>
        </a:p>
      </dgm:t>
    </dgm:pt>
    <dgm:pt modelId="{3258AF4C-C953-4530-8979-ABA28D916DFA}">
      <dgm:prSet phldrT="[Texte]"/>
      <dgm:spPr/>
      <dgm:t>
        <a:bodyPr/>
        <a:lstStyle/>
        <a:p>
          <a:r>
            <a:rPr lang="en-US" dirty="0" smtClean="0"/>
            <a:t>Here such variety is measured by the number of distinguishable sectors </a:t>
          </a:r>
          <a:endParaRPr lang="fr-FR" dirty="0"/>
        </a:p>
      </dgm:t>
    </dgm:pt>
    <dgm:pt modelId="{C9E40072-655E-4655-8A60-9A30DFBB14D9}" type="parTrans" cxnId="{F9C09C8E-C14A-4561-8C15-B98248C41F3E}">
      <dgm:prSet/>
      <dgm:spPr/>
      <dgm:t>
        <a:bodyPr/>
        <a:lstStyle/>
        <a:p>
          <a:endParaRPr lang="fr-FR"/>
        </a:p>
      </dgm:t>
    </dgm:pt>
    <dgm:pt modelId="{C6C21E76-C798-4EB7-98D9-F1F4CC00D06D}" type="sibTrans" cxnId="{F9C09C8E-C14A-4561-8C15-B98248C41F3E}">
      <dgm:prSet/>
      <dgm:spPr/>
      <dgm:t>
        <a:bodyPr/>
        <a:lstStyle/>
        <a:p>
          <a:endParaRPr lang="fr-FR"/>
        </a:p>
      </dgm:t>
    </dgm:pt>
    <dgm:pt modelId="{D9B8BF66-D2EF-4249-BE59-6752FB24FE86}">
      <dgm:prSet phldrT="[Texte]"/>
      <dgm:spPr/>
      <dgm:t>
        <a:bodyPr/>
        <a:lstStyle/>
        <a:p>
          <a:r>
            <a:rPr lang="en-US" dirty="0" smtClean="0"/>
            <a:t>A sector is defined as the set of firms producing a common although highly differentiated output</a:t>
          </a:r>
          <a:endParaRPr lang="fr-FR" dirty="0"/>
        </a:p>
      </dgm:t>
    </dgm:pt>
    <dgm:pt modelId="{285C3DC0-EA33-4984-B8A7-0E647B6A874F}" type="parTrans" cxnId="{F96C5C26-4A00-443F-9970-5AFCF0062A3D}">
      <dgm:prSet/>
      <dgm:spPr/>
      <dgm:t>
        <a:bodyPr/>
        <a:lstStyle/>
        <a:p>
          <a:endParaRPr lang="fr-FR"/>
        </a:p>
      </dgm:t>
    </dgm:pt>
    <dgm:pt modelId="{A350DB8A-2B7E-47FB-99D5-536BA46C104B}" type="sibTrans" cxnId="{F96C5C26-4A00-443F-9970-5AFCF0062A3D}">
      <dgm:prSet/>
      <dgm:spPr/>
      <dgm:t>
        <a:bodyPr/>
        <a:lstStyle/>
        <a:p>
          <a:endParaRPr lang="fr-FR"/>
        </a:p>
      </dgm:t>
    </dgm:pt>
    <dgm:pt modelId="{88F51F4B-EE3B-430A-B9DC-CF4215A27E1F}">
      <dgm:prSet phldrT="[Texte]"/>
      <dgm:spPr/>
      <dgm:t>
        <a:bodyPr/>
        <a:lstStyle/>
        <a:p>
          <a:r>
            <a:rPr lang="en-US" dirty="0" smtClean="0"/>
            <a:t>Trajectory 3: The output quality and internal differentiation of existing sectors increases in the course of time after their creation. </a:t>
          </a:r>
          <a:endParaRPr lang="fr-FR" dirty="0"/>
        </a:p>
      </dgm:t>
    </dgm:pt>
    <dgm:pt modelId="{CA512A4E-E95B-4930-A4B7-C8E89A7D42BB}" type="parTrans" cxnId="{4B20AD2B-37F2-4EB0-BB63-C4ECBB798F9A}">
      <dgm:prSet/>
      <dgm:spPr/>
      <dgm:t>
        <a:bodyPr/>
        <a:lstStyle/>
        <a:p>
          <a:endParaRPr lang="fr-FR"/>
        </a:p>
      </dgm:t>
    </dgm:pt>
    <dgm:pt modelId="{9A484DBC-6F1A-4689-9016-D4FF00F5D03D}" type="sibTrans" cxnId="{4B20AD2B-37F2-4EB0-BB63-C4ECBB798F9A}">
      <dgm:prSet/>
      <dgm:spPr/>
      <dgm:t>
        <a:bodyPr/>
        <a:lstStyle/>
        <a:p>
          <a:endParaRPr lang="fr-FR"/>
        </a:p>
      </dgm:t>
    </dgm:pt>
    <dgm:pt modelId="{4DBB9A64-A506-4268-966C-37201966689E}">
      <dgm:prSet phldrT="[Texte]"/>
      <dgm:spPr/>
      <dgm:t>
        <a:bodyPr/>
        <a:lstStyle/>
        <a:p>
          <a:r>
            <a:rPr lang="en-US" dirty="0" smtClean="0"/>
            <a:t>This means that if during the period of observation the type of output changes what we will observe is a combination of growing productive efficiency and of quality change</a:t>
          </a:r>
          <a:endParaRPr lang="fr-FR" dirty="0"/>
        </a:p>
      </dgm:t>
    </dgm:pt>
    <dgm:pt modelId="{FE2C7CD4-A128-4E8C-9742-C17F720B72B9}" type="parTrans" cxnId="{DABAF7C5-1F02-4410-B2A1-E086282330C3}">
      <dgm:prSet/>
      <dgm:spPr/>
      <dgm:t>
        <a:bodyPr/>
        <a:lstStyle/>
        <a:p>
          <a:endParaRPr lang="fr-FR"/>
        </a:p>
      </dgm:t>
    </dgm:pt>
    <dgm:pt modelId="{210D2158-4E6A-4A4E-B3FD-C7251896DBE8}" type="sibTrans" cxnId="{DABAF7C5-1F02-4410-B2A1-E086282330C3}">
      <dgm:prSet/>
      <dgm:spPr/>
      <dgm:t>
        <a:bodyPr/>
        <a:lstStyle/>
        <a:p>
          <a:endParaRPr lang="fr-FR"/>
        </a:p>
      </dgm:t>
    </dgm:pt>
    <dgm:pt modelId="{6BE0D05E-C9A3-43B1-9091-0A61ED26B807}">
      <dgm:prSet phldrT="[Texte]"/>
      <dgm:spPr/>
      <dgm:t>
        <a:bodyPr/>
        <a:lstStyle/>
        <a:p>
          <a:r>
            <a:rPr lang="fr-FR" dirty="0" smtClean="0">
              <a:solidFill>
                <a:srgbClr val="C00000"/>
              </a:solidFill>
            </a:rPr>
            <a:t>Arrow of time </a:t>
          </a:r>
          <a:endParaRPr lang="fr-FR" dirty="0">
            <a:solidFill>
              <a:srgbClr val="C00000"/>
            </a:solidFill>
          </a:endParaRPr>
        </a:p>
      </dgm:t>
    </dgm:pt>
    <dgm:pt modelId="{74F78937-6FEE-46C4-B550-7DA5460A2806}" type="parTrans" cxnId="{AD5ED79F-0192-4B90-BCD4-FC6ED60B84E1}">
      <dgm:prSet/>
      <dgm:spPr/>
      <dgm:t>
        <a:bodyPr/>
        <a:lstStyle/>
        <a:p>
          <a:endParaRPr lang="fr-FR"/>
        </a:p>
      </dgm:t>
    </dgm:pt>
    <dgm:pt modelId="{6FAA5D90-73A7-4171-A039-6B2DDD17CA5F}" type="sibTrans" cxnId="{AD5ED79F-0192-4B90-BCD4-FC6ED60B84E1}">
      <dgm:prSet/>
      <dgm:spPr/>
      <dgm:t>
        <a:bodyPr/>
        <a:lstStyle/>
        <a:p>
          <a:endParaRPr lang="fr-FR"/>
        </a:p>
      </dgm:t>
    </dgm:pt>
    <dgm:pt modelId="{272B7BEC-69AF-4AED-96FC-97543868BD2B}">
      <dgm:prSet phldrT="[Texte]"/>
      <dgm:spPr/>
      <dgm:t>
        <a:bodyPr/>
        <a:lstStyle/>
        <a:p>
          <a:r>
            <a:rPr lang="en-GB" noProof="0" smtClean="0"/>
            <a:t>ISI : add manufacturing to Natural Resources = differentiation </a:t>
          </a:r>
          <a:endParaRPr lang="en-GB" noProof="0"/>
        </a:p>
      </dgm:t>
    </dgm:pt>
    <dgm:pt modelId="{9D335461-EC43-4BC3-9998-564A914A4832}" type="parTrans" cxnId="{D413C2E0-671C-4FDA-A283-1F79DC332FD1}">
      <dgm:prSet/>
      <dgm:spPr/>
      <dgm:t>
        <a:bodyPr/>
        <a:lstStyle/>
        <a:p>
          <a:endParaRPr lang="fr-FR"/>
        </a:p>
      </dgm:t>
    </dgm:pt>
    <dgm:pt modelId="{B5512655-146D-4496-B8B1-B86FFF658DAF}" type="sibTrans" cxnId="{D413C2E0-671C-4FDA-A283-1F79DC332FD1}">
      <dgm:prSet/>
      <dgm:spPr/>
      <dgm:t>
        <a:bodyPr/>
        <a:lstStyle/>
        <a:p>
          <a:endParaRPr lang="fr-FR"/>
        </a:p>
      </dgm:t>
    </dgm:pt>
    <dgm:pt modelId="{C66401E4-31A0-421D-B44D-A491CB7D29D8}" type="pres">
      <dgm:prSet presAssocID="{8E8DBA14-4837-4E7E-A3D4-F8CBFC25D5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39E239-710E-4540-9602-61D17201E608}" type="pres">
      <dgm:prSet presAssocID="{99CF8E7C-28E9-4F43-B273-FFCAAA318EB4}" presName="linNode" presStyleCnt="0"/>
      <dgm:spPr/>
    </dgm:pt>
    <dgm:pt modelId="{722F3455-25A8-4C70-B92E-522CA1435C93}" type="pres">
      <dgm:prSet presAssocID="{99CF8E7C-28E9-4F43-B273-FFCAAA318EB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B25399-55FE-4956-9784-A5803242376B}" type="pres">
      <dgm:prSet presAssocID="{99CF8E7C-28E9-4F43-B273-FFCAAA318EB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257E8B-2EDE-43CD-BB8B-9C9B7FE0FDDE}" type="pres">
      <dgm:prSet presAssocID="{48C883F9-0818-4B6C-8C98-6BB8E9481986}" presName="sp" presStyleCnt="0"/>
      <dgm:spPr/>
    </dgm:pt>
    <dgm:pt modelId="{B60944AB-1B4C-4E0B-9D27-9601D46381BB}" type="pres">
      <dgm:prSet presAssocID="{C3AD6019-11E2-4AF4-91E0-C8E12A1B163B}" presName="linNode" presStyleCnt="0"/>
      <dgm:spPr/>
    </dgm:pt>
    <dgm:pt modelId="{A3CB6DAF-E9A0-459A-A45B-1FF109DC9C21}" type="pres">
      <dgm:prSet presAssocID="{C3AD6019-11E2-4AF4-91E0-C8E12A1B163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005DFB-21AC-423D-B47A-8E78BC37A7D8}" type="pres">
      <dgm:prSet presAssocID="{C3AD6019-11E2-4AF4-91E0-C8E12A1B163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0B1DEB-444B-4CFD-939D-2D44E0B9E897}" type="pres">
      <dgm:prSet presAssocID="{DA096CF5-8A2E-4D34-9E17-F45601A80584}" presName="sp" presStyleCnt="0"/>
      <dgm:spPr/>
    </dgm:pt>
    <dgm:pt modelId="{3D668224-92FC-4F33-8F92-8EB98A186C0D}" type="pres">
      <dgm:prSet presAssocID="{88F51F4B-EE3B-430A-B9DC-CF4215A27E1F}" presName="linNode" presStyleCnt="0"/>
      <dgm:spPr/>
    </dgm:pt>
    <dgm:pt modelId="{1A2D9352-B981-4BA9-9BF5-2D50D335C868}" type="pres">
      <dgm:prSet presAssocID="{88F51F4B-EE3B-430A-B9DC-CF4215A27E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6E61B-1B3A-4522-8DA4-70419096E81F}" type="pres">
      <dgm:prSet presAssocID="{88F51F4B-EE3B-430A-B9DC-CF4215A27E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46A971A-1CA4-4685-BB41-979E819B25B0}" type="presOf" srcId="{3258AF4C-C953-4530-8979-ABA28D916DFA}" destId="{3E005DFB-21AC-423D-B47A-8E78BC37A7D8}" srcOrd="0" destOrd="0" presId="urn:microsoft.com/office/officeart/2005/8/layout/vList5"/>
    <dgm:cxn modelId="{15F9EE12-0B84-4B65-BFB6-FC176D96FEFA}" type="presOf" srcId="{D9B8BF66-D2EF-4249-BE59-6752FB24FE86}" destId="{3E005DFB-21AC-423D-B47A-8E78BC37A7D8}" srcOrd="0" destOrd="1" presId="urn:microsoft.com/office/officeart/2005/8/layout/vList5"/>
    <dgm:cxn modelId="{AD5ED79F-0192-4B90-BCD4-FC6ED60B84E1}" srcId="{C3AD6019-11E2-4AF4-91E0-C8E12A1B163B}" destId="{6BE0D05E-C9A3-43B1-9091-0A61ED26B807}" srcOrd="3" destOrd="0" parTransId="{74F78937-6FEE-46C4-B550-7DA5460A2806}" sibTransId="{6FAA5D90-73A7-4171-A039-6B2DDD17CA5F}"/>
    <dgm:cxn modelId="{C9500F5A-4BDC-4475-AA5C-6E6D42FA8354}" type="presOf" srcId="{272B7BEC-69AF-4AED-96FC-97543868BD2B}" destId="{3E005DFB-21AC-423D-B47A-8E78BC37A7D8}" srcOrd="0" destOrd="2" presId="urn:microsoft.com/office/officeart/2005/8/layout/vList5"/>
    <dgm:cxn modelId="{B4E3F51F-055A-4F13-9455-6A962DF1F797}" type="presOf" srcId="{8E8DBA14-4837-4E7E-A3D4-F8CBFC25D53F}" destId="{C66401E4-31A0-421D-B44D-A491CB7D29D8}" srcOrd="0" destOrd="0" presId="urn:microsoft.com/office/officeart/2005/8/layout/vList5"/>
    <dgm:cxn modelId="{D7480A90-4E16-4863-9B9D-EAB84C62B754}" type="presOf" srcId="{C3AD6019-11E2-4AF4-91E0-C8E12A1B163B}" destId="{A3CB6DAF-E9A0-459A-A45B-1FF109DC9C21}" srcOrd="0" destOrd="0" presId="urn:microsoft.com/office/officeart/2005/8/layout/vList5"/>
    <dgm:cxn modelId="{B9639352-8143-4E61-8168-110B7872FE57}" srcId="{99CF8E7C-28E9-4F43-B273-FFCAAA318EB4}" destId="{D582E0B4-524A-440E-9745-43D922EF8474}" srcOrd="0" destOrd="0" parTransId="{47F66CB9-D6C5-4E08-9D0F-42FF16DDA7E5}" sibTransId="{BE70FB9A-22AE-4958-972E-47CB54B4FA82}"/>
    <dgm:cxn modelId="{4B20AD2B-37F2-4EB0-BB63-C4ECBB798F9A}" srcId="{8E8DBA14-4837-4E7E-A3D4-F8CBFC25D53F}" destId="{88F51F4B-EE3B-430A-B9DC-CF4215A27E1F}" srcOrd="2" destOrd="0" parTransId="{CA512A4E-E95B-4930-A4B7-C8E89A7D42BB}" sibTransId="{9A484DBC-6F1A-4689-9016-D4FF00F5D03D}"/>
    <dgm:cxn modelId="{5E94E464-E9A6-4AD1-9E55-738483588578}" srcId="{8E8DBA14-4837-4E7E-A3D4-F8CBFC25D53F}" destId="{C3AD6019-11E2-4AF4-91E0-C8E12A1B163B}" srcOrd="1" destOrd="0" parTransId="{5492AF44-4C2B-4115-942B-C511B9934325}" sibTransId="{DA096CF5-8A2E-4D34-9E17-F45601A80584}"/>
    <dgm:cxn modelId="{A8C956A4-40F9-43C6-B102-495CDF8F7782}" type="presOf" srcId="{D582E0B4-524A-440E-9745-43D922EF8474}" destId="{30B25399-55FE-4956-9784-A5803242376B}" srcOrd="0" destOrd="0" presId="urn:microsoft.com/office/officeart/2005/8/layout/vList5"/>
    <dgm:cxn modelId="{09CACD93-1FD4-4B87-B0A3-8CAA8EADDFA4}" type="presOf" srcId="{6BE0D05E-C9A3-43B1-9091-0A61ED26B807}" destId="{3E005DFB-21AC-423D-B47A-8E78BC37A7D8}" srcOrd="0" destOrd="3" presId="urn:microsoft.com/office/officeart/2005/8/layout/vList5"/>
    <dgm:cxn modelId="{DABAF7C5-1F02-4410-B2A1-E086282330C3}" srcId="{88F51F4B-EE3B-430A-B9DC-CF4215A27E1F}" destId="{4DBB9A64-A506-4268-966C-37201966689E}" srcOrd="0" destOrd="0" parTransId="{FE2C7CD4-A128-4E8C-9742-C17F720B72B9}" sibTransId="{210D2158-4E6A-4A4E-B3FD-C7251896DBE8}"/>
    <dgm:cxn modelId="{D413C2E0-671C-4FDA-A283-1F79DC332FD1}" srcId="{C3AD6019-11E2-4AF4-91E0-C8E12A1B163B}" destId="{272B7BEC-69AF-4AED-96FC-97543868BD2B}" srcOrd="2" destOrd="0" parTransId="{9D335461-EC43-4BC3-9998-564A914A4832}" sibTransId="{B5512655-146D-4496-B8B1-B86FFF658DAF}"/>
    <dgm:cxn modelId="{7EEDE334-4C6D-445D-9A44-D70395CCF4F5}" type="presOf" srcId="{99CF8E7C-28E9-4F43-B273-FFCAAA318EB4}" destId="{722F3455-25A8-4C70-B92E-522CA1435C93}" srcOrd="0" destOrd="0" presId="urn:microsoft.com/office/officeart/2005/8/layout/vList5"/>
    <dgm:cxn modelId="{F0C3DEB8-FC87-4774-8CB6-57FB847D4D5D}" type="presOf" srcId="{4DBB9A64-A506-4268-966C-37201966689E}" destId="{8676E61B-1B3A-4522-8DA4-70419096E81F}" srcOrd="0" destOrd="0" presId="urn:microsoft.com/office/officeart/2005/8/layout/vList5"/>
    <dgm:cxn modelId="{53D5A453-EF52-4E04-BAD4-5201934C9D30}" srcId="{8E8DBA14-4837-4E7E-A3D4-F8CBFC25D53F}" destId="{99CF8E7C-28E9-4F43-B273-FFCAAA318EB4}" srcOrd="0" destOrd="0" parTransId="{484169E2-DB94-493B-9A93-9E39645B09E5}" sibTransId="{48C883F9-0818-4B6C-8C98-6BB8E9481986}"/>
    <dgm:cxn modelId="{ED1089F7-E05D-4712-A718-5FF14D709381}" type="presOf" srcId="{88F51F4B-EE3B-430A-B9DC-CF4215A27E1F}" destId="{1A2D9352-B981-4BA9-9BF5-2D50D335C868}" srcOrd="0" destOrd="0" presId="urn:microsoft.com/office/officeart/2005/8/layout/vList5"/>
    <dgm:cxn modelId="{F96C5C26-4A00-443F-9970-5AFCF0062A3D}" srcId="{C3AD6019-11E2-4AF4-91E0-C8E12A1B163B}" destId="{D9B8BF66-D2EF-4249-BE59-6752FB24FE86}" srcOrd="1" destOrd="0" parTransId="{285C3DC0-EA33-4984-B8A7-0E647B6A874F}" sibTransId="{A350DB8A-2B7E-47FB-99D5-536BA46C104B}"/>
    <dgm:cxn modelId="{F9C09C8E-C14A-4561-8C15-B98248C41F3E}" srcId="{C3AD6019-11E2-4AF4-91E0-C8E12A1B163B}" destId="{3258AF4C-C953-4530-8979-ABA28D916DFA}" srcOrd="0" destOrd="0" parTransId="{C9E40072-655E-4655-8A60-9A30DFBB14D9}" sibTransId="{C6C21E76-C798-4EB7-98D9-F1F4CC00D06D}"/>
    <dgm:cxn modelId="{2ECA6ABD-F7E3-4F6C-84A9-54B8634DD96C}" type="presParOf" srcId="{C66401E4-31A0-421D-B44D-A491CB7D29D8}" destId="{1739E239-710E-4540-9602-61D17201E608}" srcOrd="0" destOrd="0" presId="urn:microsoft.com/office/officeart/2005/8/layout/vList5"/>
    <dgm:cxn modelId="{85101803-5A8F-436B-B120-03892561F693}" type="presParOf" srcId="{1739E239-710E-4540-9602-61D17201E608}" destId="{722F3455-25A8-4C70-B92E-522CA1435C93}" srcOrd="0" destOrd="0" presId="urn:microsoft.com/office/officeart/2005/8/layout/vList5"/>
    <dgm:cxn modelId="{FD3BFCE6-8AA8-4603-A1B5-22918D8729DF}" type="presParOf" srcId="{1739E239-710E-4540-9602-61D17201E608}" destId="{30B25399-55FE-4956-9784-A5803242376B}" srcOrd="1" destOrd="0" presId="urn:microsoft.com/office/officeart/2005/8/layout/vList5"/>
    <dgm:cxn modelId="{5406F660-EC6C-4989-A829-705ADB950B6C}" type="presParOf" srcId="{C66401E4-31A0-421D-B44D-A491CB7D29D8}" destId="{AA257E8B-2EDE-43CD-BB8B-9C9B7FE0FDDE}" srcOrd="1" destOrd="0" presId="urn:microsoft.com/office/officeart/2005/8/layout/vList5"/>
    <dgm:cxn modelId="{6EA787B5-B98B-42D8-BE4D-C6830A7F882E}" type="presParOf" srcId="{C66401E4-31A0-421D-B44D-A491CB7D29D8}" destId="{B60944AB-1B4C-4E0B-9D27-9601D46381BB}" srcOrd="2" destOrd="0" presId="urn:microsoft.com/office/officeart/2005/8/layout/vList5"/>
    <dgm:cxn modelId="{CE55BBD9-1A5F-4849-87A8-8130BE5B5D5A}" type="presParOf" srcId="{B60944AB-1B4C-4E0B-9D27-9601D46381BB}" destId="{A3CB6DAF-E9A0-459A-A45B-1FF109DC9C21}" srcOrd="0" destOrd="0" presId="urn:microsoft.com/office/officeart/2005/8/layout/vList5"/>
    <dgm:cxn modelId="{2567F8E2-D8BE-4049-8F42-7282C3C3A2E8}" type="presParOf" srcId="{B60944AB-1B4C-4E0B-9D27-9601D46381BB}" destId="{3E005DFB-21AC-423D-B47A-8E78BC37A7D8}" srcOrd="1" destOrd="0" presId="urn:microsoft.com/office/officeart/2005/8/layout/vList5"/>
    <dgm:cxn modelId="{575CD70C-402D-427D-800B-5CD37EC118A9}" type="presParOf" srcId="{C66401E4-31A0-421D-B44D-A491CB7D29D8}" destId="{130B1DEB-444B-4CFD-939D-2D44E0B9E897}" srcOrd="3" destOrd="0" presId="urn:microsoft.com/office/officeart/2005/8/layout/vList5"/>
    <dgm:cxn modelId="{35CB1538-3106-4A55-B9E3-5989D5392BB1}" type="presParOf" srcId="{C66401E4-31A0-421D-B44D-A491CB7D29D8}" destId="{3D668224-92FC-4F33-8F92-8EB98A186C0D}" srcOrd="4" destOrd="0" presId="urn:microsoft.com/office/officeart/2005/8/layout/vList5"/>
    <dgm:cxn modelId="{2D0F1F6A-7EB0-4AF5-A5ED-A180700D6A40}" type="presParOf" srcId="{3D668224-92FC-4F33-8F92-8EB98A186C0D}" destId="{1A2D9352-B981-4BA9-9BF5-2D50D335C868}" srcOrd="0" destOrd="0" presId="urn:microsoft.com/office/officeart/2005/8/layout/vList5"/>
    <dgm:cxn modelId="{B6F4ACE4-A329-410E-A771-DB3F99395B5C}" type="presParOf" srcId="{3D668224-92FC-4F33-8F92-8EB98A186C0D}" destId="{8676E61B-1B3A-4522-8DA4-70419096E8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FF11CD2-E5CC-428D-8632-5F4D03B3DA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0966770-7FD4-4C6F-BE5B-2B2E169E6152}">
      <dgm:prSet phldrT="[Texte]"/>
      <dgm:spPr/>
      <dgm:t>
        <a:bodyPr/>
        <a:lstStyle/>
        <a:p>
          <a:r>
            <a:rPr lang="en-GB" dirty="0" smtClean="0"/>
            <a:t>Closed system</a:t>
          </a:r>
          <a:endParaRPr lang="fr-FR" dirty="0"/>
        </a:p>
      </dgm:t>
    </dgm:pt>
    <dgm:pt modelId="{300E022C-994D-45EA-A720-E55024665678}" type="parTrans" cxnId="{C5A69C6E-0B20-4513-B7CF-7D2F1539C583}">
      <dgm:prSet/>
      <dgm:spPr/>
      <dgm:t>
        <a:bodyPr/>
        <a:lstStyle/>
        <a:p>
          <a:endParaRPr lang="fr-FR"/>
        </a:p>
      </dgm:t>
    </dgm:pt>
    <dgm:pt modelId="{C26D6AED-BD7D-4F31-8196-376F3936F750}" type="sibTrans" cxnId="{C5A69C6E-0B20-4513-B7CF-7D2F1539C583}">
      <dgm:prSet/>
      <dgm:spPr/>
      <dgm:t>
        <a:bodyPr/>
        <a:lstStyle/>
        <a:p>
          <a:endParaRPr lang="fr-FR"/>
        </a:p>
      </dgm:t>
    </dgm:pt>
    <dgm:pt modelId="{CAE800BB-652E-431C-9C7D-90AFA24684BD}">
      <dgm:prSet phldrT="[Texte]"/>
      <dgm:spPr/>
      <dgm:t>
        <a:bodyPr/>
        <a:lstStyle/>
        <a:p>
          <a:r>
            <a:rPr lang="en-GB" dirty="0" smtClean="0"/>
            <a:t>Supply: growing efficiency &amp; surplus of incumbent sectors to fund search activities for innovation in future sectors</a:t>
          </a:r>
          <a:endParaRPr lang="fr-FR" dirty="0"/>
        </a:p>
      </dgm:t>
    </dgm:pt>
    <dgm:pt modelId="{BE7169A6-9603-49CE-B0EE-724247810C20}" type="parTrans" cxnId="{ACFBDE89-05F1-4F6D-9E3D-FC88BFCFBE90}">
      <dgm:prSet/>
      <dgm:spPr/>
      <dgm:t>
        <a:bodyPr/>
        <a:lstStyle/>
        <a:p>
          <a:endParaRPr lang="fr-FR"/>
        </a:p>
      </dgm:t>
    </dgm:pt>
    <dgm:pt modelId="{2151C900-B4BF-4192-B746-0A25AEB465E9}" type="sibTrans" cxnId="{ACFBDE89-05F1-4F6D-9E3D-FC88BFCFBE90}">
      <dgm:prSet/>
      <dgm:spPr/>
      <dgm:t>
        <a:bodyPr/>
        <a:lstStyle/>
        <a:p>
          <a:endParaRPr lang="fr-FR"/>
        </a:p>
      </dgm:t>
    </dgm:pt>
    <dgm:pt modelId="{9A1C261E-2D94-4B71-978A-638DD2A8B9B6}">
      <dgm:prSet phldrT="[Texte]"/>
      <dgm:spPr/>
      <dgm:t>
        <a:bodyPr/>
        <a:lstStyle/>
        <a:p>
          <a:r>
            <a:rPr lang="en-GB" dirty="0" smtClean="0"/>
            <a:t>Demand: growing efficiency of incumbent sectors → lower costs &amp; prices + income effect of new sectors</a:t>
          </a:r>
          <a:endParaRPr lang="fr-FR" dirty="0"/>
        </a:p>
      </dgm:t>
    </dgm:pt>
    <dgm:pt modelId="{3286784F-10CD-4119-8B4C-7F3B84101AA7}" type="parTrans" cxnId="{74B36A52-0B05-460E-99D6-EAA2E18776C7}">
      <dgm:prSet/>
      <dgm:spPr/>
      <dgm:t>
        <a:bodyPr/>
        <a:lstStyle/>
        <a:p>
          <a:endParaRPr lang="fr-FR"/>
        </a:p>
      </dgm:t>
    </dgm:pt>
    <dgm:pt modelId="{399F2950-C0C8-4C6C-B666-BBCB1EE8F3A1}" type="sibTrans" cxnId="{74B36A52-0B05-460E-99D6-EAA2E18776C7}">
      <dgm:prSet/>
      <dgm:spPr/>
      <dgm:t>
        <a:bodyPr/>
        <a:lstStyle/>
        <a:p>
          <a:endParaRPr lang="fr-FR"/>
        </a:p>
      </dgm:t>
    </dgm:pt>
    <dgm:pt modelId="{0EDBE44D-5717-4352-B08A-A2F8713B0BEA}">
      <dgm:prSet phldrT="[Texte]"/>
      <dgm:spPr/>
      <dgm:t>
        <a:bodyPr/>
        <a:lstStyle/>
        <a:p>
          <a:r>
            <a:rPr lang="en-GB" dirty="0" smtClean="0"/>
            <a:t>Open system</a:t>
          </a:r>
          <a:endParaRPr lang="fr-FR" dirty="0"/>
        </a:p>
      </dgm:t>
    </dgm:pt>
    <dgm:pt modelId="{65984128-2A9D-42AE-9409-553DB0D2A620}" type="parTrans" cxnId="{6B1848EE-32ED-4834-A198-FF7E61F12B82}">
      <dgm:prSet/>
      <dgm:spPr/>
      <dgm:t>
        <a:bodyPr/>
        <a:lstStyle/>
        <a:p>
          <a:endParaRPr lang="fr-FR"/>
        </a:p>
      </dgm:t>
    </dgm:pt>
    <dgm:pt modelId="{40E537B2-FB82-4BB9-ACBC-0A16E7BA91DA}" type="sibTrans" cxnId="{6B1848EE-32ED-4834-A198-FF7E61F12B82}">
      <dgm:prSet/>
      <dgm:spPr/>
      <dgm:t>
        <a:bodyPr/>
        <a:lstStyle/>
        <a:p>
          <a:endParaRPr lang="fr-FR"/>
        </a:p>
      </dgm:t>
    </dgm:pt>
    <dgm:pt modelId="{602C08C4-5B82-46F8-BBA2-B1DA9B82B726}">
      <dgm:prSet phldrT="[Texte]"/>
      <dgm:spPr/>
      <dgm:t>
        <a:bodyPr/>
        <a:lstStyle/>
        <a:p>
          <a:r>
            <a:rPr lang="en-GB" dirty="0" smtClean="0"/>
            <a:t>if supply of innovation is missing  need for </a:t>
          </a:r>
          <a:endParaRPr lang="fr-FR" dirty="0"/>
        </a:p>
      </dgm:t>
    </dgm:pt>
    <dgm:pt modelId="{09D75101-35A8-4548-9A2C-C8BF4075012C}" type="parTrans" cxnId="{115EC76E-5635-48C9-BA05-6500557880A5}">
      <dgm:prSet/>
      <dgm:spPr/>
      <dgm:t>
        <a:bodyPr/>
        <a:lstStyle/>
        <a:p>
          <a:endParaRPr lang="fr-FR"/>
        </a:p>
      </dgm:t>
    </dgm:pt>
    <dgm:pt modelId="{FCFFBC6E-3DC7-4632-ADF0-14ECCA56276E}" type="sibTrans" cxnId="{115EC76E-5635-48C9-BA05-6500557880A5}">
      <dgm:prSet/>
      <dgm:spPr/>
      <dgm:t>
        <a:bodyPr/>
        <a:lstStyle/>
        <a:p>
          <a:endParaRPr lang="fr-FR"/>
        </a:p>
      </dgm:t>
    </dgm:pt>
    <dgm:pt modelId="{FF017A32-3FB7-4B0C-A3F3-6D146B80B2F4}">
      <dgm:prSet phldrT="[Texte]"/>
      <dgm:spPr/>
      <dgm:t>
        <a:bodyPr/>
        <a:lstStyle/>
        <a:p>
          <a:r>
            <a:rPr lang="en-GB" dirty="0" smtClean="0"/>
            <a:t>(non innovation?) exports to keep balance of trade </a:t>
          </a:r>
          <a:endParaRPr lang="fr-FR" dirty="0"/>
        </a:p>
      </dgm:t>
    </dgm:pt>
    <dgm:pt modelId="{F5BFF847-0EA9-4849-BD67-7B49D8452465}" type="parTrans" cxnId="{6BD1A614-097D-4FE6-B176-6582417542C8}">
      <dgm:prSet/>
      <dgm:spPr/>
      <dgm:t>
        <a:bodyPr/>
        <a:lstStyle/>
        <a:p>
          <a:endParaRPr lang="fr-FR"/>
        </a:p>
      </dgm:t>
    </dgm:pt>
    <dgm:pt modelId="{6F6CC2A3-2742-42EA-B15B-FFFF9C572FEC}" type="sibTrans" cxnId="{6BD1A614-097D-4FE6-B176-6582417542C8}">
      <dgm:prSet/>
      <dgm:spPr/>
      <dgm:t>
        <a:bodyPr/>
        <a:lstStyle/>
        <a:p>
          <a:endParaRPr lang="fr-FR"/>
        </a:p>
      </dgm:t>
    </dgm:pt>
    <dgm:pt modelId="{6612EC09-FE24-43F5-B76B-AB42CC91E26C}">
      <dgm:prSet phldrT="[Texte]"/>
      <dgm:spPr/>
      <dgm:t>
        <a:bodyPr/>
        <a:lstStyle/>
        <a:p>
          <a:r>
            <a:rPr lang="en-GB" noProof="0" dirty="0" smtClean="0"/>
            <a:t>Distributive policies </a:t>
          </a:r>
          <a:endParaRPr lang="en-GB" noProof="0" dirty="0"/>
        </a:p>
      </dgm:t>
    </dgm:pt>
    <dgm:pt modelId="{9F3B8C4B-D104-45DA-9F2F-F26CD5E63F60}" type="parTrans" cxnId="{DD622127-1D3B-4891-ADA9-4A87C8755868}">
      <dgm:prSet/>
      <dgm:spPr/>
      <dgm:t>
        <a:bodyPr/>
        <a:lstStyle/>
        <a:p>
          <a:endParaRPr lang="fr-FR"/>
        </a:p>
      </dgm:t>
    </dgm:pt>
    <dgm:pt modelId="{95922A2E-0C87-4963-B58F-A02CD0130803}" type="sibTrans" cxnId="{DD622127-1D3B-4891-ADA9-4A87C8755868}">
      <dgm:prSet/>
      <dgm:spPr/>
      <dgm:t>
        <a:bodyPr/>
        <a:lstStyle/>
        <a:p>
          <a:endParaRPr lang="fr-FR"/>
        </a:p>
      </dgm:t>
    </dgm:pt>
    <dgm:pt modelId="{F403D4D7-1C56-4A30-9CAF-E12788A9CC64}">
      <dgm:prSet phldrT="[Texte]"/>
      <dgm:spPr/>
      <dgm:t>
        <a:bodyPr/>
        <a:lstStyle/>
        <a:p>
          <a:r>
            <a:rPr lang="en-GB" noProof="0" dirty="0" smtClean="0"/>
            <a:t>Can help to create disposable income but  </a:t>
          </a:r>
          <a:endParaRPr lang="en-GB" noProof="0" dirty="0"/>
        </a:p>
      </dgm:t>
    </dgm:pt>
    <dgm:pt modelId="{39A00022-390E-4437-80FC-DDBEEDE0AA84}" type="parTrans" cxnId="{7C5FBF7A-7C35-4E4F-B4A6-7DC8275763EF}">
      <dgm:prSet/>
      <dgm:spPr/>
      <dgm:t>
        <a:bodyPr/>
        <a:lstStyle/>
        <a:p>
          <a:endParaRPr lang="fr-FR"/>
        </a:p>
      </dgm:t>
    </dgm:pt>
    <dgm:pt modelId="{E08EB19F-1538-472B-BA11-8A4C990F0A6D}" type="sibTrans" cxnId="{7C5FBF7A-7C35-4E4F-B4A6-7DC8275763EF}">
      <dgm:prSet/>
      <dgm:spPr/>
      <dgm:t>
        <a:bodyPr/>
        <a:lstStyle/>
        <a:p>
          <a:endParaRPr lang="fr-FR"/>
        </a:p>
      </dgm:t>
    </dgm:pt>
    <dgm:pt modelId="{B0EFD61A-318F-4EB5-9471-D9F3D5694231}">
      <dgm:prSet phldrT="[Texte]"/>
      <dgm:spPr/>
      <dgm:t>
        <a:bodyPr/>
        <a:lstStyle/>
        <a:p>
          <a:r>
            <a:rPr lang="en-GB" dirty="0" smtClean="0"/>
            <a:t>See (</a:t>
          </a:r>
          <a:r>
            <a:rPr lang="en-GB" dirty="0" err="1" smtClean="0"/>
            <a:t>i</a:t>
          </a:r>
          <a:r>
            <a:rPr lang="en-GB" dirty="0" smtClean="0"/>
            <a:t>) balance of trade and (ii) education </a:t>
          </a:r>
          <a:endParaRPr lang="fr-FR" dirty="0"/>
        </a:p>
      </dgm:t>
    </dgm:pt>
    <dgm:pt modelId="{E0502551-C08E-4FF0-9DE3-381A3AAE4CCD}" type="parTrans" cxnId="{D425CBBE-B658-4542-BEB0-83D9341C8C45}">
      <dgm:prSet/>
      <dgm:spPr/>
      <dgm:t>
        <a:bodyPr/>
        <a:lstStyle/>
        <a:p>
          <a:endParaRPr lang="fr-FR"/>
        </a:p>
      </dgm:t>
    </dgm:pt>
    <dgm:pt modelId="{2FBEBF58-5EC2-4664-982F-4468972918C0}" type="sibTrans" cxnId="{D425CBBE-B658-4542-BEB0-83D9341C8C45}">
      <dgm:prSet/>
      <dgm:spPr/>
      <dgm:t>
        <a:bodyPr/>
        <a:lstStyle/>
        <a:p>
          <a:endParaRPr lang="fr-FR"/>
        </a:p>
      </dgm:t>
    </dgm:pt>
    <dgm:pt modelId="{53BFF2A0-F412-4649-9009-A864CB0432EB}" type="pres">
      <dgm:prSet presAssocID="{9FF11CD2-E5CC-428D-8632-5F4D03B3DA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CC990AC-866C-4A0C-B425-24A694F3BC23}" type="pres">
      <dgm:prSet presAssocID="{30966770-7FD4-4C6F-BE5B-2B2E169E6152}" presName="linNode" presStyleCnt="0"/>
      <dgm:spPr/>
    </dgm:pt>
    <dgm:pt modelId="{F15C9CF8-79F4-47D5-8836-C0B0B01ABCA9}" type="pres">
      <dgm:prSet presAssocID="{30966770-7FD4-4C6F-BE5B-2B2E169E615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7852A7-AF2B-4C51-9281-2FE23454D302}" type="pres">
      <dgm:prSet presAssocID="{30966770-7FD4-4C6F-BE5B-2B2E169E615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B70A1F-EED8-4AE2-9418-E764E11BA953}" type="pres">
      <dgm:prSet presAssocID="{C26D6AED-BD7D-4F31-8196-376F3936F750}" presName="sp" presStyleCnt="0"/>
      <dgm:spPr/>
    </dgm:pt>
    <dgm:pt modelId="{0CD9213C-1997-44F9-BFD8-1E4965E159C1}" type="pres">
      <dgm:prSet presAssocID="{0EDBE44D-5717-4352-B08A-A2F8713B0BEA}" presName="linNode" presStyleCnt="0"/>
      <dgm:spPr/>
    </dgm:pt>
    <dgm:pt modelId="{3009F39E-2274-466D-B8FB-780E8BB4CFDD}" type="pres">
      <dgm:prSet presAssocID="{0EDBE44D-5717-4352-B08A-A2F8713B0BE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641467-FFE2-430F-904B-71BE24A47FBB}" type="pres">
      <dgm:prSet presAssocID="{0EDBE44D-5717-4352-B08A-A2F8713B0BE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D10D32-F8F7-401D-BB59-9CACDBBABD0C}" type="pres">
      <dgm:prSet presAssocID="{40E537B2-FB82-4BB9-ACBC-0A16E7BA91DA}" presName="sp" presStyleCnt="0"/>
      <dgm:spPr/>
    </dgm:pt>
    <dgm:pt modelId="{225ED26E-CCBE-4D27-8C17-B8DB07C16A13}" type="pres">
      <dgm:prSet presAssocID="{6612EC09-FE24-43F5-B76B-AB42CC91E26C}" presName="linNode" presStyleCnt="0"/>
      <dgm:spPr/>
    </dgm:pt>
    <dgm:pt modelId="{670EBF7E-6185-426C-85F2-0B34D77F7207}" type="pres">
      <dgm:prSet presAssocID="{6612EC09-FE24-43F5-B76B-AB42CC91E26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11A674-67B8-462A-9B55-16739E88E526}" type="pres">
      <dgm:prSet presAssocID="{6612EC09-FE24-43F5-B76B-AB42CC91E26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425CBBE-B658-4542-BEB0-83D9341C8C45}" srcId="{6612EC09-FE24-43F5-B76B-AB42CC91E26C}" destId="{B0EFD61A-318F-4EB5-9471-D9F3D5694231}" srcOrd="1" destOrd="0" parTransId="{E0502551-C08E-4FF0-9DE3-381A3AAE4CCD}" sibTransId="{2FBEBF58-5EC2-4664-982F-4468972918C0}"/>
    <dgm:cxn modelId="{7EAABB6F-37F7-4E91-ABC2-21C8A3B634A2}" type="presOf" srcId="{30966770-7FD4-4C6F-BE5B-2B2E169E6152}" destId="{F15C9CF8-79F4-47D5-8836-C0B0B01ABCA9}" srcOrd="0" destOrd="0" presId="urn:microsoft.com/office/officeart/2005/8/layout/vList5"/>
    <dgm:cxn modelId="{115EC76E-5635-48C9-BA05-6500557880A5}" srcId="{0EDBE44D-5717-4352-B08A-A2F8713B0BEA}" destId="{602C08C4-5B82-46F8-BBA2-B1DA9B82B726}" srcOrd="0" destOrd="0" parTransId="{09D75101-35A8-4548-9A2C-C8BF4075012C}" sibTransId="{FCFFBC6E-3DC7-4632-ADF0-14ECCA56276E}"/>
    <dgm:cxn modelId="{88EB33B8-4623-4CC9-B3D8-310AD9279211}" type="presOf" srcId="{CAE800BB-652E-431C-9C7D-90AFA24684BD}" destId="{177852A7-AF2B-4C51-9281-2FE23454D302}" srcOrd="0" destOrd="0" presId="urn:microsoft.com/office/officeart/2005/8/layout/vList5"/>
    <dgm:cxn modelId="{45824ED7-1F8C-4B5E-87E8-5F76BE45AF66}" type="presOf" srcId="{B0EFD61A-318F-4EB5-9471-D9F3D5694231}" destId="{3011A674-67B8-462A-9B55-16739E88E526}" srcOrd="0" destOrd="1" presId="urn:microsoft.com/office/officeart/2005/8/layout/vList5"/>
    <dgm:cxn modelId="{DD622127-1D3B-4891-ADA9-4A87C8755868}" srcId="{9FF11CD2-E5CC-428D-8632-5F4D03B3DA18}" destId="{6612EC09-FE24-43F5-B76B-AB42CC91E26C}" srcOrd="2" destOrd="0" parTransId="{9F3B8C4B-D104-45DA-9F2F-F26CD5E63F60}" sibTransId="{95922A2E-0C87-4963-B58F-A02CD0130803}"/>
    <dgm:cxn modelId="{38861FA9-E9E6-4D9C-AC6B-986BD1882FC0}" type="presOf" srcId="{6612EC09-FE24-43F5-B76B-AB42CC91E26C}" destId="{670EBF7E-6185-426C-85F2-0B34D77F7207}" srcOrd="0" destOrd="0" presId="urn:microsoft.com/office/officeart/2005/8/layout/vList5"/>
    <dgm:cxn modelId="{74EB9A10-4BF8-402E-9D48-097B92C724C1}" type="presOf" srcId="{602C08C4-5B82-46F8-BBA2-B1DA9B82B726}" destId="{B7641467-FFE2-430F-904B-71BE24A47FBB}" srcOrd="0" destOrd="0" presId="urn:microsoft.com/office/officeart/2005/8/layout/vList5"/>
    <dgm:cxn modelId="{C5A69C6E-0B20-4513-B7CF-7D2F1539C583}" srcId="{9FF11CD2-E5CC-428D-8632-5F4D03B3DA18}" destId="{30966770-7FD4-4C6F-BE5B-2B2E169E6152}" srcOrd="0" destOrd="0" parTransId="{300E022C-994D-45EA-A720-E55024665678}" sibTransId="{C26D6AED-BD7D-4F31-8196-376F3936F750}"/>
    <dgm:cxn modelId="{6BD1A614-097D-4FE6-B176-6582417542C8}" srcId="{0EDBE44D-5717-4352-B08A-A2F8713B0BEA}" destId="{FF017A32-3FB7-4B0C-A3F3-6D146B80B2F4}" srcOrd="1" destOrd="0" parTransId="{F5BFF847-0EA9-4849-BD67-7B49D8452465}" sibTransId="{6F6CC2A3-2742-42EA-B15B-FFFF9C572FEC}"/>
    <dgm:cxn modelId="{5C0E9532-9D53-409A-87EA-211AF1AE9742}" type="presOf" srcId="{9A1C261E-2D94-4B71-978A-638DD2A8B9B6}" destId="{177852A7-AF2B-4C51-9281-2FE23454D302}" srcOrd="0" destOrd="1" presId="urn:microsoft.com/office/officeart/2005/8/layout/vList5"/>
    <dgm:cxn modelId="{D150BEE6-B9F4-4CE9-BF30-38A2E494EA45}" type="presOf" srcId="{9FF11CD2-E5CC-428D-8632-5F4D03B3DA18}" destId="{53BFF2A0-F412-4649-9009-A864CB0432EB}" srcOrd="0" destOrd="0" presId="urn:microsoft.com/office/officeart/2005/8/layout/vList5"/>
    <dgm:cxn modelId="{6B1848EE-32ED-4834-A198-FF7E61F12B82}" srcId="{9FF11CD2-E5CC-428D-8632-5F4D03B3DA18}" destId="{0EDBE44D-5717-4352-B08A-A2F8713B0BEA}" srcOrd="1" destOrd="0" parTransId="{65984128-2A9D-42AE-9409-553DB0D2A620}" sibTransId="{40E537B2-FB82-4BB9-ACBC-0A16E7BA91DA}"/>
    <dgm:cxn modelId="{7C5FBF7A-7C35-4E4F-B4A6-7DC8275763EF}" srcId="{6612EC09-FE24-43F5-B76B-AB42CC91E26C}" destId="{F403D4D7-1C56-4A30-9CAF-E12788A9CC64}" srcOrd="0" destOrd="0" parTransId="{39A00022-390E-4437-80FC-DDBEEDE0AA84}" sibTransId="{E08EB19F-1538-472B-BA11-8A4C990F0A6D}"/>
    <dgm:cxn modelId="{51064876-F738-41EF-B0CF-BCCBF605602E}" type="presOf" srcId="{FF017A32-3FB7-4B0C-A3F3-6D146B80B2F4}" destId="{B7641467-FFE2-430F-904B-71BE24A47FBB}" srcOrd="0" destOrd="1" presId="urn:microsoft.com/office/officeart/2005/8/layout/vList5"/>
    <dgm:cxn modelId="{74B36A52-0B05-460E-99D6-EAA2E18776C7}" srcId="{30966770-7FD4-4C6F-BE5B-2B2E169E6152}" destId="{9A1C261E-2D94-4B71-978A-638DD2A8B9B6}" srcOrd="1" destOrd="0" parTransId="{3286784F-10CD-4119-8B4C-7F3B84101AA7}" sibTransId="{399F2950-C0C8-4C6C-B666-BBCB1EE8F3A1}"/>
    <dgm:cxn modelId="{2895D801-F2D9-4944-A480-04E77213B331}" type="presOf" srcId="{0EDBE44D-5717-4352-B08A-A2F8713B0BEA}" destId="{3009F39E-2274-466D-B8FB-780E8BB4CFDD}" srcOrd="0" destOrd="0" presId="urn:microsoft.com/office/officeart/2005/8/layout/vList5"/>
    <dgm:cxn modelId="{ACFBDE89-05F1-4F6D-9E3D-FC88BFCFBE90}" srcId="{30966770-7FD4-4C6F-BE5B-2B2E169E6152}" destId="{CAE800BB-652E-431C-9C7D-90AFA24684BD}" srcOrd="0" destOrd="0" parTransId="{BE7169A6-9603-49CE-B0EE-724247810C20}" sibTransId="{2151C900-B4BF-4192-B746-0A25AEB465E9}"/>
    <dgm:cxn modelId="{AA144179-4C76-4DCB-901E-9C2B7C1E1BD8}" type="presOf" srcId="{F403D4D7-1C56-4A30-9CAF-E12788A9CC64}" destId="{3011A674-67B8-462A-9B55-16739E88E526}" srcOrd="0" destOrd="0" presId="urn:microsoft.com/office/officeart/2005/8/layout/vList5"/>
    <dgm:cxn modelId="{13A3045E-F0E7-46D3-BA35-BA8BD3737179}" type="presParOf" srcId="{53BFF2A0-F412-4649-9009-A864CB0432EB}" destId="{CCC990AC-866C-4A0C-B425-24A694F3BC23}" srcOrd="0" destOrd="0" presId="urn:microsoft.com/office/officeart/2005/8/layout/vList5"/>
    <dgm:cxn modelId="{8AE0BBA9-3628-4B9A-8AFA-9A778C8D917E}" type="presParOf" srcId="{CCC990AC-866C-4A0C-B425-24A694F3BC23}" destId="{F15C9CF8-79F4-47D5-8836-C0B0B01ABCA9}" srcOrd="0" destOrd="0" presId="urn:microsoft.com/office/officeart/2005/8/layout/vList5"/>
    <dgm:cxn modelId="{BFA459F2-E5F2-4824-91C8-8939548FF6CD}" type="presParOf" srcId="{CCC990AC-866C-4A0C-B425-24A694F3BC23}" destId="{177852A7-AF2B-4C51-9281-2FE23454D302}" srcOrd="1" destOrd="0" presId="urn:microsoft.com/office/officeart/2005/8/layout/vList5"/>
    <dgm:cxn modelId="{EE3EC5E1-9654-48E2-A011-8C796682C27F}" type="presParOf" srcId="{53BFF2A0-F412-4649-9009-A864CB0432EB}" destId="{21B70A1F-EED8-4AE2-9418-E764E11BA953}" srcOrd="1" destOrd="0" presId="urn:microsoft.com/office/officeart/2005/8/layout/vList5"/>
    <dgm:cxn modelId="{75B77B03-06AF-484A-9E47-0FE91394E1F5}" type="presParOf" srcId="{53BFF2A0-F412-4649-9009-A864CB0432EB}" destId="{0CD9213C-1997-44F9-BFD8-1E4965E159C1}" srcOrd="2" destOrd="0" presId="urn:microsoft.com/office/officeart/2005/8/layout/vList5"/>
    <dgm:cxn modelId="{C9DD9860-0445-4E85-9482-CE677C6DCD15}" type="presParOf" srcId="{0CD9213C-1997-44F9-BFD8-1E4965E159C1}" destId="{3009F39E-2274-466D-B8FB-780E8BB4CFDD}" srcOrd="0" destOrd="0" presId="urn:microsoft.com/office/officeart/2005/8/layout/vList5"/>
    <dgm:cxn modelId="{E462EE0B-8FE8-465E-97E8-0ADD7C27EB90}" type="presParOf" srcId="{0CD9213C-1997-44F9-BFD8-1E4965E159C1}" destId="{B7641467-FFE2-430F-904B-71BE24A47FBB}" srcOrd="1" destOrd="0" presId="urn:microsoft.com/office/officeart/2005/8/layout/vList5"/>
    <dgm:cxn modelId="{EB356FC7-2FED-48D1-BD3B-231045711787}" type="presParOf" srcId="{53BFF2A0-F412-4649-9009-A864CB0432EB}" destId="{4AD10D32-F8F7-401D-BB59-9CACDBBABD0C}" srcOrd="3" destOrd="0" presId="urn:microsoft.com/office/officeart/2005/8/layout/vList5"/>
    <dgm:cxn modelId="{41DD04CE-4187-4A90-9F7B-A7F1B763C8B0}" type="presParOf" srcId="{53BFF2A0-F412-4649-9009-A864CB0432EB}" destId="{225ED26E-CCBE-4D27-8C17-B8DB07C16A13}" srcOrd="4" destOrd="0" presId="urn:microsoft.com/office/officeart/2005/8/layout/vList5"/>
    <dgm:cxn modelId="{AEB751A8-14D9-4C18-BAEE-CF8E75518CFF}" type="presParOf" srcId="{225ED26E-CCBE-4D27-8C17-B8DB07C16A13}" destId="{670EBF7E-6185-426C-85F2-0B34D77F7207}" srcOrd="0" destOrd="0" presId="urn:microsoft.com/office/officeart/2005/8/layout/vList5"/>
    <dgm:cxn modelId="{A425EAA6-C727-4D65-8BE3-B413FA9CBC72}" type="presParOf" srcId="{225ED26E-CCBE-4D27-8C17-B8DB07C16A13}" destId="{3011A674-67B8-462A-9B55-16739E88E5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C9D1441-A4A2-45BA-835D-DBCA5D4341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427A2D-2E4B-446B-A4C0-80E1B4ED7DEE}">
      <dgm:prSet phldrT="[Texte]"/>
      <dgm:spPr/>
      <dgm:t>
        <a:bodyPr/>
        <a:lstStyle/>
        <a:p>
          <a:r>
            <a:rPr lang="en-GB" dirty="0" smtClean="0"/>
            <a:t>Structural change: trends in technologies and methods of production</a:t>
          </a:r>
          <a:endParaRPr lang="fr-FR" dirty="0"/>
        </a:p>
      </dgm:t>
    </dgm:pt>
    <dgm:pt modelId="{5A5B91DB-1A2A-4CC2-A7F0-C819DEC1360E}" type="parTrans" cxnId="{9824DBE0-D20A-4083-A5CD-F6F366573DE6}">
      <dgm:prSet/>
      <dgm:spPr/>
      <dgm:t>
        <a:bodyPr/>
        <a:lstStyle/>
        <a:p>
          <a:endParaRPr lang="fr-FR"/>
        </a:p>
      </dgm:t>
    </dgm:pt>
    <dgm:pt modelId="{2AAFD231-9C7B-4AA4-AE11-882947706714}" type="sibTrans" cxnId="{9824DBE0-D20A-4083-A5CD-F6F366573DE6}">
      <dgm:prSet/>
      <dgm:spPr/>
      <dgm:t>
        <a:bodyPr/>
        <a:lstStyle/>
        <a:p>
          <a:endParaRPr lang="fr-FR"/>
        </a:p>
      </dgm:t>
    </dgm:pt>
    <dgm:pt modelId="{B6C8E960-9849-4F64-A37B-F51C1815ED84}">
      <dgm:prSet phldrT="[Texte]"/>
      <dgm:spPr/>
      <dgm:t>
        <a:bodyPr/>
        <a:lstStyle/>
        <a:p>
          <a:r>
            <a:rPr lang="en-GB" noProof="0" smtClean="0"/>
            <a:t>Falling labour intesity</a:t>
          </a:r>
          <a:r>
            <a:rPr lang="en-GB" smtClean="0"/>
            <a:t> </a:t>
          </a:r>
          <a:endParaRPr lang="en-GB" dirty="0"/>
        </a:p>
      </dgm:t>
    </dgm:pt>
    <dgm:pt modelId="{2E0325F3-A0B2-4382-AA24-FD634DB941A2}" type="parTrans" cxnId="{B081598A-225E-4842-B27E-41136AE03317}">
      <dgm:prSet/>
      <dgm:spPr/>
      <dgm:t>
        <a:bodyPr/>
        <a:lstStyle/>
        <a:p>
          <a:endParaRPr lang="fr-FR"/>
        </a:p>
      </dgm:t>
    </dgm:pt>
    <dgm:pt modelId="{98907728-08EB-4EEF-91D3-F48BF7DA9FAA}" type="sibTrans" cxnId="{B081598A-225E-4842-B27E-41136AE03317}">
      <dgm:prSet/>
      <dgm:spPr/>
      <dgm:t>
        <a:bodyPr/>
        <a:lstStyle/>
        <a:p>
          <a:endParaRPr lang="fr-FR"/>
        </a:p>
      </dgm:t>
    </dgm:pt>
    <dgm:pt modelId="{4F0A51F1-9CE3-41CB-B758-90EB28465E98}">
      <dgm:prSet phldrT="[Texte]"/>
      <dgm:spPr/>
      <dgm:t>
        <a:bodyPr/>
        <a:lstStyle/>
        <a:p>
          <a:r>
            <a:rPr lang="en-GB" dirty="0" smtClean="0"/>
            <a:t>Increasing capital intensity </a:t>
          </a:r>
          <a:endParaRPr lang="en-GB" dirty="0"/>
        </a:p>
      </dgm:t>
    </dgm:pt>
    <dgm:pt modelId="{2C7F193C-17FD-4AAE-83D0-7DC2F69B971C}" type="parTrans" cxnId="{1AA6954C-6529-494E-B9BD-87197DDC8DD4}">
      <dgm:prSet/>
      <dgm:spPr/>
      <dgm:t>
        <a:bodyPr/>
        <a:lstStyle/>
        <a:p>
          <a:endParaRPr lang="fr-FR"/>
        </a:p>
      </dgm:t>
    </dgm:pt>
    <dgm:pt modelId="{F8B2A196-9D01-42D1-BD7E-023DD81F5CC1}" type="sibTrans" cxnId="{1AA6954C-6529-494E-B9BD-87197DDC8DD4}">
      <dgm:prSet/>
      <dgm:spPr/>
      <dgm:t>
        <a:bodyPr/>
        <a:lstStyle/>
        <a:p>
          <a:endParaRPr lang="fr-FR"/>
        </a:p>
      </dgm:t>
    </dgm:pt>
    <dgm:pt modelId="{DE40F01A-160B-4400-9D6B-DEC14EA9A8E5}">
      <dgm:prSet phldrT="[Texte]"/>
      <dgm:spPr/>
      <dgm:t>
        <a:bodyPr/>
        <a:lstStyle/>
        <a:p>
          <a:r>
            <a:rPr lang="en-GB" dirty="0" smtClean="0"/>
            <a:t>Structural change and economic development </a:t>
          </a:r>
          <a:endParaRPr lang="fr-FR" dirty="0"/>
        </a:p>
      </dgm:t>
    </dgm:pt>
    <dgm:pt modelId="{0EC32F51-208D-403D-83DE-3348C3E71AB0}" type="parTrans" cxnId="{5F118A25-B26B-47B9-9986-A70248E4B31C}">
      <dgm:prSet/>
      <dgm:spPr/>
      <dgm:t>
        <a:bodyPr/>
        <a:lstStyle/>
        <a:p>
          <a:endParaRPr lang="fr-FR"/>
        </a:p>
      </dgm:t>
    </dgm:pt>
    <dgm:pt modelId="{A53F372B-360A-438B-B3BC-76A3BBDF74EE}" type="sibTrans" cxnId="{5F118A25-B26B-47B9-9986-A70248E4B31C}">
      <dgm:prSet/>
      <dgm:spPr/>
      <dgm:t>
        <a:bodyPr/>
        <a:lstStyle/>
        <a:p>
          <a:endParaRPr lang="fr-FR"/>
        </a:p>
      </dgm:t>
    </dgm:pt>
    <dgm:pt modelId="{94B17C6B-607A-4F90-9D9F-0845BBCA04BF}">
      <dgm:prSet phldrT="[Texte]"/>
      <dgm:spPr/>
      <dgm:t>
        <a:bodyPr/>
        <a:lstStyle/>
        <a:p>
          <a:r>
            <a:rPr lang="en-GB" noProof="0" smtClean="0"/>
            <a:t>Technological obsolescence </a:t>
          </a:r>
          <a:endParaRPr lang="en-GB" noProof="0"/>
        </a:p>
      </dgm:t>
    </dgm:pt>
    <dgm:pt modelId="{ECA7FF13-3FC1-4B12-BFD8-D0E08D6DE4F0}" type="parTrans" cxnId="{9DF2DDDA-DF5C-4443-BE65-EF1DEBF7AFFC}">
      <dgm:prSet/>
      <dgm:spPr/>
      <dgm:t>
        <a:bodyPr/>
        <a:lstStyle/>
        <a:p>
          <a:endParaRPr lang="fr-FR"/>
        </a:p>
      </dgm:t>
    </dgm:pt>
    <dgm:pt modelId="{D3E5088A-E79D-485C-90CE-C6B54D1DF4E1}" type="sibTrans" cxnId="{9DF2DDDA-DF5C-4443-BE65-EF1DEBF7AFFC}">
      <dgm:prSet/>
      <dgm:spPr/>
      <dgm:t>
        <a:bodyPr/>
        <a:lstStyle/>
        <a:p>
          <a:endParaRPr lang="fr-FR"/>
        </a:p>
      </dgm:t>
    </dgm:pt>
    <dgm:pt modelId="{AFABB6E3-574E-4611-A7A4-B466975D6D7B}">
      <dgm:prSet phldrT="[Texte]"/>
      <dgm:spPr/>
      <dgm:t>
        <a:bodyPr/>
        <a:lstStyle/>
        <a:p>
          <a:r>
            <a:rPr lang="en-GB" noProof="0" dirty="0" smtClean="0"/>
            <a:t>Globalization </a:t>
          </a:r>
          <a:endParaRPr lang="en-GB" noProof="0" dirty="0"/>
        </a:p>
      </dgm:t>
    </dgm:pt>
    <dgm:pt modelId="{710254C7-C15A-4764-91DD-A316427CC7F6}" type="parTrans" cxnId="{16BDF693-8152-4208-B78E-A7D3CC5F3A1C}">
      <dgm:prSet/>
      <dgm:spPr/>
      <dgm:t>
        <a:bodyPr/>
        <a:lstStyle/>
        <a:p>
          <a:endParaRPr lang="fr-FR"/>
        </a:p>
      </dgm:t>
    </dgm:pt>
    <dgm:pt modelId="{0785645E-EE89-4352-9F1F-D027925AF1BC}" type="sibTrans" cxnId="{16BDF693-8152-4208-B78E-A7D3CC5F3A1C}">
      <dgm:prSet/>
      <dgm:spPr/>
      <dgm:t>
        <a:bodyPr/>
        <a:lstStyle/>
        <a:p>
          <a:endParaRPr lang="fr-FR"/>
        </a:p>
      </dgm:t>
    </dgm:pt>
    <dgm:pt modelId="{0D1C28D1-6A5A-42A4-9152-4C9B342DDE68}">
      <dgm:prSet phldrT="[Texte]"/>
      <dgm:spPr/>
      <dgm:t>
        <a:bodyPr/>
        <a:lstStyle/>
        <a:p>
          <a:r>
            <a:rPr lang="en-GB" dirty="0" smtClean="0"/>
            <a:t>How long is the long run?</a:t>
          </a:r>
          <a:endParaRPr lang="fr-FR" dirty="0"/>
        </a:p>
      </dgm:t>
    </dgm:pt>
    <dgm:pt modelId="{41134E08-2661-4898-B497-BC63BF3A633D}" type="sibTrans" cxnId="{36BC3E80-3925-4230-BE5E-ED55AD72F7D0}">
      <dgm:prSet/>
      <dgm:spPr/>
      <dgm:t>
        <a:bodyPr/>
        <a:lstStyle/>
        <a:p>
          <a:endParaRPr lang="fr-FR"/>
        </a:p>
      </dgm:t>
    </dgm:pt>
    <dgm:pt modelId="{3FD2C4A3-B37D-4A7A-898C-FD74D2E4D465}" type="parTrans" cxnId="{36BC3E80-3925-4230-BE5E-ED55AD72F7D0}">
      <dgm:prSet/>
      <dgm:spPr/>
      <dgm:t>
        <a:bodyPr/>
        <a:lstStyle/>
        <a:p>
          <a:endParaRPr lang="fr-FR"/>
        </a:p>
      </dgm:t>
    </dgm:pt>
    <dgm:pt modelId="{111F4FC8-E0B1-4A9B-81CE-8F44E6182CC2}">
      <dgm:prSet phldrT="[Texte]"/>
      <dgm:spPr/>
      <dgm:t>
        <a:bodyPr/>
        <a:lstStyle/>
        <a:p>
          <a:r>
            <a:rPr lang="en-GB" dirty="0" smtClean="0"/>
            <a:t>In the long run we are all dead (Keynes) </a:t>
          </a:r>
          <a:endParaRPr lang="fr-FR" dirty="0"/>
        </a:p>
      </dgm:t>
    </dgm:pt>
    <dgm:pt modelId="{B27B09F1-7852-43D7-A69B-33E1A44490DB}" type="sibTrans" cxnId="{75031E98-44DE-4128-8A7B-4198AF787DDE}">
      <dgm:prSet/>
      <dgm:spPr/>
      <dgm:t>
        <a:bodyPr/>
        <a:lstStyle/>
        <a:p>
          <a:endParaRPr lang="fr-FR"/>
        </a:p>
      </dgm:t>
    </dgm:pt>
    <dgm:pt modelId="{314DDF27-E4AB-4943-8894-81543BB008A8}" type="parTrans" cxnId="{75031E98-44DE-4128-8A7B-4198AF787DDE}">
      <dgm:prSet/>
      <dgm:spPr/>
      <dgm:t>
        <a:bodyPr/>
        <a:lstStyle/>
        <a:p>
          <a:endParaRPr lang="fr-FR"/>
        </a:p>
      </dgm:t>
    </dgm:pt>
    <dgm:pt modelId="{B87F8A4D-35A6-436F-A7FE-2D62F8CFA5C8}">
      <dgm:prSet phldrT="[Texte]"/>
      <dgm:spPr/>
      <dgm:t>
        <a:bodyPr/>
        <a:lstStyle/>
        <a:p>
          <a:r>
            <a:rPr lang="en-GB" dirty="0" smtClean="0"/>
            <a:t>Why is it useful to try and explain long run economic development?</a:t>
          </a:r>
          <a:endParaRPr lang="fr-FR" dirty="0"/>
        </a:p>
      </dgm:t>
    </dgm:pt>
    <dgm:pt modelId="{3F3E99F2-0F10-4F62-B9C7-28ABB0EEED71}" type="sibTrans" cxnId="{D96C3BA3-E003-4EEB-A5A3-D48B515D6024}">
      <dgm:prSet/>
      <dgm:spPr/>
      <dgm:t>
        <a:bodyPr/>
        <a:lstStyle/>
        <a:p>
          <a:endParaRPr lang="fr-FR"/>
        </a:p>
      </dgm:t>
    </dgm:pt>
    <dgm:pt modelId="{C4DC044E-8DCE-4705-B6BF-8FA982B023AE}" type="parTrans" cxnId="{D96C3BA3-E003-4EEB-A5A3-D48B515D6024}">
      <dgm:prSet/>
      <dgm:spPr/>
      <dgm:t>
        <a:bodyPr/>
        <a:lstStyle/>
        <a:p>
          <a:endParaRPr lang="fr-FR"/>
        </a:p>
      </dgm:t>
    </dgm:pt>
    <dgm:pt modelId="{CCCBBF8A-57A6-4D75-95DB-9B15A45E9ACD}">
      <dgm:prSet phldrT="[Texte]"/>
      <dgm:spPr/>
      <dgm:t>
        <a:bodyPr/>
        <a:lstStyle/>
        <a:p>
          <a:r>
            <a:rPr lang="fr-FR" dirty="0" smtClean="0"/>
            <a:t>Is </a:t>
          </a:r>
          <a:r>
            <a:rPr lang="en-GB" dirty="0" smtClean="0"/>
            <a:t>the long run</a:t>
          </a:r>
          <a:r>
            <a:rPr lang="fr-FR" dirty="0" smtClean="0"/>
            <a:t> constant ?</a:t>
          </a:r>
          <a:endParaRPr lang="fr-FR" dirty="0"/>
        </a:p>
      </dgm:t>
    </dgm:pt>
    <dgm:pt modelId="{C9366B80-90C7-4807-802B-6070118B445F}" type="parTrans" cxnId="{363D9EB9-66C0-406B-B490-F73D106C69B1}">
      <dgm:prSet/>
      <dgm:spPr/>
    </dgm:pt>
    <dgm:pt modelId="{A6CA1E40-48E7-4BC7-A2E9-66CC932A61B9}" type="sibTrans" cxnId="{363D9EB9-66C0-406B-B490-F73D106C69B1}">
      <dgm:prSet/>
      <dgm:spPr/>
    </dgm:pt>
    <dgm:pt modelId="{E58CAB2C-9404-4809-A67E-FC1AF6C43FFE}">
      <dgm:prSet phldrT="[Texte]"/>
      <dgm:spPr/>
      <dgm:t>
        <a:bodyPr/>
        <a:lstStyle/>
        <a:p>
          <a:endParaRPr lang="en-GB" dirty="0"/>
        </a:p>
      </dgm:t>
    </dgm:pt>
    <dgm:pt modelId="{4FB056E7-F5C4-4D22-B31E-E28DAB41FE0C}" type="parTrans" cxnId="{75DC596A-B3D2-4411-821E-FDEB01F84AEF}">
      <dgm:prSet/>
      <dgm:spPr/>
    </dgm:pt>
    <dgm:pt modelId="{389DCEBD-F7D8-4103-A141-9A31D43B7848}" type="sibTrans" cxnId="{75DC596A-B3D2-4411-821E-FDEB01F84AEF}">
      <dgm:prSet/>
      <dgm:spPr/>
    </dgm:pt>
    <dgm:pt modelId="{29FCD55A-C221-41DF-BF7D-1BF92EF0E267}" type="pres">
      <dgm:prSet presAssocID="{7C9D1441-A4A2-45BA-835D-DBCA5D4341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EB8EE9B-A462-4E81-89A8-980244F8258C}" type="pres">
      <dgm:prSet presAssocID="{B87F8A4D-35A6-436F-A7FE-2D62F8CFA5C8}" presName="linNode" presStyleCnt="0"/>
      <dgm:spPr/>
    </dgm:pt>
    <dgm:pt modelId="{6EC1FE91-235B-400E-8BAF-755A8C2A00E2}" type="pres">
      <dgm:prSet presAssocID="{B87F8A4D-35A6-436F-A7FE-2D62F8CFA5C8}" presName="parentText" presStyleLbl="node1" presStyleIdx="0" presStyleCnt="3" custLinFactNeighborX="196" custLinFactNeighborY="180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3C225F-3E8C-4417-99B6-4D621CF433C5}" type="pres">
      <dgm:prSet presAssocID="{B87F8A4D-35A6-436F-A7FE-2D62F8CFA5C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16732A-F7E0-4140-AC16-AB8DF6869573}" type="pres">
      <dgm:prSet presAssocID="{3F3E99F2-0F10-4F62-B9C7-28ABB0EEED71}" presName="sp" presStyleCnt="0"/>
      <dgm:spPr/>
    </dgm:pt>
    <dgm:pt modelId="{73026872-E311-4C64-982E-1167E625681A}" type="pres">
      <dgm:prSet presAssocID="{E4427A2D-2E4B-446B-A4C0-80E1B4ED7DEE}" presName="linNode" presStyleCnt="0"/>
      <dgm:spPr/>
    </dgm:pt>
    <dgm:pt modelId="{8A5C8365-333E-475E-A4FD-45D728CD3839}" type="pres">
      <dgm:prSet presAssocID="{E4427A2D-2E4B-446B-A4C0-80E1B4ED7DE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C466A4-AD27-44DC-A5BB-56692F2E2207}" type="pres">
      <dgm:prSet presAssocID="{E4427A2D-2E4B-446B-A4C0-80E1B4ED7DE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9C2EC5-2BD0-407B-9907-FB2001E386BA}" type="pres">
      <dgm:prSet presAssocID="{2AAFD231-9C7B-4AA4-AE11-882947706714}" presName="sp" presStyleCnt="0"/>
      <dgm:spPr/>
    </dgm:pt>
    <dgm:pt modelId="{BE8E04E7-2276-4CF9-96AD-6B31339B8342}" type="pres">
      <dgm:prSet presAssocID="{DE40F01A-160B-4400-9D6B-DEC14EA9A8E5}" presName="linNode" presStyleCnt="0"/>
      <dgm:spPr/>
    </dgm:pt>
    <dgm:pt modelId="{7061EBB2-C8A9-40B6-8638-85EEBD9EBBC3}" type="pres">
      <dgm:prSet presAssocID="{DE40F01A-160B-4400-9D6B-DEC14EA9A8E5}" presName="parentText" presStyleLbl="node1" presStyleIdx="2" presStyleCnt="3" custLinFactNeighborX="-1171" custLinFactNeighborY="-84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CC43BB-E806-4DF4-A63F-F9881BAD2B96}" type="pres">
      <dgm:prSet presAssocID="{DE40F01A-160B-4400-9D6B-DEC14EA9A8E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5031E98-44DE-4128-8A7B-4198AF787DDE}" srcId="{B87F8A4D-35A6-436F-A7FE-2D62F8CFA5C8}" destId="{111F4FC8-E0B1-4A9B-81CE-8F44E6182CC2}" srcOrd="0" destOrd="0" parTransId="{314DDF27-E4AB-4943-8894-81543BB008A8}" sibTransId="{B27B09F1-7852-43D7-A69B-33E1A44490DB}"/>
    <dgm:cxn modelId="{9824DBE0-D20A-4083-A5CD-F6F366573DE6}" srcId="{7C9D1441-A4A2-45BA-835D-DBCA5D4341FF}" destId="{E4427A2D-2E4B-446B-A4C0-80E1B4ED7DEE}" srcOrd="1" destOrd="0" parTransId="{5A5B91DB-1A2A-4CC2-A7F0-C819DEC1360E}" sibTransId="{2AAFD231-9C7B-4AA4-AE11-882947706714}"/>
    <dgm:cxn modelId="{5F118A25-B26B-47B9-9986-A70248E4B31C}" srcId="{7C9D1441-A4A2-45BA-835D-DBCA5D4341FF}" destId="{DE40F01A-160B-4400-9D6B-DEC14EA9A8E5}" srcOrd="2" destOrd="0" parTransId="{0EC32F51-208D-403D-83DE-3348C3E71AB0}" sibTransId="{A53F372B-360A-438B-B3BC-76A3BBDF74EE}"/>
    <dgm:cxn modelId="{9E895021-571B-4101-B0E9-668E6100921B}" type="presOf" srcId="{111F4FC8-E0B1-4A9B-81CE-8F44E6182CC2}" destId="{7A3C225F-3E8C-4417-99B6-4D621CF433C5}" srcOrd="0" destOrd="0" presId="urn:microsoft.com/office/officeart/2005/8/layout/vList5"/>
    <dgm:cxn modelId="{16BDF693-8152-4208-B78E-A7D3CC5F3A1C}" srcId="{DE40F01A-160B-4400-9D6B-DEC14EA9A8E5}" destId="{AFABB6E3-574E-4611-A7A4-B466975D6D7B}" srcOrd="1" destOrd="0" parTransId="{710254C7-C15A-4764-91DD-A316427CC7F6}" sibTransId="{0785645E-EE89-4352-9F1F-D027925AF1BC}"/>
    <dgm:cxn modelId="{72307742-E4A0-4C95-8390-AE18283A89DF}" type="presOf" srcId="{94B17C6B-607A-4F90-9D9F-0845BBCA04BF}" destId="{04CC43BB-E806-4DF4-A63F-F9881BAD2B96}" srcOrd="0" destOrd="0" presId="urn:microsoft.com/office/officeart/2005/8/layout/vList5"/>
    <dgm:cxn modelId="{62D12530-EB8F-48A5-8002-116EE135FCDE}" type="presOf" srcId="{4F0A51F1-9CE3-41CB-B758-90EB28465E98}" destId="{CBC466A4-AD27-44DC-A5BB-56692F2E2207}" srcOrd="0" destOrd="1" presId="urn:microsoft.com/office/officeart/2005/8/layout/vList5"/>
    <dgm:cxn modelId="{7CEFE57C-1CEC-402B-A687-F4C7EB29CFCD}" type="presOf" srcId="{B6C8E960-9849-4F64-A37B-F51C1815ED84}" destId="{CBC466A4-AD27-44DC-A5BB-56692F2E2207}" srcOrd="0" destOrd="0" presId="urn:microsoft.com/office/officeart/2005/8/layout/vList5"/>
    <dgm:cxn modelId="{C3E96F99-072A-4A60-B3BE-109FE5A23CA1}" type="presOf" srcId="{CCCBBF8A-57A6-4D75-95DB-9B15A45E9ACD}" destId="{7A3C225F-3E8C-4417-99B6-4D621CF433C5}" srcOrd="0" destOrd="2" presId="urn:microsoft.com/office/officeart/2005/8/layout/vList5"/>
    <dgm:cxn modelId="{1AA6954C-6529-494E-B9BD-87197DDC8DD4}" srcId="{E4427A2D-2E4B-446B-A4C0-80E1B4ED7DEE}" destId="{4F0A51F1-9CE3-41CB-B758-90EB28465E98}" srcOrd="1" destOrd="0" parTransId="{2C7F193C-17FD-4AAE-83D0-7DC2F69B971C}" sibTransId="{F8B2A196-9D01-42D1-BD7E-023DD81F5CC1}"/>
    <dgm:cxn modelId="{CF02E35B-5812-46AC-8EA8-DB69D8A9A2B7}" type="presOf" srcId="{AFABB6E3-574E-4611-A7A4-B466975D6D7B}" destId="{04CC43BB-E806-4DF4-A63F-F9881BAD2B96}" srcOrd="0" destOrd="1" presId="urn:microsoft.com/office/officeart/2005/8/layout/vList5"/>
    <dgm:cxn modelId="{365C23DA-8B49-4F17-B27F-5530C8231BC5}" type="presOf" srcId="{B87F8A4D-35A6-436F-A7FE-2D62F8CFA5C8}" destId="{6EC1FE91-235B-400E-8BAF-755A8C2A00E2}" srcOrd="0" destOrd="0" presId="urn:microsoft.com/office/officeart/2005/8/layout/vList5"/>
    <dgm:cxn modelId="{81C61FE2-DBF0-4C31-A9AD-B928772D8D52}" type="presOf" srcId="{E58CAB2C-9404-4809-A67E-FC1AF6C43FFE}" destId="{CBC466A4-AD27-44DC-A5BB-56692F2E2207}" srcOrd="0" destOrd="2" presId="urn:microsoft.com/office/officeart/2005/8/layout/vList5"/>
    <dgm:cxn modelId="{B081598A-225E-4842-B27E-41136AE03317}" srcId="{E4427A2D-2E4B-446B-A4C0-80E1B4ED7DEE}" destId="{B6C8E960-9849-4F64-A37B-F51C1815ED84}" srcOrd="0" destOrd="0" parTransId="{2E0325F3-A0B2-4382-AA24-FD634DB941A2}" sibTransId="{98907728-08EB-4EEF-91D3-F48BF7DA9FAA}"/>
    <dgm:cxn modelId="{D96C3BA3-E003-4EEB-A5A3-D48B515D6024}" srcId="{7C9D1441-A4A2-45BA-835D-DBCA5D4341FF}" destId="{B87F8A4D-35A6-436F-A7FE-2D62F8CFA5C8}" srcOrd="0" destOrd="0" parTransId="{C4DC044E-8DCE-4705-B6BF-8FA982B023AE}" sibTransId="{3F3E99F2-0F10-4F62-B9C7-28ABB0EEED71}"/>
    <dgm:cxn modelId="{75DC596A-B3D2-4411-821E-FDEB01F84AEF}" srcId="{E4427A2D-2E4B-446B-A4C0-80E1B4ED7DEE}" destId="{E58CAB2C-9404-4809-A67E-FC1AF6C43FFE}" srcOrd="2" destOrd="0" parTransId="{4FB056E7-F5C4-4D22-B31E-E28DAB41FE0C}" sibTransId="{389DCEBD-F7D8-4103-A141-9A31D43B7848}"/>
    <dgm:cxn modelId="{9DF2DDDA-DF5C-4443-BE65-EF1DEBF7AFFC}" srcId="{DE40F01A-160B-4400-9D6B-DEC14EA9A8E5}" destId="{94B17C6B-607A-4F90-9D9F-0845BBCA04BF}" srcOrd="0" destOrd="0" parTransId="{ECA7FF13-3FC1-4B12-BFD8-D0E08D6DE4F0}" sibTransId="{D3E5088A-E79D-485C-90CE-C6B54D1DF4E1}"/>
    <dgm:cxn modelId="{11892B65-28F9-4D16-86AE-1747657768C6}" type="presOf" srcId="{7C9D1441-A4A2-45BA-835D-DBCA5D4341FF}" destId="{29FCD55A-C221-41DF-BF7D-1BF92EF0E267}" srcOrd="0" destOrd="0" presId="urn:microsoft.com/office/officeart/2005/8/layout/vList5"/>
    <dgm:cxn modelId="{6A5C84C5-0EAB-49E1-933F-4B498C033C6F}" type="presOf" srcId="{0D1C28D1-6A5A-42A4-9152-4C9B342DDE68}" destId="{7A3C225F-3E8C-4417-99B6-4D621CF433C5}" srcOrd="0" destOrd="1" presId="urn:microsoft.com/office/officeart/2005/8/layout/vList5"/>
    <dgm:cxn modelId="{58EBC2A4-3975-4ECE-B06A-F875A036987B}" type="presOf" srcId="{DE40F01A-160B-4400-9D6B-DEC14EA9A8E5}" destId="{7061EBB2-C8A9-40B6-8638-85EEBD9EBBC3}" srcOrd="0" destOrd="0" presId="urn:microsoft.com/office/officeart/2005/8/layout/vList5"/>
    <dgm:cxn modelId="{36BC3E80-3925-4230-BE5E-ED55AD72F7D0}" srcId="{B87F8A4D-35A6-436F-A7FE-2D62F8CFA5C8}" destId="{0D1C28D1-6A5A-42A4-9152-4C9B342DDE68}" srcOrd="1" destOrd="0" parTransId="{3FD2C4A3-B37D-4A7A-898C-FD74D2E4D465}" sibTransId="{41134E08-2661-4898-B497-BC63BF3A633D}"/>
    <dgm:cxn modelId="{363D9EB9-66C0-406B-B490-F73D106C69B1}" srcId="{B87F8A4D-35A6-436F-A7FE-2D62F8CFA5C8}" destId="{CCCBBF8A-57A6-4D75-95DB-9B15A45E9ACD}" srcOrd="2" destOrd="0" parTransId="{C9366B80-90C7-4807-802B-6070118B445F}" sibTransId="{A6CA1E40-48E7-4BC7-A2E9-66CC932A61B9}"/>
    <dgm:cxn modelId="{8FC635B0-41D8-40A1-A76B-F3224A16A2F9}" type="presOf" srcId="{E4427A2D-2E4B-446B-A4C0-80E1B4ED7DEE}" destId="{8A5C8365-333E-475E-A4FD-45D728CD3839}" srcOrd="0" destOrd="0" presId="urn:microsoft.com/office/officeart/2005/8/layout/vList5"/>
    <dgm:cxn modelId="{BDDF91CA-C79B-404F-9790-315ED08690CF}" type="presParOf" srcId="{29FCD55A-C221-41DF-BF7D-1BF92EF0E267}" destId="{1EB8EE9B-A462-4E81-89A8-980244F8258C}" srcOrd="0" destOrd="0" presId="urn:microsoft.com/office/officeart/2005/8/layout/vList5"/>
    <dgm:cxn modelId="{13DEA429-577B-45B7-80E2-484EF658CDB2}" type="presParOf" srcId="{1EB8EE9B-A462-4E81-89A8-980244F8258C}" destId="{6EC1FE91-235B-400E-8BAF-755A8C2A00E2}" srcOrd="0" destOrd="0" presId="urn:microsoft.com/office/officeart/2005/8/layout/vList5"/>
    <dgm:cxn modelId="{2A0AE07A-D5CB-4A53-8C32-743C49D4B821}" type="presParOf" srcId="{1EB8EE9B-A462-4E81-89A8-980244F8258C}" destId="{7A3C225F-3E8C-4417-99B6-4D621CF433C5}" srcOrd="1" destOrd="0" presId="urn:microsoft.com/office/officeart/2005/8/layout/vList5"/>
    <dgm:cxn modelId="{DEDC2656-3426-481B-A730-5838CE50A6D0}" type="presParOf" srcId="{29FCD55A-C221-41DF-BF7D-1BF92EF0E267}" destId="{D316732A-F7E0-4140-AC16-AB8DF6869573}" srcOrd="1" destOrd="0" presId="urn:microsoft.com/office/officeart/2005/8/layout/vList5"/>
    <dgm:cxn modelId="{D0CABB3B-B1C8-4196-84D3-4BE2A09AC420}" type="presParOf" srcId="{29FCD55A-C221-41DF-BF7D-1BF92EF0E267}" destId="{73026872-E311-4C64-982E-1167E625681A}" srcOrd="2" destOrd="0" presId="urn:microsoft.com/office/officeart/2005/8/layout/vList5"/>
    <dgm:cxn modelId="{5DCC5905-E121-4CE2-B7FC-74A915D89DA9}" type="presParOf" srcId="{73026872-E311-4C64-982E-1167E625681A}" destId="{8A5C8365-333E-475E-A4FD-45D728CD3839}" srcOrd="0" destOrd="0" presId="urn:microsoft.com/office/officeart/2005/8/layout/vList5"/>
    <dgm:cxn modelId="{7C64741C-C6AA-4959-8649-C3448693D7FA}" type="presParOf" srcId="{73026872-E311-4C64-982E-1167E625681A}" destId="{CBC466A4-AD27-44DC-A5BB-56692F2E2207}" srcOrd="1" destOrd="0" presId="urn:microsoft.com/office/officeart/2005/8/layout/vList5"/>
    <dgm:cxn modelId="{AD5A834F-0F35-4855-AFCB-9E41A62FC299}" type="presParOf" srcId="{29FCD55A-C221-41DF-BF7D-1BF92EF0E267}" destId="{249C2EC5-2BD0-407B-9907-FB2001E386BA}" srcOrd="3" destOrd="0" presId="urn:microsoft.com/office/officeart/2005/8/layout/vList5"/>
    <dgm:cxn modelId="{755FAE3B-B29D-4833-8BA3-98372D7C3914}" type="presParOf" srcId="{29FCD55A-C221-41DF-BF7D-1BF92EF0E267}" destId="{BE8E04E7-2276-4CF9-96AD-6B31339B8342}" srcOrd="4" destOrd="0" presId="urn:microsoft.com/office/officeart/2005/8/layout/vList5"/>
    <dgm:cxn modelId="{647AC13E-3B0E-41D6-8C70-9542FC0C8B08}" type="presParOf" srcId="{BE8E04E7-2276-4CF9-96AD-6B31339B8342}" destId="{7061EBB2-C8A9-40B6-8638-85EEBD9EBBC3}" srcOrd="0" destOrd="0" presId="urn:microsoft.com/office/officeart/2005/8/layout/vList5"/>
    <dgm:cxn modelId="{D3FCEC5B-7096-4297-A165-B38FB30E004F}" type="presParOf" srcId="{BE8E04E7-2276-4CF9-96AD-6B31339B8342}" destId="{04CC43BB-E806-4DF4-A63F-F9881BAD2B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7A532AA-3AAB-4DAF-BDE8-59B74CCD43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33F9E53-257F-4ECC-909E-853E26FE9F98}">
      <dgm:prSet phldrT="[Texte]"/>
      <dgm:spPr/>
      <dgm:t>
        <a:bodyPr/>
        <a:lstStyle/>
        <a:p>
          <a:r>
            <a:rPr lang="en-GB" dirty="0" smtClean="0"/>
            <a:t>Capitalist system</a:t>
          </a:r>
          <a:endParaRPr lang="fr-FR" dirty="0"/>
        </a:p>
      </dgm:t>
    </dgm:pt>
    <dgm:pt modelId="{4AFC44F9-6CBF-4C97-AEE1-829A1E1AA25E}" type="parTrans" cxnId="{3AAD6BA1-5C96-4356-908B-58EBB83308A8}">
      <dgm:prSet/>
      <dgm:spPr/>
      <dgm:t>
        <a:bodyPr/>
        <a:lstStyle/>
        <a:p>
          <a:endParaRPr lang="fr-FR"/>
        </a:p>
      </dgm:t>
    </dgm:pt>
    <dgm:pt modelId="{53C54ECD-7FCA-470C-9823-F8EAF15472F1}" type="sibTrans" cxnId="{3AAD6BA1-5C96-4356-908B-58EBB83308A8}">
      <dgm:prSet/>
      <dgm:spPr/>
      <dgm:t>
        <a:bodyPr/>
        <a:lstStyle/>
        <a:p>
          <a:endParaRPr lang="fr-FR"/>
        </a:p>
      </dgm:t>
    </dgm:pt>
    <dgm:pt modelId="{A53A14DD-67AC-4725-835A-C85CCC57F5E5}">
      <dgm:prSet phldrT="[Texte]"/>
      <dgm:spPr/>
      <dgm:t>
        <a:bodyPr/>
        <a:lstStyle/>
        <a:p>
          <a:r>
            <a:rPr lang="en-GB" dirty="0" smtClean="0"/>
            <a:t>Does not create evenly distributed income</a:t>
          </a:r>
          <a:endParaRPr lang="fr-FR" dirty="0"/>
        </a:p>
      </dgm:t>
    </dgm:pt>
    <dgm:pt modelId="{66F4C046-F111-4517-841B-EE2836A79865}" type="parTrans" cxnId="{696780CC-C688-40C8-B912-FEF77B79348E}">
      <dgm:prSet/>
      <dgm:spPr/>
      <dgm:t>
        <a:bodyPr/>
        <a:lstStyle/>
        <a:p>
          <a:endParaRPr lang="fr-FR"/>
        </a:p>
      </dgm:t>
    </dgm:pt>
    <dgm:pt modelId="{D6F949A7-5309-4C0F-9E5D-9088985D1CFD}" type="sibTrans" cxnId="{696780CC-C688-40C8-B912-FEF77B79348E}">
      <dgm:prSet/>
      <dgm:spPr/>
      <dgm:t>
        <a:bodyPr/>
        <a:lstStyle/>
        <a:p>
          <a:endParaRPr lang="fr-FR"/>
        </a:p>
      </dgm:t>
    </dgm:pt>
    <dgm:pt modelId="{EAAF6A35-E9C7-4115-BA27-EC9AC39D428C}">
      <dgm:prSet phldrT="[Texte]"/>
      <dgm:spPr/>
      <dgm:t>
        <a:bodyPr/>
        <a:lstStyle/>
        <a:p>
          <a:r>
            <a:rPr lang="en-GB" dirty="0" smtClean="0"/>
            <a:t>No distribution of competencies and income so far </a:t>
          </a:r>
          <a:endParaRPr lang="fr-FR" dirty="0"/>
        </a:p>
      </dgm:t>
    </dgm:pt>
    <dgm:pt modelId="{E070C7BD-C7E5-4DBB-9198-5F869B2403A6}" type="parTrans" cxnId="{60928AFD-F772-44B6-9F3E-84ADBE0CC2E9}">
      <dgm:prSet/>
      <dgm:spPr/>
      <dgm:t>
        <a:bodyPr/>
        <a:lstStyle/>
        <a:p>
          <a:endParaRPr lang="fr-FR"/>
        </a:p>
      </dgm:t>
    </dgm:pt>
    <dgm:pt modelId="{30435A70-6743-49C6-BB88-D47CB8820566}" type="sibTrans" cxnId="{60928AFD-F772-44B6-9F3E-84ADBE0CC2E9}">
      <dgm:prSet/>
      <dgm:spPr/>
      <dgm:t>
        <a:bodyPr/>
        <a:lstStyle/>
        <a:p>
          <a:endParaRPr lang="fr-FR"/>
        </a:p>
      </dgm:t>
    </dgm:pt>
    <dgm:pt modelId="{49BC885B-CCA4-4B29-A274-E6A162BE0FCB}">
      <dgm:prSet phldrT="[Texte]"/>
      <dgm:spPr/>
      <dgm:t>
        <a:bodyPr/>
        <a:lstStyle/>
        <a:p>
          <a:r>
            <a:rPr lang="en-GB" noProof="0" dirty="0" smtClean="0"/>
            <a:t>Tension between</a:t>
          </a:r>
          <a:endParaRPr lang="en-GB" noProof="0" dirty="0"/>
        </a:p>
      </dgm:t>
    </dgm:pt>
    <dgm:pt modelId="{D2C2E34C-16AA-42FF-94DF-669A8DD05328}" type="parTrans" cxnId="{A67D5078-F23E-4AE4-A3CC-F2536AF4B919}">
      <dgm:prSet/>
      <dgm:spPr/>
      <dgm:t>
        <a:bodyPr/>
        <a:lstStyle/>
        <a:p>
          <a:endParaRPr lang="fr-FR"/>
        </a:p>
      </dgm:t>
    </dgm:pt>
    <dgm:pt modelId="{968B1BCA-F6A3-47BA-90B8-8C0494D7956E}" type="sibTrans" cxnId="{A67D5078-F23E-4AE4-A3CC-F2536AF4B919}">
      <dgm:prSet/>
      <dgm:spPr/>
      <dgm:t>
        <a:bodyPr/>
        <a:lstStyle/>
        <a:p>
          <a:endParaRPr lang="fr-FR"/>
        </a:p>
      </dgm:t>
    </dgm:pt>
    <dgm:pt modelId="{AFB5AA38-8E5C-4E7A-82B4-27C17802625F}">
      <dgm:prSet phldrT="[Texte]"/>
      <dgm:spPr/>
      <dgm:t>
        <a:bodyPr/>
        <a:lstStyle/>
        <a:p>
          <a:r>
            <a:rPr lang="en-GB" dirty="0" smtClean="0"/>
            <a:t>(a) resource creation and (b) resource distribution</a:t>
          </a:r>
          <a:endParaRPr lang="fr-FR" dirty="0"/>
        </a:p>
      </dgm:t>
    </dgm:pt>
    <dgm:pt modelId="{A7260BA7-275B-4D07-80D4-C3C9AD90F604}" type="parTrans" cxnId="{617594D2-A525-427B-8ECF-EF07D6C72CB4}">
      <dgm:prSet/>
      <dgm:spPr/>
      <dgm:t>
        <a:bodyPr/>
        <a:lstStyle/>
        <a:p>
          <a:endParaRPr lang="fr-FR"/>
        </a:p>
      </dgm:t>
    </dgm:pt>
    <dgm:pt modelId="{41A73EA2-A03E-4558-9B26-557932B5B320}" type="sibTrans" cxnId="{617594D2-A525-427B-8ECF-EF07D6C72CB4}">
      <dgm:prSet/>
      <dgm:spPr/>
      <dgm:t>
        <a:bodyPr/>
        <a:lstStyle/>
        <a:p>
          <a:endParaRPr lang="fr-FR"/>
        </a:p>
      </dgm:t>
    </dgm:pt>
    <dgm:pt modelId="{811D7AA6-34F8-4569-BB19-3B7887B95130}">
      <dgm:prSet phldrT="[Texte]"/>
      <dgm:spPr/>
      <dgm:t>
        <a:bodyPr/>
        <a:lstStyle/>
        <a:p>
          <a:r>
            <a:rPr lang="en-GB" noProof="0" dirty="0" smtClean="0"/>
            <a:t>Competition or </a:t>
          </a:r>
          <a:r>
            <a:rPr lang="en-GB" noProof="0" dirty="0" err="1" smtClean="0"/>
            <a:t>complementarity</a:t>
          </a:r>
          <a:endParaRPr lang="en-GB" noProof="0" dirty="0"/>
        </a:p>
      </dgm:t>
    </dgm:pt>
    <dgm:pt modelId="{AC0F96A9-4CAA-4DF1-A8B8-22B77C4EF69D}" type="parTrans" cxnId="{2CEB6646-120F-40BC-89CE-86B3C42CF22E}">
      <dgm:prSet/>
      <dgm:spPr/>
      <dgm:t>
        <a:bodyPr/>
        <a:lstStyle/>
        <a:p>
          <a:endParaRPr lang="fr-FR"/>
        </a:p>
      </dgm:t>
    </dgm:pt>
    <dgm:pt modelId="{CEBEA486-1F8D-4220-92A5-F21C333795F6}" type="sibTrans" cxnId="{2CEB6646-120F-40BC-89CE-86B3C42CF22E}">
      <dgm:prSet/>
      <dgm:spPr/>
      <dgm:t>
        <a:bodyPr/>
        <a:lstStyle/>
        <a:p>
          <a:endParaRPr lang="fr-FR"/>
        </a:p>
      </dgm:t>
    </dgm:pt>
    <dgm:pt modelId="{A5A0779C-A323-4ABA-AD97-E04C14D6CA00}">
      <dgm:prSet phldrT="[Texte]"/>
      <dgm:spPr/>
      <dgm:t>
        <a:bodyPr/>
        <a:lstStyle/>
        <a:p>
          <a:r>
            <a:rPr lang="en-GB" dirty="0" smtClean="0"/>
            <a:t>(a) Requires entrepreneurship environment, (b) requires redistributive policies</a:t>
          </a:r>
          <a:endParaRPr lang="fr-FR" dirty="0"/>
        </a:p>
      </dgm:t>
    </dgm:pt>
    <dgm:pt modelId="{DF60D0B6-3A2C-4F05-AEC5-8538DE5D5927}" type="parTrans" cxnId="{B21DC857-5058-4740-9CC8-A0792D200B55}">
      <dgm:prSet/>
      <dgm:spPr/>
      <dgm:t>
        <a:bodyPr/>
        <a:lstStyle/>
        <a:p>
          <a:endParaRPr lang="fr-FR"/>
        </a:p>
      </dgm:t>
    </dgm:pt>
    <dgm:pt modelId="{E9945D6E-A2D8-4C25-AE21-6812281FCE9F}" type="sibTrans" cxnId="{B21DC857-5058-4740-9CC8-A0792D200B55}">
      <dgm:prSet/>
      <dgm:spPr/>
      <dgm:t>
        <a:bodyPr/>
        <a:lstStyle/>
        <a:p>
          <a:endParaRPr lang="fr-FR"/>
        </a:p>
      </dgm:t>
    </dgm:pt>
    <dgm:pt modelId="{3FF599E9-5508-4038-94DD-3908C09914C6}">
      <dgm:prSet phldrT="[Texte]"/>
      <dgm:spPr/>
      <dgm:t>
        <a:bodyPr/>
        <a:lstStyle/>
        <a:p>
          <a:r>
            <a:rPr lang="en-GB" noProof="0" dirty="0" smtClean="0"/>
            <a:t>Redistributive policies can raise disposable income</a:t>
          </a:r>
          <a:endParaRPr lang="en-GB" noProof="0" dirty="0"/>
        </a:p>
      </dgm:t>
    </dgm:pt>
    <dgm:pt modelId="{721F60A4-C146-46AB-9D27-2CB8B0290D40}" type="parTrans" cxnId="{638FAC66-8DB9-44E7-9DF6-183F5364A5CE}">
      <dgm:prSet/>
      <dgm:spPr/>
    </dgm:pt>
    <dgm:pt modelId="{F6A4F749-C3BF-4AA1-9896-0C788EC64684}" type="sibTrans" cxnId="{638FAC66-8DB9-44E7-9DF6-183F5364A5CE}">
      <dgm:prSet/>
      <dgm:spPr/>
    </dgm:pt>
    <dgm:pt modelId="{C5CFB2B9-838C-461E-81C9-CEAFB4242270}">
      <dgm:prSet phldrT="[Texte]"/>
      <dgm:spPr/>
      <dgm:t>
        <a:bodyPr/>
        <a:lstStyle/>
        <a:p>
          <a:r>
            <a:rPr lang="en-GB" noProof="0" dirty="0" smtClean="0"/>
            <a:t>And contribute to the creation of resources</a:t>
          </a:r>
          <a:endParaRPr lang="en-GB" noProof="0" dirty="0"/>
        </a:p>
      </dgm:t>
    </dgm:pt>
    <dgm:pt modelId="{363FDE53-05F0-4950-A9F3-55A6315A8939}" type="parTrans" cxnId="{82F0DD4F-0BE6-498D-BEA9-5FF5A942EBC9}">
      <dgm:prSet/>
      <dgm:spPr/>
    </dgm:pt>
    <dgm:pt modelId="{8D4140B4-CE1A-4049-9A04-75AEBA508731}" type="sibTrans" cxnId="{82F0DD4F-0BE6-498D-BEA9-5FF5A942EBC9}">
      <dgm:prSet/>
      <dgm:spPr/>
    </dgm:pt>
    <dgm:pt modelId="{B94C4796-87BA-45EF-B4F1-8DC8EFBBB58A}" type="pres">
      <dgm:prSet presAssocID="{F7A532AA-3AAB-4DAF-BDE8-59B74CCD43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62D7CA4-0378-47D2-9F8D-3F1C6917B05C}" type="pres">
      <dgm:prSet presAssocID="{B33F9E53-257F-4ECC-909E-853E26FE9F98}" presName="linNode" presStyleCnt="0"/>
      <dgm:spPr/>
    </dgm:pt>
    <dgm:pt modelId="{29AC4807-D15F-4A4C-8486-3F753FA3B5C1}" type="pres">
      <dgm:prSet presAssocID="{B33F9E53-257F-4ECC-909E-853E26FE9F9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A1753B-039E-4FCD-810E-75BA9634DBBD}" type="pres">
      <dgm:prSet presAssocID="{B33F9E53-257F-4ECC-909E-853E26FE9F9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B55B4F-ADEF-44BD-87A8-8363AA90750B}" type="pres">
      <dgm:prSet presAssocID="{53C54ECD-7FCA-470C-9823-F8EAF15472F1}" presName="sp" presStyleCnt="0"/>
      <dgm:spPr/>
    </dgm:pt>
    <dgm:pt modelId="{AF277029-31AD-4DEC-BAD8-908C5CBB0B7E}" type="pres">
      <dgm:prSet presAssocID="{49BC885B-CCA4-4B29-A274-E6A162BE0FCB}" presName="linNode" presStyleCnt="0"/>
      <dgm:spPr/>
    </dgm:pt>
    <dgm:pt modelId="{330F7900-3B7D-479C-8310-7B6CD93430A4}" type="pres">
      <dgm:prSet presAssocID="{49BC885B-CCA4-4B29-A274-E6A162BE0FC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AC887E-0957-4F66-9EEE-E77908F8D7E2}" type="pres">
      <dgm:prSet presAssocID="{49BC885B-CCA4-4B29-A274-E6A162BE0FC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8AD813-64EF-44A9-9630-0CA325B22C55}" type="pres">
      <dgm:prSet presAssocID="{968B1BCA-F6A3-47BA-90B8-8C0494D7956E}" presName="sp" presStyleCnt="0"/>
      <dgm:spPr/>
    </dgm:pt>
    <dgm:pt modelId="{59A1EFEB-67A8-4A6C-9E03-4C73F3D99677}" type="pres">
      <dgm:prSet presAssocID="{811D7AA6-34F8-4569-BB19-3B7887B95130}" presName="linNode" presStyleCnt="0"/>
      <dgm:spPr/>
    </dgm:pt>
    <dgm:pt modelId="{7F3053DD-4E17-49D3-A8E1-E6E43A74FCAC}" type="pres">
      <dgm:prSet presAssocID="{811D7AA6-34F8-4569-BB19-3B7887B9513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6F0F8F-8D29-4D8E-9046-63ED76AD0C89}" type="pres">
      <dgm:prSet presAssocID="{811D7AA6-34F8-4569-BB19-3B7887B9513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28EAF4-37B5-41D5-9D0F-CFB972458D7D}" type="presOf" srcId="{AFB5AA38-8E5C-4E7A-82B4-27C17802625F}" destId="{FBAC887E-0957-4F66-9EEE-E77908F8D7E2}" srcOrd="0" destOrd="0" presId="urn:microsoft.com/office/officeart/2005/8/layout/vList5"/>
    <dgm:cxn modelId="{B21DC857-5058-4740-9CC8-A0792D200B55}" srcId="{49BC885B-CCA4-4B29-A274-E6A162BE0FCB}" destId="{A5A0779C-A323-4ABA-AD97-E04C14D6CA00}" srcOrd="1" destOrd="0" parTransId="{DF60D0B6-3A2C-4F05-AEC5-8538DE5D5927}" sibTransId="{E9945D6E-A2D8-4C25-AE21-6812281FCE9F}"/>
    <dgm:cxn modelId="{A67D5078-F23E-4AE4-A3CC-F2536AF4B919}" srcId="{F7A532AA-3AAB-4DAF-BDE8-59B74CCD43F8}" destId="{49BC885B-CCA4-4B29-A274-E6A162BE0FCB}" srcOrd="1" destOrd="0" parTransId="{D2C2E34C-16AA-42FF-94DF-669A8DD05328}" sibTransId="{968B1BCA-F6A3-47BA-90B8-8C0494D7956E}"/>
    <dgm:cxn modelId="{712E1384-9B88-4CBA-87F8-E39B54D1A66D}" type="presOf" srcId="{3FF599E9-5508-4038-94DD-3908C09914C6}" destId="{1F6F0F8F-8D29-4D8E-9046-63ED76AD0C89}" srcOrd="0" destOrd="0" presId="urn:microsoft.com/office/officeart/2005/8/layout/vList5"/>
    <dgm:cxn modelId="{A51DA61E-F14C-4176-878E-07BA63F199E8}" type="presOf" srcId="{F7A532AA-3AAB-4DAF-BDE8-59B74CCD43F8}" destId="{B94C4796-87BA-45EF-B4F1-8DC8EFBBB58A}" srcOrd="0" destOrd="0" presId="urn:microsoft.com/office/officeart/2005/8/layout/vList5"/>
    <dgm:cxn modelId="{696780CC-C688-40C8-B912-FEF77B79348E}" srcId="{B33F9E53-257F-4ECC-909E-853E26FE9F98}" destId="{A53A14DD-67AC-4725-835A-C85CCC57F5E5}" srcOrd="0" destOrd="0" parTransId="{66F4C046-F111-4517-841B-EE2836A79865}" sibTransId="{D6F949A7-5309-4C0F-9E5D-9088985D1CFD}"/>
    <dgm:cxn modelId="{60928AFD-F772-44B6-9F3E-84ADBE0CC2E9}" srcId="{B33F9E53-257F-4ECC-909E-853E26FE9F98}" destId="{EAAF6A35-E9C7-4115-BA27-EC9AC39D428C}" srcOrd="1" destOrd="0" parTransId="{E070C7BD-C7E5-4DBB-9198-5F869B2403A6}" sibTransId="{30435A70-6743-49C6-BB88-D47CB8820566}"/>
    <dgm:cxn modelId="{C38ABADB-1E65-471E-ABCE-51E74534755D}" type="presOf" srcId="{49BC885B-CCA4-4B29-A274-E6A162BE0FCB}" destId="{330F7900-3B7D-479C-8310-7B6CD93430A4}" srcOrd="0" destOrd="0" presId="urn:microsoft.com/office/officeart/2005/8/layout/vList5"/>
    <dgm:cxn modelId="{617594D2-A525-427B-8ECF-EF07D6C72CB4}" srcId="{49BC885B-CCA4-4B29-A274-E6A162BE0FCB}" destId="{AFB5AA38-8E5C-4E7A-82B4-27C17802625F}" srcOrd="0" destOrd="0" parTransId="{A7260BA7-275B-4D07-80D4-C3C9AD90F604}" sibTransId="{41A73EA2-A03E-4558-9B26-557932B5B320}"/>
    <dgm:cxn modelId="{C2216CA4-8B3C-4877-9415-F183B0F213D0}" type="presOf" srcId="{A5A0779C-A323-4ABA-AD97-E04C14D6CA00}" destId="{FBAC887E-0957-4F66-9EEE-E77908F8D7E2}" srcOrd="0" destOrd="1" presId="urn:microsoft.com/office/officeart/2005/8/layout/vList5"/>
    <dgm:cxn modelId="{3AAD6BA1-5C96-4356-908B-58EBB83308A8}" srcId="{F7A532AA-3AAB-4DAF-BDE8-59B74CCD43F8}" destId="{B33F9E53-257F-4ECC-909E-853E26FE9F98}" srcOrd="0" destOrd="0" parTransId="{4AFC44F9-6CBF-4C97-AEE1-829A1E1AA25E}" sibTransId="{53C54ECD-7FCA-470C-9823-F8EAF15472F1}"/>
    <dgm:cxn modelId="{741D0C4C-F0F8-48C5-8613-776D6E81CDAB}" type="presOf" srcId="{EAAF6A35-E9C7-4115-BA27-EC9AC39D428C}" destId="{72A1753B-039E-4FCD-810E-75BA9634DBBD}" srcOrd="0" destOrd="1" presId="urn:microsoft.com/office/officeart/2005/8/layout/vList5"/>
    <dgm:cxn modelId="{E363F00A-BA0C-4474-B051-8BA553D89523}" type="presOf" srcId="{C5CFB2B9-838C-461E-81C9-CEAFB4242270}" destId="{1F6F0F8F-8D29-4D8E-9046-63ED76AD0C89}" srcOrd="0" destOrd="1" presId="urn:microsoft.com/office/officeart/2005/8/layout/vList5"/>
    <dgm:cxn modelId="{638FAC66-8DB9-44E7-9DF6-183F5364A5CE}" srcId="{811D7AA6-34F8-4569-BB19-3B7887B95130}" destId="{3FF599E9-5508-4038-94DD-3908C09914C6}" srcOrd="0" destOrd="0" parTransId="{721F60A4-C146-46AB-9D27-2CB8B0290D40}" sibTransId="{F6A4F749-C3BF-4AA1-9896-0C788EC64684}"/>
    <dgm:cxn modelId="{085E0AF9-2C71-41FF-B1DD-99CCDD0DBF85}" type="presOf" srcId="{B33F9E53-257F-4ECC-909E-853E26FE9F98}" destId="{29AC4807-D15F-4A4C-8486-3F753FA3B5C1}" srcOrd="0" destOrd="0" presId="urn:microsoft.com/office/officeart/2005/8/layout/vList5"/>
    <dgm:cxn modelId="{C131C3BA-D532-4FC6-95CE-7D833CDE9A9F}" type="presOf" srcId="{A53A14DD-67AC-4725-835A-C85CCC57F5E5}" destId="{72A1753B-039E-4FCD-810E-75BA9634DBBD}" srcOrd="0" destOrd="0" presId="urn:microsoft.com/office/officeart/2005/8/layout/vList5"/>
    <dgm:cxn modelId="{2CEB6646-120F-40BC-89CE-86B3C42CF22E}" srcId="{F7A532AA-3AAB-4DAF-BDE8-59B74CCD43F8}" destId="{811D7AA6-34F8-4569-BB19-3B7887B95130}" srcOrd="2" destOrd="0" parTransId="{AC0F96A9-4CAA-4DF1-A8B8-22B77C4EF69D}" sibTransId="{CEBEA486-1F8D-4220-92A5-F21C333795F6}"/>
    <dgm:cxn modelId="{3D66973E-63C2-4E26-958B-F01E4F47A0C4}" type="presOf" srcId="{811D7AA6-34F8-4569-BB19-3B7887B95130}" destId="{7F3053DD-4E17-49D3-A8E1-E6E43A74FCAC}" srcOrd="0" destOrd="0" presId="urn:microsoft.com/office/officeart/2005/8/layout/vList5"/>
    <dgm:cxn modelId="{82F0DD4F-0BE6-498D-BEA9-5FF5A942EBC9}" srcId="{811D7AA6-34F8-4569-BB19-3B7887B95130}" destId="{C5CFB2B9-838C-461E-81C9-CEAFB4242270}" srcOrd="1" destOrd="0" parTransId="{363FDE53-05F0-4950-A9F3-55A6315A8939}" sibTransId="{8D4140B4-CE1A-4049-9A04-75AEBA508731}"/>
    <dgm:cxn modelId="{FFAA4E89-B60D-49A7-A466-2E2E05C69520}" type="presParOf" srcId="{B94C4796-87BA-45EF-B4F1-8DC8EFBBB58A}" destId="{762D7CA4-0378-47D2-9F8D-3F1C6917B05C}" srcOrd="0" destOrd="0" presId="urn:microsoft.com/office/officeart/2005/8/layout/vList5"/>
    <dgm:cxn modelId="{60E628DC-C0DD-4BF7-9683-8EB1F9139262}" type="presParOf" srcId="{762D7CA4-0378-47D2-9F8D-3F1C6917B05C}" destId="{29AC4807-D15F-4A4C-8486-3F753FA3B5C1}" srcOrd="0" destOrd="0" presId="urn:microsoft.com/office/officeart/2005/8/layout/vList5"/>
    <dgm:cxn modelId="{779AD0E3-59D7-4022-A6B8-F9BC43900579}" type="presParOf" srcId="{762D7CA4-0378-47D2-9F8D-3F1C6917B05C}" destId="{72A1753B-039E-4FCD-810E-75BA9634DBBD}" srcOrd="1" destOrd="0" presId="urn:microsoft.com/office/officeart/2005/8/layout/vList5"/>
    <dgm:cxn modelId="{66F9B338-7508-4BEE-B5F2-3FB0BF023E22}" type="presParOf" srcId="{B94C4796-87BA-45EF-B4F1-8DC8EFBBB58A}" destId="{0FB55B4F-ADEF-44BD-87A8-8363AA90750B}" srcOrd="1" destOrd="0" presId="urn:microsoft.com/office/officeart/2005/8/layout/vList5"/>
    <dgm:cxn modelId="{15E356DD-A850-4FB9-8E4A-5A5062F6769E}" type="presParOf" srcId="{B94C4796-87BA-45EF-B4F1-8DC8EFBBB58A}" destId="{AF277029-31AD-4DEC-BAD8-908C5CBB0B7E}" srcOrd="2" destOrd="0" presId="urn:microsoft.com/office/officeart/2005/8/layout/vList5"/>
    <dgm:cxn modelId="{DFB82A57-A3E4-4FC3-A7FD-88CC9D3FF831}" type="presParOf" srcId="{AF277029-31AD-4DEC-BAD8-908C5CBB0B7E}" destId="{330F7900-3B7D-479C-8310-7B6CD93430A4}" srcOrd="0" destOrd="0" presId="urn:microsoft.com/office/officeart/2005/8/layout/vList5"/>
    <dgm:cxn modelId="{53CE4890-DBC9-4B21-991B-212F15CC8AD2}" type="presParOf" srcId="{AF277029-31AD-4DEC-BAD8-908C5CBB0B7E}" destId="{FBAC887E-0957-4F66-9EEE-E77908F8D7E2}" srcOrd="1" destOrd="0" presId="urn:microsoft.com/office/officeart/2005/8/layout/vList5"/>
    <dgm:cxn modelId="{B86FC8C1-9BA1-4D4D-9EA9-642837C663BF}" type="presParOf" srcId="{B94C4796-87BA-45EF-B4F1-8DC8EFBBB58A}" destId="{A88AD813-64EF-44A9-9630-0CA325B22C55}" srcOrd="3" destOrd="0" presId="urn:microsoft.com/office/officeart/2005/8/layout/vList5"/>
    <dgm:cxn modelId="{9AA0474C-E6BF-4FFB-B9DD-7C17DAEEF4AD}" type="presParOf" srcId="{B94C4796-87BA-45EF-B4F1-8DC8EFBBB58A}" destId="{59A1EFEB-67A8-4A6C-9E03-4C73F3D99677}" srcOrd="4" destOrd="0" presId="urn:microsoft.com/office/officeart/2005/8/layout/vList5"/>
    <dgm:cxn modelId="{E0F23241-AB89-41A6-B55A-FC1FC0A73A1A}" type="presParOf" srcId="{59A1EFEB-67A8-4A6C-9E03-4C73F3D99677}" destId="{7F3053DD-4E17-49D3-A8E1-E6E43A74FCAC}" srcOrd="0" destOrd="0" presId="urn:microsoft.com/office/officeart/2005/8/layout/vList5"/>
    <dgm:cxn modelId="{A87B603C-DA55-4BF0-829F-504AD1C79ABF}" type="presParOf" srcId="{59A1EFEB-67A8-4A6C-9E03-4C73F3D99677}" destId="{1F6F0F8F-8D29-4D8E-9046-63ED76AD0C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D6B2F-50AB-4037-808E-12E82D42DB8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3E8A468-0FEE-477E-8704-A643240AD8B5}">
      <dgm:prSet phldrT="[Texte]"/>
      <dgm:spPr/>
      <dgm:t>
        <a:bodyPr/>
        <a:lstStyle/>
        <a:p>
          <a:r>
            <a:rPr lang="en-US" dirty="0" smtClean="0"/>
            <a:t>Continuous increase in productive efficiency + saturating  demand → bottleneck </a:t>
          </a:r>
          <a:endParaRPr lang="fr-FR" dirty="0"/>
        </a:p>
      </dgm:t>
    </dgm:pt>
    <dgm:pt modelId="{B04F519C-34D3-44E1-BE8E-843FF7FDDA5C}" type="parTrans" cxnId="{7990B533-4297-4103-ABD0-4E176B23B1FB}">
      <dgm:prSet/>
      <dgm:spPr/>
      <dgm:t>
        <a:bodyPr/>
        <a:lstStyle/>
        <a:p>
          <a:endParaRPr lang="fr-FR"/>
        </a:p>
      </dgm:t>
    </dgm:pt>
    <dgm:pt modelId="{CD96D12B-56B5-4128-9BD6-35FA1901EDAD}" type="sibTrans" cxnId="{7990B533-4297-4103-ABD0-4E176B23B1FB}">
      <dgm:prSet/>
      <dgm:spPr/>
      <dgm:t>
        <a:bodyPr/>
        <a:lstStyle/>
        <a:p>
          <a:endParaRPr lang="fr-FR"/>
        </a:p>
      </dgm:t>
    </dgm:pt>
    <dgm:pt modelId="{D2C44B48-4A8A-4331-9103-5A17A2572CE1}">
      <dgm:prSet phldrT="[Texte]"/>
      <dgm:spPr/>
      <dgm:t>
        <a:bodyPr/>
        <a:lstStyle/>
        <a:p>
          <a:r>
            <a:rPr lang="en-US" dirty="0" smtClean="0"/>
            <a:t>All demanded output could have been produced  by a declining proportion of the labor force (</a:t>
          </a:r>
          <a:r>
            <a:rPr lang="en-US" dirty="0" err="1" smtClean="0"/>
            <a:t>Pasinetti</a:t>
          </a:r>
          <a:r>
            <a:rPr lang="en-US" dirty="0" smtClean="0"/>
            <a:t>, 1981) </a:t>
          </a:r>
          <a:endParaRPr lang="fr-FR" dirty="0"/>
        </a:p>
      </dgm:t>
    </dgm:pt>
    <dgm:pt modelId="{7D9FFA8F-057F-4048-A0FD-29C4802073F9}" type="parTrans" cxnId="{BB669D49-D368-4062-8092-E0C1FADDC864}">
      <dgm:prSet/>
      <dgm:spPr/>
      <dgm:t>
        <a:bodyPr/>
        <a:lstStyle/>
        <a:p>
          <a:endParaRPr lang="fr-FR"/>
        </a:p>
      </dgm:t>
    </dgm:pt>
    <dgm:pt modelId="{391A3642-BF74-4BF5-A554-5321EAB72F9C}" type="sibTrans" cxnId="{BB669D49-D368-4062-8092-E0C1FADDC864}">
      <dgm:prSet/>
      <dgm:spPr/>
      <dgm:t>
        <a:bodyPr/>
        <a:lstStyle/>
        <a:p>
          <a:endParaRPr lang="fr-FR"/>
        </a:p>
      </dgm:t>
    </dgm:pt>
    <dgm:pt modelId="{670866DB-F15B-4CF7-9F1C-798D58EE1D02}">
      <dgm:prSet phldrT="[Texte]"/>
      <dgm:spPr/>
      <dgm:t>
        <a:bodyPr/>
        <a:lstStyle/>
        <a:p>
          <a:r>
            <a:rPr lang="en-US" dirty="0" smtClean="0"/>
            <a:t>but</a:t>
          </a:r>
          <a:endParaRPr lang="fr-FR" dirty="0"/>
        </a:p>
      </dgm:t>
    </dgm:pt>
    <dgm:pt modelId="{AC2DC4D2-0DE3-4048-81BF-2454334BF03A}" type="parTrans" cxnId="{7D29AE9A-7539-4575-B880-1082BF0D838E}">
      <dgm:prSet/>
      <dgm:spPr/>
      <dgm:t>
        <a:bodyPr/>
        <a:lstStyle/>
        <a:p>
          <a:endParaRPr lang="fr-FR"/>
        </a:p>
      </dgm:t>
    </dgm:pt>
    <dgm:pt modelId="{648FC6F9-9B62-4FCF-AC4A-A05114B6986F}" type="sibTrans" cxnId="{7D29AE9A-7539-4575-B880-1082BF0D838E}">
      <dgm:prSet/>
      <dgm:spPr/>
      <dgm:t>
        <a:bodyPr/>
        <a:lstStyle/>
        <a:p>
          <a:endParaRPr lang="fr-FR"/>
        </a:p>
      </dgm:t>
    </dgm:pt>
    <dgm:pt modelId="{525961B0-BAB2-49E4-AE11-ABD8151C8EDC}">
      <dgm:prSet phldrT="[Texte]"/>
      <dgm:spPr/>
      <dgm:t>
        <a:bodyPr/>
        <a:lstStyle/>
        <a:p>
          <a:r>
            <a:rPr lang="en-US" dirty="0" smtClean="0"/>
            <a:t>Emergence of new sectors &amp; their internal differentiation and rising quality</a:t>
          </a:r>
          <a:endParaRPr lang="fr-FR" dirty="0"/>
        </a:p>
      </dgm:t>
    </dgm:pt>
    <dgm:pt modelId="{52659D68-40EC-4C90-AE28-B605E7D1EC80}" type="parTrans" cxnId="{2D75573C-D2F1-4437-B0CD-4A1B0F6046BD}">
      <dgm:prSet/>
      <dgm:spPr/>
      <dgm:t>
        <a:bodyPr/>
        <a:lstStyle/>
        <a:p>
          <a:endParaRPr lang="fr-FR"/>
        </a:p>
      </dgm:t>
    </dgm:pt>
    <dgm:pt modelId="{2AE9C23A-8876-4500-80F5-3127B5129423}" type="sibTrans" cxnId="{2D75573C-D2F1-4437-B0CD-4A1B0F6046BD}">
      <dgm:prSet/>
      <dgm:spPr/>
      <dgm:t>
        <a:bodyPr/>
        <a:lstStyle/>
        <a:p>
          <a:endParaRPr lang="fr-FR"/>
        </a:p>
      </dgm:t>
    </dgm:pt>
    <dgm:pt modelId="{15AD8E66-61C8-44C7-B55F-7F1AE46E25AD}">
      <dgm:prSet phldrT="[Texte]"/>
      <dgm:spPr/>
      <dgm:t>
        <a:bodyPr/>
        <a:lstStyle/>
        <a:p>
          <a:r>
            <a:rPr lang="en-GB" dirty="0" smtClean="0"/>
            <a:t>Can ‘re-employ’ the labour force potentially </a:t>
          </a:r>
          <a:r>
            <a:rPr lang="en-GB" noProof="0" dirty="0" smtClean="0"/>
            <a:t>displaced</a:t>
          </a:r>
          <a:r>
            <a:rPr lang="en-GB" dirty="0" smtClean="0"/>
            <a:t> by efficiency alone, </a:t>
          </a:r>
          <a:r>
            <a:rPr lang="en-US" dirty="0" smtClean="0"/>
            <a:t>compensate the bottleneck and allow long term continuation of development</a:t>
          </a:r>
          <a:endParaRPr lang="en-GB" dirty="0"/>
        </a:p>
      </dgm:t>
    </dgm:pt>
    <dgm:pt modelId="{A13FA601-DF51-48CC-8DFA-98EC9598A950}" type="parTrans" cxnId="{320BD98D-6975-43C0-976C-FEE4A730A78D}">
      <dgm:prSet/>
      <dgm:spPr/>
      <dgm:t>
        <a:bodyPr/>
        <a:lstStyle/>
        <a:p>
          <a:endParaRPr lang="fr-FR"/>
        </a:p>
      </dgm:t>
    </dgm:pt>
    <dgm:pt modelId="{99D4A332-E012-4620-8694-9AAF91A7CC1A}" type="sibTrans" cxnId="{320BD98D-6975-43C0-976C-FEE4A730A78D}">
      <dgm:prSet/>
      <dgm:spPr/>
      <dgm:t>
        <a:bodyPr/>
        <a:lstStyle/>
        <a:p>
          <a:endParaRPr lang="fr-FR"/>
        </a:p>
      </dgm:t>
    </dgm:pt>
    <dgm:pt modelId="{09971FD5-2727-469E-9CD6-0E20D17E025E}">
      <dgm:prSet phldrT="[Texte]"/>
      <dgm:spPr/>
      <dgm:t>
        <a:bodyPr/>
        <a:lstStyle/>
        <a:p>
          <a:r>
            <a:rPr lang="en-US" dirty="0" smtClean="0"/>
            <a:t>Differences </a:t>
          </a:r>
          <a:r>
            <a:rPr lang="en-US" dirty="0" err="1" smtClean="0"/>
            <a:t>vs</a:t>
          </a:r>
          <a:r>
            <a:rPr lang="en-US" dirty="0" smtClean="0"/>
            <a:t> </a:t>
          </a:r>
          <a:r>
            <a:rPr lang="en-US" dirty="0" err="1" smtClean="0"/>
            <a:t>Pasinetti</a:t>
          </a:r>
          <a:endParaRPr lang="fr-FR" dirty="0"/>
        </a:p>
      </dgm:t>
    </dgm:pt>
    <dgm:pt modelId="{D8971094-CCEB-4FED-AF2F-82837DE43B8B}" type="parTrans" cxnId="{40C69649-82B4-4C8D-B81F-0C49FC11B4DE}">
      <dgm:prSet/>
      <dgm:spPr/>
      <dgm:t>
        <a:bodyPr/>
        <a:lstStyle/>
        <a:p>
          <a:endParaRPr lang="fr-FR"/>
        </a:p>
      </dgm:t>
    </dgm:pt>
    <dgm:pt modelId="{75460602-BB8E-49F0-80C1-487338F09F98}" type="sibTrans" cxnId="{40C69649-82B4-4C8D-B81F-0C49FC11B4DE}">
      <dgm:prSet/>
      <dgm:spPr/>
      <dgm:t>
        <a:bodyPr/>
        <a:lstStyle/>
        <a:p>
          <a:endParaRPr lang="fr-FR"/>
        </a:p>
      </dgm:t>
    </dgm:pt>
    <dgm:pt modelId="{063BA0B8-34BF-401A-9D6F-8E95EEF2AF31}">
      <dgm:prSet phldrT="[Texte]"/>
      <dgm:spPr/>
      <dgm:t>
        <a:bodyPr/>
        <a:lstStyle/>
        <a:p>
          <a:r>
            <a:rPr lang="en-US" dirty="0" smtClean="0"/>
            <a:t>no saturation but slowing down of the rate of growth of demand with income</a:t>
          </a:r>
          <a:endParaRPr lang="fr-FR" dirty="0"/>
        </a:p>
      </dgm:t>
    </dgm:pt>
    <dgm:pt modelId="{D99E0B2A-BC2B-4703-8937-900479916C43}" type="parTrans" cxnId="{8EF33B46-4EDC-43A8-9C92-56AB99490107}">
      <dgm:prSet/>
      <dgm:spPr/>
      <dgm:t>
        <a:bodyPr/>
        <a:lstStyle/>
        <a:p>
          <a:endParaRPr lang="fr-FR"/>
        </a:p>
      </dgm:t>
    </dgm:pt>
    <dgm:pt modelId="{066306B9-7194-4575-ACBE-EEB8A64FF411}" type="sibTrans" cxnId="{8EF33B46-4EDC-43A8-9C92-56AB99490107}">
      <dgm:prSet/>
      <dgm:spPr/>
      <dgm:t>
        <a:bodyPr/>
        <a:lstStyle/>
        <a:p>
          <a:endParaRPr lang="fr-FR"/>
        </a:p>
      </dgm:t>
    </dgm:pt>
    <dgm:pt modelId="{295F9ABF-0D24-49E2-808D-E033145DA09B}">
      <dgm:prSet phldrT="[Texte]"/>
      <dgm:spPr/>
      <dgm:t>
        <a:bodyPr/>
        <a:lstStyle/>
        <a:p>
          <a:r>
            <a:rPr lang="en-US" dirty="0" smtClean="0"/>
            <a:t>neglect of quality and differentiation</a:t>
          </a:r>
          <a:endParaRPr lang="fr-FR" dirty="0"/>
        </a:p>
      </dgm:t>
    </dgm:pt>
    <dgm:pt modelId="{04A7ED3A-6029-4813-B82D-5F7941B89933}" type="parTrans" cxnId="{5D5F15C6-A39E-430A-BAE5-38541F0368E2}">
      <dgm:prSet/>
      <dgm:spPr/>
      <dgm:t>
        <a:bodyPr/>
        <a:lstStyle/>
        <a:p>
          <a:endParaRPr lang="fr-FR"/>
        </a:p>
      </dgm:t>
    </dgm:pt>
    <dgm:pt modelId="{71AB1B98-264F-4D1B-BCE7-D92B5B410951}" type="sibTrans" cxnId="{5D5F15C6-A39E-430A-BAE5-38541F0368E2}">
      <dgm:prSet/>
      <dgm:spPr/>
      <dgm:t>
        <a:bodyPr/>
        <a:lstStyle/>
        <a:p>
          <a:endParaRPr lang="fr-FR"/>
        </a:p>
      </dgm:t>
    </dgm:pt>
    <dgm:pt modelId="{BFCC8CE5-D5BF-43D6-884B-7D30E014A743}">
      <dgm:prSet phldrT="[Texte]"/>
      <dgm:spPr/>
      <dgm:t>
        <a:bodyPr/>
        <a:lstStyle/>
        <a:p>
          <a:r>
            <a:rPr lang="en-GB" noProof="0" dirty="0" smtClean="0"/>
            <a:t>greater possible plurality of development paths</a:t>
          </a:r>
          <a:endParaRPr lang="en-GB" noProof="0" dirty="0"/>
        </a:p>
      </dgm:t>
    </dgm:pt>
    <dgm:pt modelId="{3FD618F6-0657-4F6F-A3A2-A8EE4A9AF375}" type="parTrans" cxnId="{D73F3DF7-55D1-4B03-8E92-9CA91C873516}">
      <dgm:prSet/>
      <dgm:spPr/>
      <dgm:t>
        <a:bodyPr/>
        <a:lstStyle/>
        <a:p>
          <a:endParaRPr lang="fr-FR"/>
        </a:p>
      </dgm:t>
    </dgm:pt>
    <dgm:pt modelId="{66A6FF6F-88FD-4191-8F4C-80F1767CD93A}" type="sibTrans" cxnId="{D73F3DF7-55D1-4B03-8E92-9CA91C873516}">
      <dgm:prSet/>
      <dgm:spPr/>
      <dgm:t>
        <a:bodyPr/>
        <a:lstStyle/>
        <a:p>
          <a:endParaRPr lang="fr-FR"/>
        </a:p>
      </dgm:t>
    </dgm:pt>
    <dgm:pt modelId="{8EB35ABB-8C24-4332-B44D-5FDE570E0C45}">
      <dgm:prSet phldrT="[Texte]"/>
      <dgm:spPr/>
      <dgm:t>
        <a:bodyPr/>
        <a:lstStyle/>
        <a:p>
          <a:r>
            <a:rPr lang="en-GB" dirty="0" smtClean="0"/>
            <a:t>Efficiency and Variety/quality </a:t>
          </a:r>
          <a:r>
            <a:rPr lang="en-GB" dirty="0" smtClean="0">
              <a:solidFill>
                <a:srgbClr val="C00000"/>
              </a:solidFill>
            </a:rPr>
            <a:t>complementary</a:t>
          </a:r>
          <a:r>
            <a:rPr lang="en-GB" dirty="0" smtClean="0"/>
            <a:t>  </a:t>
          </a:r>
          <a:endParaRPr lang="en-GB" dirty="0"/>
        </a:p>
      </dgm:t>
    </dgm:pt>
    <dgm:pt modelId="{C8C83627-2407-4153-816B-10494A6EBB9F}" type="parTrans" cxnId="{D5DA1FF3-D5A1-4EEF-97C6-9BCEE1E08103}">
      <dgm:prSet/>
      <dgm:spPr/>
    </dgm:pt>
    <dgm:pt modelId="{D9C53D1E-4AC8-43B8-A8EF-D8CE2ACC4DCF}" type="sibTrans" cxnId="{D5DA1FF3-D5A1-4EEF-97C6-9BCEE1E08103}">
      <dgm:prSet/>
      <dgm:spPr/>
    </dgm:pt>
    <dgm:pt modelId="{CF164FBD-CD6F-457C-B5C5-F29C90D006BD}" type="pres">
      <dgm:prSet presAssocID="{198D6B2F-50AB-4037-808E-12E82D42DB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363E90-66B5-40CD-8237-CB5ECB9041AC}" type="pres">
      <dgm:prSet presAssocID="{F3E8A468-0FEE-477E-8704-A643240AD8B5}" presName="linNode" presStyleCnt="0"/>
      <dgm:spPr/>
    </dgm:pt>
    <dgm:pt modelId="{88607CFC-BCE4-48A8-9CB6-9646B6F5ACCA}" type="pres">
      <dgm:prSet presAssocID="{F3E8A468-0FEE-477E-8704-A643240AD8B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EAE776-D4C4-45F9-A965-1927D819EF09}" type="pres">
      <dgm:prSet presAssocID="{F3E8A468-0FEE-477E-8704-A643240AD8B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D5522C-95FA-455D-9C99-BB6983B9504C}" type="pres">
      <dgm:prSet presAssocID="{CD96D12B-56B5-4128-9BD6-35FA1901EDAD}" presName="sp" presStyleCnt="0"/>
      <dgm:spPr/>
    </dgm:pt>
    <dgm:pt modelId="{D2674AE3-3891-4698-B8F9-3F4480B163B9}" type="pres">
      <dgm:prSet presAssocID="{525961B0-BAB2-49E4-AE11-ABD8151C8EDC}" presName="linNode" presStyleCnt="0"/>
      <dgm:spPr/>
    </dgm:pt>
    <dgm:pt modelId="{2A1392BD-CBE5-4DA1-9922-987F824F5500}" type="pres">
      <dgm:prSet presAssocID="{525961B0-BAB2-49E4-AE11-ABD8151C8ED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359AD9-5E62-4E1A-A7E5-4EA3008A0A2E}" type="pres">
      <dgm:prSet presAssocID="{525961B0-BAB2-49E4-AE11-ABD8151C8ED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F4D9A9-DE65-4F3B-AB22-B0F26E4026C5}" type="pres">
      <dgm:prSet presAssocID="{2AE9C23A-8876-4500-80F5-3127B5129423}" presName="sp" presStyleCnt="0"/>
      <dgm:spPr/>
    </dgm:pt>
    <dgm:pt modelId="{77C27F28-A3A6-4E7F-81A0-EA466565D31E}" type="pres">
      <dgm:prSet presAssocID="{09971FD5-2727-469E-9CD6-0E20D17E025E}" presName="linNode" presStyleCnt="0"/>
      <dgm:spPr/>
    </dgm:pt>
    <dgm:pt modelId="{4D92E209-F3D8-4242-9FD0-9C64C18DEE8B}" type="pres">
      <dgm:prSet presAssocID="{09971FD5-2727-469E-9CD6-0E20D17E025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B50C85-3003-4034-8D18-3F0802308F3D}" type="pres">
      <dgm:prSet presAssocID="{09971FD5-2727-469E-9CD6-0E20D17E025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8DE2AB5-7225-40B5-94C8-05897B092191}" type="presOf" srcId="{15AD8E66-61C8-44C7-B55F-7F1AE46E25AD}" destId="{67359AD9-5E62-4E1A-A7E5-4EA3008A0A2E}" srcOrd="0" destOrd="0" presId="urn:microsoft.com/office/officeart/2005/8/layout/vList5"/>
    <dgm:cxn modelId="{8EF33B46-4EDC-43A8-9C92-56AB99490107}" srcId="{09971FD5-2727-469E-9CD6-0E20D17E025E}" destId="{063BA0B8-34BF-401A-9D6F-8E95EEF2AF31}" srcOrd="0" destOrd="0" parTransId="{D99E0B2A-BC2B-4703-8937-900479916C43}" sibTransId="{066306B9-7194-4575-ACBE-EEB8A64FF411}"/>
    <dgm:cxn modelId="{19122CC7-0048-4A23-8EE6-1FEAC4BE4D91}" type="presOf" srcId="{670866DB-F15B-4CF7-9F1C-798D58EE1D02}" destId="{A6EAE776-D4C4-45F9-A965-1927D819EF09}" srcOrd="0" destOrd="1" presId="urn:microsoft.com/office/officeart/2005/8/layout/vList5"/>
    <dgm:cxn modelId="{40C69649-82B4-4C8D-B81F-0C49FC11B4DE}" srcId="{198D6B2F-50AB-4037-808E-12E82D42DB81}" destId="{09971FD5-2727-469E-9CD6-0E20D17E025E}" srcOrd="2" destOrd="0" parTransId="{D8971094-CCEB-4FED-AF2F-82837DE43B8B}" sibTransId="{75460602-BB8E-49F0-80C1-487338F09F98}"/>
    <dgm:cxn modelId="{D8C49C4D-5777-4DA3-A8D0-726FF48E39B2}" type="presOf" srcId="{09971FD5-2727-469E-9CD6-0E20D17E025E}" destId="{4D92E209-F3D8-4242-9FD0-9C64C18DEE8B}" srcOrd="0" destOrd="0" presId="urn:microsoft.com/office/officeart/2005/8/layout/vList5"/>
    <dgm:cxn modelId="{C892336F-5919-425B-B7BC-6EA9C1399850}" type="presOf" srcId="{BFCC8CE5-D5BF-43D6-884B-7D30E014A743}" destId="{04B50C85-3003-4034-8D18-3F0802308F3D}" srcOrd="0" destOrd="2" presId="urn:microsoft.com/office/officeart/2005/8/layout/vList5"/>
    <dgm:cxn modelId="{D5DA1FF3-D5A1-4EEF-97C6-9BCEE1E08103}" srcId="{525961B0-BAB2-49E4-AE11-ABD8151C8EDC}" destId="{8EB35ABB-8C24-4332-B44D-5FDE570E0C45}" srcOrd="1" destOrd="0" parTransId="{C8C83627-2407-4153-816B-10494A6EBB9F}" sibTransId="{D9C53D1E-4AC8-43B8-A8EF-D8CE2ACC4DCF}"/>
    <dgm:cxn modelId="{AA97A32A-5540-41C0-B7B8-925A5AF307DA}" type="presOf" srcId="{F3E8A468-0FEE-477E-8704-A643240AD8B5}" destId="{88607CFC-BCE4-48A8-9CB6-9646B6F5ACCA}" srcOrd="0" destOrd="0" presId="urn:microsoft.com/office/officeart/2005/8/layout/vList5"/>
    <dgm:cxn modelId="{7164D752-0DDA-409F-BBF6-BAF79AD008E2}" type="presOf" srcId="{D2C44B48-4A8A-4331-9103-5A17A2572CE1}" destId="{A6EAE776-D4C4-45F9-A965-1927D819EF09}" srcOrd="0" destOrd="0" presId="urn:microsoft.com/office/officeart/2005/8/layout/vList5"/>
    <dgm:cxn modelId="{7F29841D-F425-4276-B58D-9310B13B2AE1}" type="presOf" srcId="{525961B0-BAB2-49E4-AE11-ABD8151C8EDC}" destId="{2A1392BD-CBE5-4DA1-9922-987F824F5500}" srcOrd="0" destOrd="0" presId="urn:microsoft.com/office/officeart/2005/8/layout/vList5"/>
    <dgm:cxn modelId="{D73F3DF7-55D1-4B03-8E92-9CA91C873516}" srcId="{09971FD5-2727-469E-9CD6-0E20D17E025E}" destId="{BFCC8CE5-D5BF-43D6-884B-7D30E014A743}" srcOrd="2" destOrd="0" parTransId="{3FD618F6-0657-4F6F-A3A2-A8EE4A9AF375}" sibTransId="{66A6FF6F-88FD-4191-8F4C-80F1767CD93A}"/>
    <dgm:cxn modelId="{EF37DA77-D890-4131-9039-657B8AC02D49}" type="presOf" srcId="{295F9ABF-0D24-49E2-808D-E033145DA09B}" destId="{04B50C85-3003-4034-8D18-3F0802308F3D}" srcOrd="0" destOrd="1" presId="urn:microsoft.com/office/officeart/2005/8/layout/vList5"/>
    <dgm:cxn modelId="{078084B8-3DF7-4C27-9CF3-5B9101F3A12A}" type="presOf" srcId="{063BA0B8-34BF-401A-9D6F-8E95EEF2AF31}" destId="{04B50C85-3003-4034-8D18-3F0802308F3D}" srcOrd="0" destOrd="0" presId="urn:microsoft.com/office/officeart/2005/8/layout/vList5"/>
    <dgm:cxn modelId="{2D75573C-D2F1-4437-B0CD-4A1B0F6046BD}" srcId="{198D6B2F-50AB-4037-808E-12E82D42DB81}" destId="{525961B0-BAB2-49E4-AE11-ABD8151C8EDC}" srcOrd="1" destOrd="0" parTransId="{52659D68-40EC-4C90-AE28-B605E7D1EC80}" sibTransId="{2AE9C23A-8876-4500-80F5-3127B5129423}"/>
    <dgm:cxn modelId="{F2EE92D3-5D6F-45E1-A79E-F708559B43DA}" type="presOf" srcId="{198D6B2F-50AB-4037-808E-12E82D42DB81}" destId="{CF164FBD-CD6F-457C-B5C5-F29C90D006BD}" srcOrd="0" destOrd="0" presId="urn:microsoft.com/office/officeart/2005/8/layout/vList5"/>
    <dgm:cxn modelId="{320BD98D-6975-43C0-976C-FEE4A730A78D}" srcId="{525961B0-BAB2-49E4-AE11-ABD8151C8EDC}" destId="{15AD8E66-61C8-44C7-B55F-7F1AE46E25AD}" srcOrd="0" destOrd="0" parTransId="{A13FA601-DF51-48CC-8DFA-98EC9598A950}" sibTransId="{99D4A332-E012-4620-8694-9AAF91A7CC1A}"/>
    <dgm:cxn modelId="{6BAF4960-C863-44C5-BE33-A1BF866DCA9C}" type="presOf" srcId="{8EB35ABB-8C24-4332-B44D-5FDE570E0C45}" destId="{67359AD9-5E62-4E1A-A7E5-4EA3008A0A2E}" srcOrd="0" destOrd="1" presId="urn:microsoft.com/office/officeart/2005/8/layout/vList5"/>
    <dgm:cxn modelId="{BB669D49-D368-4062-8092-E0C1FADDC864}" srcId="{F3E8A468-0FEE-477E-8704-A643240AD8B5}" destId="{D2C44B48-4A8A-4331-9103-5A17A2572CE1}" srcOrd="0" destOrd="0" parTransId="{7D9FFA8F-057F-4048-A0FD-29C4802073F9}" sibTransId="{391A3642-BF74-4BF5-A554-5321EAB72F9C}"/>
    <dgm:cxn modelId="{7990B533-4297-4103-ABD0-4E176B23B1FB}" srcId="{198D6B2F-50AB-4037-808E-12E82D42DB81}" destId="{F3E8A468-0FEE-477E-8704-A643240AD8B5}" srcOrd="0" destOrd="0" parTransId="{B04F519C-34D3-44E1-BE8E-843FF7FDDA5C}" sibTransId="{CD96D12B-56B5-4128-9BD6-35FA1901EDAD}"/>
    <dgm:cxn modelId="{5D5F15C6-A39E-430A-BAE5-38541F0368E2}" srcId="{09971FD5-2727-469E-9CD6-0E20D17E025E}" destId="{295F9ABF-0D24-49E2-808D-E033145DA09B}" srcOrd="1" destOrd="0" parTransId="{04A7ED3A-6029-4813-B82D-5F7941B89933}" sibTransId="{71AB1B98-264F-4D1B-BCE7-D92B5B410951}"/>
    <dgm:cxn modelId="{7D29AE9A-7539-4575-B880-1082BF0D838E}" srcId="{F3E8A468-0FEE-477E-8704-A643240AD8B5}" destId="{670866DB-F15B-4CF7-9F1C-798D58EE1D02}" srcOrd="1" destOrd="0" parTransId="{AC2DC4D2-0DE3-4048-81BF-2454334BF03A}" sibTransId="{648FC6F9-9B62-4FCF-AC4A-A05114B6986F}"/>
    <dgm:cxn modelId="{8F760D65-6F56-49A8-9C9F-3D29880D9C2B}" type="presParOf" srcId="{CF164FBD-CD6F-457C-B5C5-F29C90D006BD}" destId="{FB363E90-66B5-40CD-8237-CB5ECB9041AC}" srcOrd="0" destOrd="0" presId="urn:microsoft.com/office/officeart/2005/8/layout/vList5"/>
    <dgm:cxn modelId="{B7269394-1DB6-486C-B308-A51DD338D777}" type="presParOf" srcId="{FB363E90-66B5-40CD-8237-CB5ECB9041AC}" destId="{88607CFC-BCE4-48A8-9CB6-9646B6F5ACCA}" srcOrd="0" destOrd="0" presId="urn:microsoft.com/office/officeart/2005/8/layout/vList5"/>
    <dgm:cxn modelId="{C97BB09F-115E-41D4-B054-D0B864FEA073}" type="presParOf" srcId="{FB363E90-66B5-40CD-8237-CB5ECB9041AC}" destId="{A6EAE776-D4C4-45F9-A965-1927D819EF09}" srcOrd="1" destOrd="0" presId="urn:microsoft.com/office/officeart/2005/8/layout/vList5"/>
    <dgm:cxn modelId="{3BA32E7F-7DFC-4D3A-98C9-166A10CEF8E9}" type="presParOf" srcId="{CF164FBD-CD6F-457C-B5C5-F29C90D006BD}" destId="{ECD5522C-95FA-455D-9C99-BB6983B9504C}" srcOrd="1" destOrd="0" presId="urn:microsoft.com/office/officeart/2005/8/layout/vList5"/>
    <dgm:cxn modelId="{7723FB10-E7F7-4D07-9FB6-F88606CE2981}" type="presParOf" srcId="{CF164FBD-CD6F-457C-B5C5-F29C90D006BD}" destId="{D2674AE3-3891-4698-B8F9-3F4480B163B9}" srcOrd="2" destOrd="0" presId="urn:microsoft.com/office/officeart/2005/8/layout/vList5"/>
    <dgm:cxn modelId="{7AD0A9A6-5B85-48B9-8010-21D6C9F209F4}" type="presParOf" srcId="{D2674AE3-3891-4698-B8F9-3F4480B163B9}" destId="{2A1392BD-CBE5-4DA1-9922-987F824F5500}" srcOrd="0" destOrd="0" presId="urn:microsoft.com/office/officeart/2005/8/layout/vList5"/>
    <dgm:cxn modelId="{76FC08C8-DC03-4568-BB64-78A1D0C12274}" type="presParOf" srcId="{D2674AE3-3891-4698-B8F9-3F4480B163B9}" destId="{67359AD9-5E62-4E1A-A7E5-4EA3008A0A2E}" srcOrd="1" destOrd="0" presId="urn:microsoft.com/office/officeart/2005/8/layout/vList5"/>
    <dgm:cxn modelId="{A8D541F8-A5EB-41CA-8DD2-C5195D6E375D}" type="presParOf" srcId="{CF164FBD-CD6F-457C-B5C5-F29C90D006BD}" destId="{9CF4D9A9-DE65-4F3B-AB22-B0F26E4026C5}" srcOrd="3" destOrd="0" presId="urn:microsoft.com/office/officeart/2005/8/layout/vList5"/>
    <dgm:cxn modelId="{78064DA9-581C-49B6-811E-EA9D6797D945}" type="presParOf" srcId="{CF164FBD-CD6F-457C-B5C5-F29C90D006BD}" destId="{77C27F28-A3A6-4E7F-81A0-EA466565D31E}" srcOrd="4" destOrd="0" presId="urn:microsoft.com/office/officeart/2005/8/layout/vList5"/>
    <dgm:cxn modelId="{59B18948-099B-4770-A13F-6ADBF1B12931}" type="presParOf" srcId="{77C27F28-A3A6-4E7F-81A0-EA466565D31E}" destId="{4D92E209-F3D8-4242-9FD0-9C64C18DEE8B}" srcOrd="0" destOrd="0" presId="urn:microsoft.com/office/officeart/2005/8/layout/vList5"/>
    <dgm:cxn modelId="{D3131C5F-B2AB-4D8D-BF13-AAF95404B5D1}" type="presParOf" srcId="{77C27F28-A3A6-4E7F-81A0-EA466565D31E}" destId="{04B50C85-3003-4034-8D18-3F0802308F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9867E-D2D2-4E76-951C-26B9D72558C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0C9794F-ED8C-43E7-9870-9482F350715D}">
      <dgm:prSet phldrT="[Texte]"/>
      <dgm:spPr/>
      <dgm:t>
        <a:bodyPr/>
        <a:lstStyle/>
        <a:p>
          <a:r>
            <a:rPr lang="en-GB" dirty="0" smtClean="0"/>
            <a:t>Need for increasing differentiation of the economic system</a:t>
          </a:r>
          <a:endParaRPr lang="fr-FR" dirty="0"/>
        </a:p>
      </dgm:t>
    </dgm:pt>
    <dgm:pt modelId="{73FE0ED4-823A-4865-95A4-201DF9C14A83}" type="parTrans" cxnId="{8D7221FE-6B62-4BDC-8459-5BFDFCE815F5}">
      <dgm:prSet/>
      <dgm:spPr/>
      <dgm:t>
        <a:bodyPr/>
        <a:lstStyle/>
        <a:p>
          <a:endParaRPr lang="fr-FR"/>
        </a:p>
      </dgm:t>
    </dgm:pt>
    <dgm:pt modelId="{41807A6B-2D62-4816-B95B-8E1D7751979C}" type="sibTrans" cxnId="{8D7221FE-6B62-4BDC-8459-5BFDFCE815F5}">
      <dgm:prSet/>
      <dgm:spPr/>
      <dgm:t>
        <a:bodyPr/>
        <a:lstStyle/>
        <a:p>
          <a:endParaRPr lang="fr-FR"/>
        </a:p>
      </dgm:t>
    </dgm:pt>
    <dgm:pt modelId="{BBB9DA44-017B-489B-8CBF-2EDF2E976165}">
      <dgm:prSet phldrT="[Texte]"/>
      <dgm:spPr/>
      <dgm:t>
        <a:bodyPr/>
        <a:lstStyle/>
        <a:p>
          <a:r>
            <a:rPr lang="en-GB" dirty="0" smtClean="0"/>
            <a:t>For all countries? Or distribution of strategies?</a:t>
          </a:r>
          <a:endParaRPr lang="fr-FR" dirty="0"/>
        </a:p>
      </dgm:t>
    </dgm:pt>
    <dgm:pt modelId="{D72741FB-0938-4697-B28D-21BA15841510}" type="parTrans" cxnId="{82500103-1A8E-478E-8A9B-1566A086CE62}">
      <dgm:prSet/>
      <dgm:spPr/>
      <dgm:t>
        <a:bodyPr/>
        <a:lstStyle/>
        <a:p>
          <a:endParaRPr lang="fr-FR"/>
        </a:p>
      </dgm:t>
    </dgm:pt>
    <dgm:pt modelId="{929867DA-A644-4CC4-AF19-42EE8BBEEB08}" type="sibTrans" cxnId="{82500103-1A8E-478E-8A9B-1566A086CE62}">
      <dgm:prSet/>
      <dgm:spPr/>
      <dgm:t>
        <a:bodyPr/>
        <a:lstStyle/>
        <a:p>
          <a:endParaRPr lang="fr-FR"/>
        </a:p>
      </dgm:t>
    </dgm:pt>
    <dgm:pt modelId="{0006FCF4-D70C-4F2D-B1C6-A706D5F5DEDF}">
      <dgm:prSet/>
      <dgm:spPr/>
      <dgm:t>
        <a:bodyPr/>
        <a:lstStyle/>
        <a:p>
          <a:r>
            <a:rPr lang="en-GB" noProof="0" smtClean="0"/>
            <a:t>Romer growing output variety,  </a:t>
          </a:r>
          <a:endParaRPr lang="en-GB" noProof="0"/>
        </a:p>
      </dgm:t>
    </dgm:pt>
    <dgm:pt modelId="{CF475B1F-C92C-4EC8-829F-D1AA4617E187}" type="parTrans" cxnId="{000F6909-988F-43E9-8B33-29B042B853CD}">
      <dgm:prSet/>
      <dgm:spPr/>
    </dgm:pt>
    <dgm:pt modelId="{68836EB3-DABD-4C1B-8344-77717B1094A4}" type="sibTrans" cxnId="{000F6909-988F-43E9-8B33-29B042B853CD}">
      <dgm:prSet/>
      <dgm:spPr/>
    </dgm:pt>
    <dgm:pt modelId="{CBA2915D-1756-4A8F-A848-6309DB0992AE}">
      <dgm:prSet phldrT="[Texte]"/>
      <dgm:spPr/>
      <dgm:t>
        <a:bodyPr/>
        <a:lstStyle/>
        <a:p>
          <a:r>
            <a:rPr lang="en-GB" noProof="0" dirty="0" smtClean="0"/>
            <a:t>Output variety </a:t>
          </a:r>
          <a:r>
            <a:rPr lang="en-GB" noProof="0" dirty="0" err="1" smtClean="0"/>
            <a:t>vs</a:t>
          </a:r>
          <a:r>
            <a:rPr lang="en-GB" noProof="0" dirty="0" smtClean="0"/>
            <a:t> product quality </a:t>
          </a:r>
          <a:endParaRPr lang="en-GB" noProof="0" dirty="0"/>
        </a:p>
      </dgm:t>
    </dgm:pt>
    <dgm:pt modelId="{E531D13F-A265-4631-8294-ED0CDE675D94}" type="parTrans" cxnId="{34B1C478-1AC9-4C06-B37B-2EDF9B50051F}">
      <dgm:prSet/>
      <dgm:spPr/>
    </dgm:pt>
    <dgm:pt modelId="{B68CB1DD-807D-470F-9D29-BEB58E987246}" type="sibTrans" cxnId="{34B1C478-1AC9-4C06-B37B-2EDF9B50051F}">
      <dgm:prSet/>
      <dgm:spPr/>
    </dgm:pt>
    <dgm:pt modelId="{4D809F58-C8D6-4D3F-B34F-8E857D6C5AC9}">
      <dgm:prSet/>
      <dgm:spPr/>
      <dgm:t>
        <a:bodyPr/>
        <a:lstStyle/>
        <a:p>
          <a:r>
            <a:rPr lang="en-GB" dirty="0" smtClean="0"/>
            <a:t>Export variety as a catch up strategy </a:t>
          </a:r>
          <a:endParaRPr lang="fr-FR" dirty="0"/>
        </a:p>
      </dgm:t>
    </dgm:pt>
    <dgm:pt modelId="{4374B0CB-D9C7-457A-851B-ED0280EAC722}" type="parTrans" cxnId="{8DEC489A-3E8E-4D71-B5E4-71492AD8D107}">
      <dgm:prSet/>
      <dgm:spPr/>
    </dgm:pt>
    <dgm:pt modelId="{F55D1FE9-F342-4860-A866-1B809E1DDE68}" type="sibTrans" cxnId="{8DEC489A-3E8E-4D71-B5E4-71492AD8D107}">
      <dgm:prSet/>
      <dgm:spPr/>
    </dgm:pt>
    <dgm:pt modelId="{AF817DE8-4985-4247-B551-62F89071E486}">
      <dgm:prSet/>
      <dgm:spPr/>
      <dgm:t>
        <a:bodyPr/>
        <a:lstStyle/>
        <a:p>
          <a:r>
            <a:rPr lang="en-GB" dirty="0" smtClean="0"/>
            <a:t>Natural resources based strategy</a:t>
          </a:r>
          <a:endParaRPr lang="fr-FR" dirty="0"/>
        </a:p>
      </dgm:t>
    </dgm:pt>
    <dgm:pt modelId="{08C87421-B674-4FE4-A0F9-204B8D31115A}" type="parTrans" cxnId="{BD2C3995-137C-4C37-848C-0BDAFB3B24DB}">
      <dgm:prSet/>
      <dgm:spPr/>
      <dgm:t>
        <a:bodyPr/>
        <a:lstStyle/>
        <a:p>
          <a:endParaRPr lang="fr-FR"/>
        </a:p>
      </dgm:t>
    </dgm:pt>
    <dgm:pt modelId="{7EB14B5C-9042-4241-B278-2D4C96D649BE}" type="sibTrans" cxnId="{BD2C3995-137C-4C37-848C-0BDAFB3B24DB}">
      <dgm:prSet/>
      <dgm:spPr/>
      <dgm:t>
        <a:bodyPr/>
        <a:lstStyle/>
        <a:p>
          <a:endParaRPr lang="fr-FR"/>
        </a:p>
      </dgm:t>
    </dgm:pt>
    <dgm:pt modelId="{E385F157-20C4-4D6C-B083-904270CCA64E}">
      <dgm:prSet/>
      <dgm:spPr/>
      <dgm:t>
        <a:bodyPr/>
        <a:lstStyle/>
        <a:p>
          <a:endParaRPr lang="en-GB" noProof="0" dirty="0"/>
        </a:p>
      </dgm:t>
    </dgm:pt>
    <dgm:pt modelId="{9D76B410-E575-4A5A-A395-F0D1D4AAA05C}" type="parTrans" cxnId="{54406AEB-8BB9-42DD-8FB1-74BC64EB1209}">
      <dgm:prSet/>
      <dgm:spPr/>
    </dgm:pt>
    <dgm:pt modelId="{8F423565-34D2-4CC6-8D91-9F871E938102}" type="sibTrans" cxnId="{54406AEB-8BB9-42DD-8FB1-74BC64EB1209}">
      <dgm:prSet/>
      <dgm:spPr/>
    </dgm:pt>
    <dgm:pt modelId="{05224242-A7C6-41B3-A183-8BAFCB56ABF0}">
      <dgm:prSet/>
      <dgm:spPr/>
      <dgm:t>
        <a:bodyPr/>
        <a:lstStyle/>
        <a:p>
          <a:r>
            <a:rPr lang="en-GB" noProof="0" dirty="0" err="1" smtClean="0"/>
            <a:t>Aghion</a:t>
          </a:r>
          <a:r>
            <a:rPr lang="en-GB" noProof="0" dirty="0" smtClean="0"/>
            <a:t> </a:t>
          </a:r>
          <a:r>
            <a:rPr lang="en-GB" noProof="0" dirty="0" err="1" smtClean="0"/>
            <a:t>Howitt</a:t>
          </a:r>
          <a:r>
            <a:rPr lang="en-GB" noProof="0" dirty="0" smtClean="0"/>
            <a:t> growing product quality but constant output variety </a:t>
          </a:r>
          <a:endParaRPr lang="en-GB" noProof="0" dirty="0"/>
        </a:p>
      </dgm:t>
    </dgm:pt>
    <dgm:pt modelId="{14B61C0C-F4BA-4B6E-8630-3B3D568EFA54}" type="parTrans" cxnId="{989504E6-D3B3-4AD9-A658-015C085771DD}">
      <dgm:prSet/>
      <dgm:spPr/>
    </dgm:pt>
    <dgm:pt modelId="{D609254A-0025-48D3-83F3-0DDE5E9F24A4}" type="sibTrans" cxnId="{989504E6-D3B3-4AD9-A658-015C085771DD}">
      <dgm:prSet/>
      <dgm:spPr/>
    </dgm:pt>
    <dgm:pt modelId="{D4DBD68A-56CD-4134-9E4B-0AC1097020FD}">
      <dgm:prSet/>
      <dgm:spPr/>
      <dgm:t>
        <a:bodyPr/>
        <a:lstStyle/>
        <a:p>
          <a:r>
            <a:rPr lang="en-GB" noProof="0" dirty="0" smtClean="0"/>
            <a:t>Necessary condition to allow the long run continuation of economic development. Compensation for </a:t>
          </a:r>
          <a:r>
            <a:rPr lang="en-GB" noProof="0" dirty="0" err="1" smtClean="0"/>
            <a:t>Pasinetti</a:t>
          </a:r>
          <a:r>
            <a:rPr lang="en-GB" noProof="0" dirty="0" smtClean="0"/>
            <a:t> (Marx) trap </a:t>
          </a:r>
          <a:endParaRPr lang="en-GB" noProof="0" dirty="0"/>
        </a:p>
      </dgm:t>
    </dgm:pt>
    <dgm:pt modelId="{C5B1C61E-19FE-4790-BBE9-032E14BBB719}" type="parTrans" cxnId="{143AF00E-A224-4883-91D9-D2892BE9063B}">
      <dgm:prSet/>
      <dgm:spPr/>
    </dgm:pt>
    <dgm:pt modelId="{0F05E6F7-5672-4774-B9B8-586D9353C86E}" type="sibTrans" cxnId="{143AF00E-A224-4883-91D9-D2892BE9063B}">
      <dgm:prSet/>
      <dgm:spPr/>
    </dgm:pt>
    <dgm:pt modelId="{8A770AC4-3FF6-41E0-B4D4-3C0E4ED9F81D}">
      <dgm:prSet/>
      <dgm:spPr/>
      <dgm:t>
        <a:bodyPr/>
        <a:lstStyle/>
        <a:p>
          <a:r>
            <a:rPr lang="en-GB" noProof="0" smtClean="0"/>
            <a:t>Quality based vs variety based strategies </a:t>
          </a:r>
          <a:endParaRPr lang="en-GB" noProof="0"/>
        </a:p>
      </dgm:t>
    </dgm:pt>
    <dgm:pt modelId="{F6B6F945-A53C-4BE6-8E50-6BD246573CEE}" type="parTrans" cxnId="{B51FE371-4B94-4091-87B3-BA719982BF4C}">
      <dgm:prSet/>
      <dgm:spPr/>
    </dgm:pt>
    <dgm:pt modelId="{10F7CA4D-2AFB-449F-A616-53177F8D6BC0}" type="sibTrans" cxnId="{B51FE371-4B94-4091-87B3-BA719982BF4C}">
      <dgm:prSet/>
      <dgm:spPr/>
    </dgm:pt>
    <dgm:pt modelId="{F15E9616-635C-47D8-A865-3B52F22672FD}" type="pres">
      <dgm:prSet presAssocID="{2FD9867E-D2D2-4E76-951C-26B9D72558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5339C2-3044-4703-A369-373C8F775D43}" type="pres">
      <dgm:prSet presAssocID="{30C9794F-ED8C-43E7-9870-9482F350715D}" presName="parentLin" presStyleCnt="0"/>
      <dgm:spPr/>
    </dgm:pt>
    <dgm:pt modelId="{811AF084-F04F-41B5-90D6-4C1658023724}" type="pres">
      <dgm:prSet presAssocID="{30C9794F-ED8C-43E7-9870-9482F350715D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2338DF3F-BBA5-4F63-B0B6-22EE03C9ED10}" type="pres">
      <dgm:prSet presAssocID="{30C9794F-ED8C-43E7-9870-9482F35071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15F03E-3BAC-4D00-9710-44E4743F021D}" type="pres">
      <dgm:prSet presAssocID="{30C9794F-ED8C-43E7-9870-9482F350715D}" presName="negativeSpace" presStyleCnt="0"/>
      <dgm:spPr/>
    </dgm:pt>
    <dgm:pt modelId="{44585DA0-959C-4B98-8DD1-BFA6B4888EFD}" type="pres">
      <dgm:prSet presAssocID="{30C9794F-ED8C-43E7-9870-9482F350715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A7B5C8-6469-4E54-A274-C0968E03D2BD}" type="pres">
      <dgm:prSet presAssocID="{41807A6B-2D62-4816-B95B-8E1D7751979C}" presName="spaceBetweenRectangles" presStyleCnt="0"/>
      <dgm:spPr/>
    </dgm:pt>
    <dgm:pt modelId="{59F73D6D-52A7-4154-B0BA-2060B557577B}" type="pres">
      <dgm:prSet presAssocID="{BBB9DA44-017B-489B-8CBF-2EDF2E976165}" presName="parentLin" presStyleCnt="0"/>
      <dgm:spPr/>
    </dgm:pt>
    <dgm:pt modelId="{1F2185F2-C9E0-4CAF-8546-A41502A4F9B2}" type="pres">
      <dgm:prSet presAssocID="{BBB9DA44-017B-489B-8CBF-2EDF2E976165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AB2E270C-8D6D-498D-B7FB-B1A29989540E}" type="pres">
      <dgm:prSet presAssocID="{BBB9DA44-017B-489B-8CBF-2EDF2E97616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507A60-AEBE-4D4D-AD00-A2F1B7E1F8CC}" type="pres">
      <dgm:prSet presAssocID="{BBB9DA44-017B-489B-8CBF-2EDF2E976165}" presName="negativeSpace" presStyleCnt="0"/>
      <dgm:spPr/>
    </dgm:pt>
    <dgm:pt modelId="{4724F202-7592-4086-9C8A-6FAE3E106B6E}" type="pres">
      <dgm:prSet presAssocID="{BBB9DA44-017B-489B-8CBF-2EDF2E97616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E457AE-ED91-4429-8C45-0325BED6DDC8}" type="pres">
      <dgm:prSet presAssocID="{929867DA-A644-4CC4-AF19-42EE8BBEEB08}" presName="spaceBetweenRectangles" presStyleCnt="0"/>
      <dgm:spPr/>
    </dgm:pt>
    <dgm:pt modelId="{C68DD37D-D2BF-4584-A46C-1C6F94BF799A}" type="pres">
      <dgm:prSet presAssocID="{CBA2915D-1756-4A8F-A848-6309DB0992AE}" presName="parentLin" presStyleCnt="0"/>
      <dgm:spPr/>
    </dgm:pt>
    <dgm:pt modelId="{25B3B4ED-223F-4930-BC8F-FC3D12B4129E}" type="pres">
      <dgm:prSet presAssocID="{CBA2915D-1756-4A8F-A848-6309DB0992AE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4EF218AD-6631-4494-8144-5ADA2A664C22}" type="pres">
      <dgm:prSet presAssocID="{CBA2915D-1756-4A8F-A848-6309DB0992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02E9C9-0B9F-4429-9AC3-10F4A9B7EA21}" type="pres">
      <dgm:prSet presAssocID="{CBA2915D-1756-4A8F-A848-6309DB0992AE}" presName="negativeSpace" presStyleCnt="0"/>
      <dgm:spPr/>
    </dgm:pt>
    <dgm:pt modelId="{E3D3E45A-49A7-4C75-A446-CEFA4E5581A9}" type="pres">
      <dgm:prSet presAssocID="{CBA2915D-1756-4A8F-A848-6309DB0992A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260795-3832-4101-9C72-EEE43C3458D1}" type="presOf" srcId="{0006FCF4-D70C-4F2D-B1C6-A706D5F5DEDF}" destId="{E3D3E45A-49A7-4C75-A446-CEFA4E5581A9}" srcOrd="0" destOrd="0" presId="urn:microsoft.com/office/officeart/2005/8/layout/list1"/>
    <dgm:cxn modelId="{27AF9E3D-AF70-4902-B2E9-DF61DAFF328B}" type="presOf" srcId="{05224242-A7C6-41B3-A183-8BAFCB56ABF0}" destId="{E3D3E45A-49A7-4C75-A446-CEFA4E5581A9}" srcOrd="0" destOrd="1" presId="urn:microsoft.com/office/officeart/2005/8/layout/list1"/>
    <dgm:cxn modelId="{BB6A041A-AE36-4FA5-B7A3-BC5834B63D07}" type="presOf" srcId="{AF817DE8-4985-4247-B551-62F89071E486}" destId="{4724F202-7592-4086-9C8A-6FAE3E106B6E}" srcOrd="0" destOrd="2" presId="urn:microsoft.com/office/officeart/2005/8/layout/list1"/>
    <dgm:cxn modelId="{90B33C46-BC61-4E54-BEC8-8F42958C0213}" type="presOf" srcId="{D4DBD68A-56CD-4134-9E4B-0AC1097020FD}" destId="{44585DA0-959C-4B98-8DD1-BFA6B4888EFD}" srcOrd="0" destOrd="0" presId="urn:microsoft.com/office/officeart/2005/8/layout/list1"/>
    <dgm:cxn modelId="{143AF00E-A224-4883-91D9-D2892BE9063B}" srcId="{30C9794F-ED8C-43E7-9870-9482F350715D}" destId="{D4DBD68A-56CD-4134-9E4B-0AC1097020FD}" srcOrd="0" destOrd="0" parTransId="{C5B1C61E-19FE-4790-BBE9-032E14BBB719}" sibTransId="{0F05E6F7-5672-4774-B9B8-586D9353C86E}"/>
    <dgm:cxn modelId="{8D91DFD0-E582-44FA-B70E-97F82E8CA3DD}" type="presOf" srcId="{2FD9867E-D2D2-4E76-951C-26B9D72558C4}" destId="{F15E9616-635C-47D8-A865-3B52F22672FD}" srcOrd="0" destOrd="0" presId="urn:microsoft.com/office/officeart/2005/8/layout/list1"/>
    <dgm:cxn modelId="{82500103-1A8E-478E-8A9B-1566A086CE62}" srcId="{2FD9867E-D2D2-4E76-951C-26B9D72558C4}" destId="{BBB9DA44-017B-489B-8CBF-2EDF2E976165}" srcOrd="1" destOrd="0" parTransId="{D72741FB-0938-4697-B28D-21BA15841510}" sibTransId="{929867DA-A644-4CC4-AF19-42EE8BBEEB08}"/>
    <dgm:cxn modelId="{DDFA5F2D-A95A-41FC-94FD-21F091DDE1DD}" type="presOf" srcId="{4D809F58-C8D6-4D3F-B34F-8E857D6C5AC9}" destId="{4724F202-7592-4086-9C8A-6FAE3E106B6E}" srcOrd="0" destOrd="0" presId="urn:microsoft.com/office/officeart/2005/8/layout/list1"/>
    <dgm:cxn modelId="{5AFB72AB-F46A-4312-A8E4-40461A4B4505}" type="presOf" srcId="{30C9794F-ED8C-43E7-9870-9482F350715D}" destId="{2338DF3F-BBA5-4F63-B0B6-22EE03C9ED10}" srcOrd="1" destOrd="0" presId="urn:microsoft.com/office/officeart/2005/8/layout/list1"/>
    <dgm:cxn modelId="{989504E6-D3B3-4AD9-A658-015C085771DD}" srcId="{CBA2915D-1756-4A8F-A848-6309DB0992AE}" destId="{05224242-A7C6-41B3-A183-8BAFCB56ABF0}" srcOrd="1" destOrd="0" parTransId="{14B61C0C-F4BA-4B6E-8630-3B3D568EFA54}" sibTransId="{D609254A-0025-48D3-83F3-0DDE5E9F24A4}"/>
    <dgm:cxn modelId="{8D7221FE-6B62-4BDC-8459-5BFDFCE815F5}" srcId="{2FD9867E-D2D2-4E76-951C-26B9D72558C4}" destId="{30C9794F-ED8C-43E7-9870-9482F350715D}" srcOrd="0" destOrd="0" parTransId="{73FE0ED4-823A-4865-95A4-201DF9C14A83}" sibTransId="{41807A6B-2D62-4816-B95B-8E1D7751979C}"/>
    <dgm:cxn modelId="{B51FE371-4B94-4091-87B3-BA719982BF4C}" srcId="{BBB9DA44-017B-489B-8CBF-2EDF2E976165}" destId="{8A770AC4-3FF6-41E0-B4D4-3C0E4ED9F81D}" srcOrd="1" destOrd="0" parTransId="{F6B6F945-A53C-4BE6-8E50-6BD246573CEE}" sibTransId="{10F7CA4D-2AFB-449F-A616-53177F8D6BC0}"/>
    <dgm:cxn modelId="{000F6909-988F-43E9-8B33-29B042B853CD}" srcId="{CBA2915D-1756-4A8F-A848-6309DB0992AE}" destId="{0006FCF4-D70C-4F2D-B1C6-A706D5F5DEDF}" srcOrd="0" destOrd="0" parTransId="{CF475B1F-C92C-4EC8-829F-D1AA4617E187}" sibTransId="{68836EB3-DABD-4C1B-8344-77717B1094A4}"/>
    <dgm:cxn modelId="{54406AEB-8BB9-42DD-8FB1-74BC64EB1209}" srcId="{CBA2915D-1756-4A8F-A848-6309DB0992AE}" destId="{E385F157-20C4-4D6C-B083-904270CCA64E}" srcOrd="2" destOrd="0" parTransId="{9D76B410-E575-4A5A-A395-F0D1D4AAA05C}" sibTransId="{8F423565-34D2-4CC6-8D91-9F871E938102}"/>
    <dgm:cxn modelId="{9F848DA9-CDD4-42D6-9E19-9880613ED3F8}" type="presOf" srcId="{BBB9DA44-017B-489B-8CBF-2EDF2E976165}" destId="{AB2E270C-8D6D-498D-B7FB-B1A29989540E}" srcOrd="1" destOrd="0" presId="urn:microsoft.com/office/officeart/2005/8/layout/list1"/>
    <dgm:cxn modelId="{1BEE5CF8-23FD-4729-8D30-2EDC7D9034CA}" type="presOf" srcId="{CBA2915D-1756-4A8F-A848-6309DB0992AE}" destId="{25B3B4ED-223F-4930-BC8F-FC3D12B4129E}" srcOrd="0" destOrd="0" presId="urn:microsoft.com/office/officeart/2005/8/layout/list1"/>
    <dgm:cxn modelId="{25410041-F383-4B8B-B1B4-8FACD152653E}" type="presOf" srcId="{BBB9DA44-017B-489B-8CBF-2EDF2E976165}" destId="{1F2185F2-C9E0-4CAF-8546-A41502A4F9B2}" srcOrd="0" destOrd="0" presId="urn:microsoft.com/office/officeart/2005/8/layout/list1"/>
    <dgm:cxn modelId="{DC0AE5B8-6C23-4F6F-B19F-0BCAEE5D0684}" type="presOf" srcId="{8A770AC4-3FF6-41E0-B4D4-3C0E4ED9F81D}" destId="{4724F202-7592-4086-9C8A-6FAE3E106B6E}" srcOrd="0" destOrd="1" presId="urn:microsoft.com/office/officeart/2005/8/layout/list1"/>
    <dgm:cxn modelId="{BD2C3995-137C-4C37-848C-0BDAFB3B24DB}" srcId="{BBB9DA44-017B-489B-8CBF-2EDF2E976165}" destId="{AF817DE8-4985-4247-B551-62F89071E486}" srcOrd="2" destOrd="0" parTransId="{08C87421-B674-4FE4-A0F9-204B8D31115A}" sibTransId="{7EB14B5C-9042-4241-B278-2D4C96D649BE}"/>
    <dgm:cxn modelId="{278892FD-E274-4011-820E-6E32C3CD3E8D}" type="presOf" srcId="{CBA2915D-1756-4A8F-A848-6309DB0992AE}" destId="{4EF218AD-6631-4494-8144-5ADA2A664C22}" srcOrd="1" destOrd="0" presId="urn:microsoft.com/office/officeart/2005/8/layout/list1"/>
    <dgm:cxn modelId="{34B1C478-1AC9-4C06-B37B-2EDF9B50051F}" srcId="{2FD9867E-D2D2-4E76-951C-26B9D72558C4}" destId="{CBA2915D-1756-4A8F-A848-6309DB0992AE}" srcOrd="2" destOrd="0" parTransId="{E531D13F-A265-4631-8294-ED0CDE675D94}" sibTransId="{B68CB1DD-807D-470F-9D29-BEB58E987246}"/>
    <dgm:cxn modelId="{B0C4AF8A-3493-4260-A9D1-AB011199D70A}" type="presOf" srcId="{30C9794F-ED8C-43E7-9870-9482F350715D}" destId="{811AF084-F04F-41B5-90D6-4C1658023724}" srcOrd="0" destOrd="0" presId="urn:microsoft.com/office/officeart/2005/8/layout/list1"/>
    <dgm:cxn modelId="{1217597B-0B0F-490B-B4B5-E21116569420}" type="presOf" srcId="{E385F157-20C4-4D6C-B083-904270CCA64E}" destId="{E3D3E45A-49A7-4C75-A446-CEFA4E5581A9}" srcOrd="0" destOrd="2" presId="urn:microsoft.com/office/officeart/2005/8/layout/list1"/>
    <dgm:cxn modelId="{8DEC489A-3E8E-4D71-B5E4-71492AD8D107}" srcId="{BBB9DA44-017B-489B-8CBF-2EDF2E976165}" destId="{4D809F58-C8D6-4D3F-B34F-8E857D6C5AC9}" srcOrd="0" destOrd="0" parTransId="{4374B0CB-D9C7-457A-851B-ED0280EAC722}" sibTransId="{F55D1FE9-F342-4860-A866-1B809E1DDE68}"/>
    <dgm:cxn modelId="{D7A52121-5F64-4012-92EC-5ABB1F5FFA2E}" type="presParOf" srcId="{F15E9616-635C-47D8-A865-3B52F22672FD}" destId="{365339C2-3044-4703-A369-373C8F775D43}" srcOrd="0" destOrd="0" presId="urn:microsoft.com/office/officeart/2005/8/layout/list1"/>
    <dgm:cxn modelId="{DC166055-A945-4D0A-93C1-2EA4E03C5151}" type="presParOf" srcId="{365339C2-3044-4703-A369-373C8F775D43}" destId="{811AF084-F04F-41B5-90D6-4C1658023724}" srcOrd="0" destOrd="0" presId="urn:microsoft.com/office/officeart/2005/8/layout/list1"/>
    <dgm:cxn modelId="{BF244915-F4BF-4CAC-AE26-9E1E5422BA29}" type="presParOf" srcId="{365339C2-3044-4703-A369-373C8F775D43}" destId="{2338DF3F-BBA5-4F63-B0B6-22EE03C9ED10}" srcOrd="1" destOrd="0" presId="urn:microsoft.com/office/officeart/2005/8/layout/list1"/>
    <dgm:cxn modelId="{8AD44B34-8EE6-49C9-86B7-E55A39549673}" type="presParOf" srcId="{F15E9616-635C-47D8-A865-3B52F22672FD}" destId="{E915F03E-3BAC-4D00-9710-44E4743F021D}" srcOrd="1" destOrd="0" presId="urn:microsoft.com/office/officeart/2005/8/layout/list1"/>
    <dgm:cxn modelId="{51F65DC7-5AD6-421E-A61B-5671115FDA6B}" type="presParOf" srcId="{F15E9616-635C-47D8-A865-3B52F22672FD}" destId="{44585DA0-959C-4B98-8DD1-BFA6B4888EFD}" srcOrd="2" destOrd="0" presId="urn:microsoft.com/office/officeart/2005/8/layout/list1"/>
    <dgm:cxn modelId="{17E4017B-5DD0-44A7-B993-BBE7B62252BE}" type="presParOf" srcId="{F15E9616-635C-47D8-A865-3B52F22672FD}" destId="{4DA7B5C8-6469-4E54-A274-C0968E03D2BD}" srcOrd="3" destOrd="0" presId="urn:microsoft.com/office/officeart/2005/8/layout/list1"/>
    <dgm:cxn modelId="{24DF4D42-44C7-4555-A543-185579DC87E2}" type="presParOf" srcId="{F15E9616-635C-47D8-A865-3B52F22672FD}" destId="{59F73D6D-52A7-4154-B0BA-2060B557577B}" srcOrd="4" destOrd="0" presId="urn:microsoft.com/office/officeart/2005/8/layout/list1"/>
    <dgm:cxn modelId="{892C93E3-344B-42DD-AA26-B381F0D29264}" type="presParOf" srcId="{59F73D6D-52A7-4154-B0BA-2060B557577B}" destId="{1F2185F2-C9E0-4CAF-8546-A41502A4F9B2}" srcOrd="0" destOrd="0" presId="urn:microsoft.com/office/officeart/2005/8/layout/list1"/>
    <dgm:cxn modelId="{AD15AAB8-64DD-4879-B01A-5D1CEF0B0106}" type="presParOf" srcId="{59F73D6D-52A7-4154-B0BA-2060B557577B}" destId="{AB2E270C-8D6D-498D-B7FB-B1A29989540E}" srcOrd="1" destOrd="0" presId="urn:microsoft.com/office/officeart/2005/8/layout/list1"/>
    <dgm:cxn modelId="{8905C38A-8EFD-4DBB-8D6E-2D2D1B414356}" type="presParOf" srcId="{F15E9616-635C-47D8-A865-3B52F22672FD}" destId="{9A507A60-AEBE-4D4D-AD00-A2F1B7E1F8CC}" srcOrd="5" destOrd="0" presId="urn:microsoft.com/office/officeart/2005/8/layout/list1"/>
    <dgm:cxn modelId="{D05CFE03-0BAB-4DF1-9C92-49A0737CF4C8}" type="presParOf" srcId="{F15E9616-635C-47D8-A865-3B52F22672FD}" destId="{4724F202-7592-4086-9C8A-6FAE3E106B6E}" srcOrd="6" destOrd="0" presId="urn:microsoft.com/office/officeart/2005/8/layout/list1"/>
    <dgm:cxn modelId="{2E9A3559-72F5-4CF7-BE61-F65A2B50F8D4}" type="presParOf" srcId="{F15E9616-635C-47D8-A865-3B52F22672FD}" destId="{47E457AE-ED91-4429-8C45-0325BED6DDC8}" srcOrd="7" destOrd="0" presId="urn:microsoft.com/office/officeart/2005/8/layout/list1"/>
    <dgm:cxn modelId="{73F88317-4FFF-47B5-9A20-4F3A51279E17}" type="presParOf" srcId="{F15E9616-635C-47D8-A865-3B52F22672FD}" destId="{C68DD37D-D2BF-4584-A46C-1C6F94BF799A}" srcOrd="8" destOrd="0" presId="urn:microsoft.com/office/officeart/2005/8/layout/list1"/>
    <dgm:cxn modelId="{77B6AF18-28D5-4447-B80F-2B3860593886}" type="presParOf" srcId="{C68DD37D-D2BF-4584-A46C-1C6F94BF799A}" destId="{25B3B4ED-223F-4930-BC8F-FC3D12B4129E}" srcOrd="0" destOrd="0" presId="urn:microsoft.com/office/officeart/2005/8/layout/list1"/>
    <dgm:cxn modelId="{7F794E5B-2012-4435-A4E9-C19647961431}" type="presParOf" srcId="{C68DD37D-D2BF-4584-A46C-1C6F94BF799A}" destId="{4EF218AD-6631-4494-8144-5ADA2A664C22}" srcOrd="1" destOrd="0" presId="urn:microsoft.com/office/officeart/2005/8/layout/list1"/>
    <dgm:cxn modelId="{21B18C4D-2483-4E2A-922D-039C2C25F229}" type="presParOf" srcId="{F15E9616-635C-47D8-A865-3B52F22672FD}" destId="{A202E9C9-0B9F-4429-9AC3-10F4A9B7EA21}" srcOrd="9" destOrd="0" presId="urn:microsoft.com/office/officeart/2005/8/layout/list1"/>
    <dgm:cxn modelId="{2CDA8F89-6F77-45C8-A7D6-B95D21280372}" type="presParOf" srcId="{F15E9616-635C-47D8-A865-3B52F22672FD}" destId="{E3D3E45A-49A7-4C75-A446-CEFA4E5581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0A7B01-BB13-47D4-9764-AEF89AB9A4C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CC79A17-D50E-4EB3-8A01-6FFD8BF6665A}">
      <dgm:prSet phldrT="[Texte]"/>
      <dgm:spPr/>
      <dgm:t>
        <a:bodyPr/>
        <a:lstStyle/>
        <a:p>
          <a:r>
            <a:rPr lang="en-US" dirty="0" smtClean="0"/>
            <a:t>Economic system composed of an endogenously variable number of sectors</a:t>
          </a:r>
          <a:endParaRPr lang="fr-FR" dirty="0"/>
        </a:p>
      </dgm:t>
    </dgm:pt>
    <dgm:pt modelId="{69474CC5-BF06-4745-B8D1-B90B28518607}" type="parTrans" cxnId="{D920EED3-B9CB-4691-8DE2-84B5FD785759}">
      <dgm:prSet/>
      <dgm:spPr/>
      <dgm:t>
        <a:bodyPr/>
        <a:lstStyle/>
        <a:p>
          <a:endParaRPr lang="fr-FR"/>
        </a:p>
      </dgm:t>
    </dgm:pt>
    <dgm:pt modelId="{4180F114-2F54-4A75-B2A0-1FDD6DE53E98}" type="sibTrans" cxnId="{D920EED3-B9CB-4691-8DE2-84B5FD785759}">
      <dgm:prSet/>
      <dgm:spPr/>
      <dgm:t>
        <a:bodyPr/>
        <a:lstStyle/>
        <a:p>
          <a:endParaRPr lang="fr-FR"/>
        </a:p>
      </dgm:t>
    </dgm:pt>
    <dgm:pt modelId="{7532348E-0EEC-4DC6-921F-CCAA6C13EA23}">
      <dgm:prSet phldrT="[Texte]"/>
      <dgm:spPr/>
      <dgm:t>
        <a:bodyPr/>
        <a:lstStyle/>
        <a:p>
          <a:r>
            <a:rPr lang="en-GB" noProof="0" smtClean="0"/>
            <a:t>Emergence of new sectors induced by  the saturation of pre-existing ones </a:t>
          </a:r>
          <a:endParaRPr lang="en-GB" noProof="0"/>
        </a:p>
      </dgm:t>
    </dgm:pt>
    <dgm:pt modelId="{66FA7CFE-C183-422D-BAA8-2108C4F7D041}" type="parTrans" cxnId="{728B5E19-8CD3-44DE-8C60-99F908DB2F0E}">
      <dgm:prSet/>
      <dgm:spPr/>
      <dgm:t>
        <a:bodyPr/>
        <a:lstStyle/>
        <a:p>
          <a:endParaRPr lang="fr-FR"/>
        </a:p>
      </dgm:t>
    </dgm:pt>
    <dgm:pt modelId="{AF7810D6-587F-4729-A16D-9A6BA886012B}" type="sibTrans" cxnId="{728B5E19-8CD3-44DE-8C60-99F908DB2F0E}">
      <dgm:prSet/>
      <dgm:spPr/>
      <dgm:t>
        <a:bodyPr/>
        <a:lstStyle/>
        <a:p>
          <a:endParaRPr lang="fr-FR"/>
        </a:p>
      </dgm:t>
    </dgm:pt>
    <dgm:pt modelId="{E930BE94-970A-4207-B3E5-3D76BEB90385}">
      <dgm:prSet phldrT="[Texte]"/>
      <dgm:spPr/>
      <dgm:t>
        <a:bodyPr/>
        <a:lstStyle/>
        <a:p>
          <a:r>
            <a:rPr lang="en-US" dirty="0" smtClean="0"/>
            <a:t>Sector created by important/pervasive, innovation </a:t>
          </a:r>
          <a:endParaRPr lang="fr-FR" dirty="0"/>
        </a:p>
      </dgm:t>
    </dgm:pt>
    <dgm:pt modelId="{529D90FF-7CE1-40CA-A533-FD6025DE730F}" type="parTrans" cxnId="{1C23DA48-906F-483C-9DB5-B0A2024108F7}">
      <dgm:prSet/>
      <dgm:spPr/>
      <dgm:t>
        <a:bodyPr/>
        <a:lstStyle/>
        <a:p>
          <a:endParaRPr lang="fr-FR"/>
        </a:p>
      </dgm:t>
    </dgm:pt>
    <dgm:pt modelId="{94629A4C-4771-4ADF-B814-8BD0A34BAE0F}" type="sibTrans" cxnId="{1C23DA48-906F-483C-9DB5-B0A2024108F7}">
      <dgm:prSet/>
      <dgm:spPr/>
      <dgm:t>
        <a:bodyPr/>
        <a:lstStyle/>
        <a:p>
          <a:endParaRPr lang="fr-FR"/>
        </a:p>
      </dgm:t>
    </dgm:pt>
    <dgm:pt modelId="{EBAAB237-7682-456E-99B8-941844AEF209}">
      <dgm:prSet phldrT="[Texte]"/>
      <dgm:spPr/>
      <dgm:t>
        <a:bodyPr/>
        <a:lstStyle/>
        <a:p>
          <a:r>
            <a:rPr lang="en-US" dirty="0" smtClean="0"/>
            <a:t>entrepreneurs start new companies →new industry→ bandwagon imitators → increasing intensity of competition → saturation </a:t>
          </a:r>
          <a:endParaRPr lang="fr-FR" dirty="0"/>
        </a:p>
      </dgm:t>
    </dgm:pt>
    <dgm:pt modelId="{AC55934A-54BE-4649-A2A4-34FCC2E1768B}" type="parTrans" cxnId="{B326DE1B-67D9-45E0-8A1C-D91FA26A6E7D}">
      <dgm:prSet/>
      <dgm:spPr/>
      <dgm:t>
        <a:bodyPr/>
        <a:lstStyle/>
        <a:p>
          <a:endParaRPr lang="fr-FR"/>
        </a:p>
      </dgm:t>
    </dgm:pt>
    <dgm:pt modelId="{7362D7F5-5DEC-438A-8182-8344964655F0}" type="sibTrans" cxnId="{B326DE1B-67D9-45E0-8A1C-D91FA26A6E7D}">
      <dgm:prSet/>
      <dgm:spPr/>
      <dgm:t>
        <a:bodyPr/>
        <a:lstStyle/>
        <a:p>
          <a:endParaRPr lang="fr-FR"/>
        </a:p>
      </dgm:t>
    </dgm:pt>
    <dgm:pt modelId="{AB411BE1-075F-4285-AFA0-2F7446E8C0BF}">
      <dgm:prSet phldrT="[Texte]"/>
      <dgm:spPr/>
      <dgm:t>
        <a:bodyPr/>
        <a:lstStyle/>
        <a:p>
          <a:r>
            <a:rPr lang="en-US" dirty="0" smtClean="0"/>
            <a:t>Adjustment gap </a:t>
          </a:r>
          <a:r>
            <a:rPr lang="en-US" dirty="0" err="1" smtClean="0"/>
            <a:t>AG</a:t>
          </a:r>
          <a:r>
            <a:rPr lang="en-US" baseline="-25000" dirty="0" err="1" smtClean="0"/>
            <a:t>i</a:t>
          </a:r>
          <a:r>
            <a:rPr lang="en-US" dirty="0" smtClean="0"/>
            <a:t>, (Initially size of potential market, distance from saturation)</a:t>
          </a:r>
          <a:endParaRPr lang="fr-FR" dirty="0"/>
        </a:p>
      </dgm:t>
    </dgm:pt>
    <dgm:pt modelId="{1EB3D9CA-952D-472A-B114-565CF96A65C7}" type="parTrans" cxnId="{11D58784-78DB-4DEE-A640-009DDF451E16}">
      <dgm:prSet/>
      <dgm:spPr/>
      <dgm:t>
        <a:bodyPr/>
        <a:lstStyle/>
        <a:p>
          <a:endParaRPr lang="fr-FR"/>
        </a:p>
      </dgm:t>
    </dgm:pt>
    <dgm:pt modelId="{1EDB5278-83F8-48A9-8382-899B73CC2A1C}" type="sibTrans" cxnId="{11D58784-78DB-4DEE-A640-009DDF451E16}">
      <dgm:prSet/>
      <dgm:spPr/>
      <dgm:t>
        <a:bodyPr/>
        <a:lstStyle/>
        <a:p>
          <a:endParaRPr lang="fr-FR"/>
        </a:p>
      </dgm:t>
    </dgm:pt>
    <dgm:pt modelId="{6D2764EC-F1C8-4801-ACE3-D22C8D5FCFB0}">
      <dgm:prSet phldrT="[Texte]"/>
      <dgm:spPr/>
      <dgm:t>
        <a:bodyPr/>
        <a:lstStyle/>
        <a:p>
          <a:r>
            <a:rPr lang="en-US" dirty="0" err="1" smtClean="0"/>
            <a:t>AG</a:t>
          </a:r>
          <a:r>
            <a:rPr lang="en-US" baseline="-25000" dirty="0" err="1" smtClean="0"/>
            <a:t>i</a:t>
          </a:r>
          <a:r>
            <a:rPr lang="en-US" dirty="0" smtClean="0"/>
            <a:t> very large right after the creation of the sector, then decreases gradually, although not continuously</a:t>
          </a:r>
          <a:endParaRPr lang="fr-FR" dirty="0"/>
        </a:p>
      </dgm:t>
    </dgm:pt>
    <dgm:pt modelId="{57EC50DE-1AF0-4C8D-9698-4A2F9FF5D2C3}" type="parTrans" cxnId="{BDC699EC-D9B8-4E54-831B-67A0C2D37A8A}">
      <dgm:prSet/>
      <dgm:spPr/>
      <dgm:t>
        <a:bodyPr/>
        <a:lstStyle/>
        <a:p>
          <a:endParaRPr lang="fr-FR"/>
        </a:p>
      </dgm:t>
    </dgm:pt>
    <dgm:pt modelId="{AE842EB5-1D1B-4B1C-A1B6-565998FF2824}" type="sibTrans" cxnId="{BDC699EC-D9B8-4E54-831B-67A0C2D37A8A}">
      <dgm:prSet/>
      <dgm:spPr/>
      <dgm:t>
        <a:bodyPr/>
        <a:lstStyle/>
        <a:p>
          <a:endParaRPr lang="fr-FR"/>
        </a:p>
      </dgm:t>
    </dgm:pt>
    <dgm:pt modelId="{7B394557-296C-48E1-B225-00FCEEB48FE2}" type="pres">
      <dgm:prSet presAssocID="{490A7B01-BB13-47D4-9764-AEF89AB9A4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C4A1BD-EEEE-45F4-B657-34600A67EB98}" type="pres">
      <dgm:prSet presAssocID="{4CC79A17-D50E-4EB3-8A01-6FFD8BF6665A}" presName="linNode" presStyleCnt="0"/>
      <dgm:spPr/>
    </dgm:pt>
    <dgm:pt modelId="{B2B70A17-D6A0-48AD-8930-6BA47F15456E}" type="pres">
      <dgm:prSet presAssocID="{4CC79A17-D50E-4EB3-8A01-6FFD8BF6665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1F321C-6037-41B4-9E27-236DDA35A86B}" type="pres">
      <dgm:prSet presAssocID="{4CC79A17-D50E-4EB3-8A01-6FFD8BF6665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F2F7AD-AB95-45EC-A86B-F1D57943EFF9}" type="pres">
      <dgm:prSet presAssocID="{4180F114-2F54-4A75-B2A0-1FDD6DE53E98}" presName="sp" presStyleCnt="0"/>
      <dgm:spPr/>
    </dgm:pt>
    <dgm:pt modelId="{EE30DEB8-1615-43D5-86AD-A601124F9608}" type="pres">
      <dgm:prSet presAssocID="{E930BE94-970A-4207-B3E5-3D76BEB90385}" presName="linNode" presStyleCnt="0"/>
      <dgm:spPr/>
    </dgm:pt>
    <dgm:pt modelId="{7C986BC6-9FC8-434E-AA84-988273155BE7}" type="pres">
      <dgm:prSet presAssocID="{E930BE94-970A-4207-B3E5-3D76BEB9038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A1B65E-D138-470E-8114-8645BBB7E3B7}" type="pres">
      <dgm:prSet presAssocID="{E930BE94-970A-4207-B3E5-3D76BEB9038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67B3F3-3560-4573-8597-AF62BDA1466A}" type="pres">
      <dgm:prSet presAssocID="{94629A4C-4771-4ADF-B814-8BD0A34BAE0F}" presName="sp" presStyleCnt="0"/>
      <dgm:spPr/>
    </dgm:pt>
    <dgm:pt modelId="{D2891E6C-5ACA-429C-B41F-F1D563CC1F5C}" type="pres">
      <dgm:prSet presAssocID="{AB411BE1-075F-4285-AFA0-2F7446E8C0BF}" presName="linNode" presStyleCnt="0"/>
      <dgm:spPr/>
    </dgm:pt>
    <dgm:pt modelId="{9715A984-A845-4FD1-A5C7-3E8DF7A16B33}" type="pres">
      <dgm:prSet presAssocID="{AB411BE1-075F-4285-AFA0-2F7446E8C0B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EEA90C-9F6E-438E-9656-7DED6326F9D2}" type="pres">
      <dgm:prSet presAssocID="{AB411BE1-075F-4285-AFA0-2F7446E8C0B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7A131F2-6EBF-407E-971D-719D7D3367B8}" type="presOf" srcId="{EBAAB237-7682-456E-99B8-941844AEF209}" destId="{A1A1B65E-D138-470E-8114-8645BBB7E3B7}" srcOrd="0" destOrd="0" presId="urn:microsoft.com/office/officeart/2005/8/layout/vList5"/>
    <dgm:cxn modelId="{B326DE1B-67D9-45E0-8A1C-D91FA26A6E7D}" srcId="{E930BE94-970A-4207-B3E5-3D76BEB90385}" destId="{EBAAB237-7682-456E-99B8-941844AEF209}" srcOrd="0" destOrd="0" parTransId="{AC55934A-54BE-4649-A2A4-34FCC2E1768B}" sibTransId="{7362D7F5-5DEC-438A-8182-8344964655F0}"/>
    <dgm:cxn modelId="{1C23DA48-906F-483C-9DB5-B0A2024108F7}" srcId="{490A7B01-BB13-47D4-9764-AEF89AB9A4C5}" destId="{E930BE94-970A-4207-B3E5-3D76BEB90385}" srcOrd="1" destOrd="0" parTransId="{529D90FF-7CE1-40CA-A533-FD6025DE730F}" sibTransId="{94629A4C-4771-4ADF-B814-8BD0A34BAE0F}"/>
    <dgm:cxn modelId="{E5F411E2-6D70-42A6-885F-807A2B1C4564}" type="presOf" srcId="{4CC79A17-D50E-4EB3-8A01-6FFD8BF6665A}" destId="{B2B70A17-D6A0-48AD-8930-6BA47F15456E}" srcOrd="0" destOrd="0" presId="urn:microsoft.com/office/officeart/2005/8/layout/vList5"/>
    <dgm:cxn modelId="{D920EED3-B9CB-4691-8DE2-84B5FD785759}" srcId="{490A7B01-BB13-47D4-9764-AEF89AB9A4C5}" destId="{4CC79A17-D50E-4EB3-8A01-6FFD8BF6665A}" srcOrd="0" destOrd="0" parTransId="{69474CC5-BF06-4745-B8D1-B90B28518607}" sibTransId="{4180F114-2F54-4A75-B2A0-1FDD6DE53E98}"/>
    <dgm:cxn modelId="{728B5E19-8CD3-44DE-8C60-99F908DB2F0E}" srcId="{4CC79A17-D50E-4EB3-8A01-6FFD8BF6665A}" destId="{7532348E-0EEC-4DC6-921F-CCAA6C13EA23}" srcOrd="0" destOrd="0" parTransId="{66FA7CFE-C183-422D-BAA8-2108C4F7D041}" sibTransId="{AF7810D6-587F-4729-A16D-9A6BA886012B}"/>
    <dgm:cxn modelId="{BDC699EC-D9B8-4E54-831B-67A0C2D37A8A}" srcId="{AB411BE1-075F-4285-AFA0-2F7446E8C0BF}" destId="{6D2764EC-F1C8-4801-ACE3-D22C8D5FCFB0}" srcOrd="0" destOrd="0" parTransId="{57EC50DE-1AF0-4C8D-9698-4A2F9FF5D2C3}" sibTransId="{AE842EB5-1D1B-4B1C-A1B6-565998FF2824}"/>
    <dgm:cxn modelId="{2CDFEA32-0C3E-4724-9F06-676341953D3F}" type="presOf" srcId="{E930BE94-970A-4207-B3E5-3D76BEB90385}" destId="{7C986BC6-9FC8-434E-AA84-988273155BE7}" srcOrd="0" destOrd="0" presId="urn:microsoft.com/office/officeart/2005/8/layout/vList5"/>
    <dgm:cxn modelId="{11D58784-78DB-4DEE-A640-009DDF451E16}" srcId="{490A7B01-BB13-47D4-9764-AEF89AB9A4C5}" destId="{AB411BE1-075F-4285-AFA0-2F7446E8C0BF}" srcOrd="2" destOrd="0" parTransId="{1EB3D9CA-952D-472A-B114-565CF96A65C7}" sibTransId="{1EDB5278-83F8-48A9-8382-899B73CC2A1C}"/>
    <dgm:cxn modelId="{DD119560-5DDE-4B09-BBAA-6990282D8680}" type="presOf" srcId="{6D2764EC-F1C8-4801-ACE3-D22C8D5FCFB0}" destId="{79EEA90C-9F6E-438E-9656-7DED6326F9D2}" srcOrd="0" destOrd="0" presId="urn:microsoft.com/office/officeart/2005/8/layout/vList5"/>
    <dgm:cxn modelId="{857F53EA-AD73-4754-95F3-C7F40659D25C}" type="presOf" srcId="{AB411BE1-075F-4285-AFA0-2F7446E8C0BF}" destId="{9715A984-A845-4FD1-A5C7-3E8DF7A16B33}" srcOrd="0" destOrd="0" presId="urn:microsoft.com/office/officeart/2005/8/layout/vList5"/>
    <dgm:cxn modelId="{0941670A-CE64-40BF-9CC1-3778973393C7}" type="presOf" srcId="{490A7B01-BB13-47D4-9764-AEF89AB9A4C5}" destId="{7B394557-296C-48E1-B225-00FCEEB48FE2}" srcOrd="0" destOrd="0" presId="urn:microsoft.com/office/officeart/2005/8/layout/vList5"/>
    <dgm:cxn modelId="{904E4A6C-C0E3-432F-B355-4D25AAE289F4}" type="presOf" srcId="{7532348E-0EEC-4DC6-921F-CCAA6C13EA23}" destId="{2D1F321C-6037-41B4-9E27-236DDA35A86B}" srcOrd="0" destOrd="0" presId="urn:microsoft.com/office/officeart/2005/8/layout/vList5"/>
    <dgm:cxn modelId="{67D75593-72A5-48FC-886B-A3F99713730C}" type="presParOf" srcId="{7B394557-296C-48E1-B225-00FCEEB48FE2}" destId="{8CC4A1BD-EEEE-45F4-B657-34600A67EB98}" srcOrd="0" destOrd="0" presId="urn:microsoft.com/office/officeart/2005/8/layout/vList5"/>
    <dgm:cxn modelId="{2F961097-60DC-4A30-A3F2-ADF61CC48819}" type="presParOf" srcId="{8CC4A1BD-EEEE-45F4-B657-34600A67EB98}" destId="{B2B70A17-D6A0-48AD-8930-6BA47F15456E}" srcOrd="0" destOrd="0" presId="urn:microsoft.com/office/officeart/2005/8/layout/vList5"/>
    <dgm:cxn modelId="{8EBE0279-FAD4-4D85-8D1C-B52E76208248}" type="presParOf" srcId="{8CC4A1BD-EEEE-45F4-B657-34600A67EB98}" destId="{2D1F321C-6037-41B4-9E27-236DDA35A86B}" srcOrd="1" destOrd="0" presId="urn:microsoft.com/office/officeart/2005/8/layout/vList5"/>
    <dgm:cxn modelId="{EA2444F1-C59B-4FFC-A339-57958896AD6B}" type="presParOf" srcId="{7B394557-296C-48E1-B225-00FCEEB48FE2}" destId="{64F2F7AD-AB95-45EC-A86B-F1D57943EFF9}" srcOrd="1" destOrd="0" presId="urn:microsoft.com/office/officeart/2005/8/layout/vList5"/>
    <dgm:cxn modelId="{F4FCBBD8-8152-414A-932E-0154DE74735F}" type="presParOf" srcId="{7B394557-296C-48E1-B225-00FCEEB48FE2}" destId="{EE30DEB8-1615-43D5-86AD-A601124F9608}" srcOrd="2" destOrd="0" presId="urn:microsoft.com/office/officeart/2005/8/layout/vList5"/>
    <dgm:cxn modelId="{EABE9CA0-F80D-475C-9867-C19E621CF1B8}" type="presParOf" srcId="{EE30DEB8-1615-43D5-86AD-A601124F9608}" destId="{7C986BC6-9FC8-434E-AA84-988273155BE7}" srcOrd="0" destOrd="0" presId="urn:microsoft.com/office/officeart/2005/8/layout/vList5"/>
    <dgm:cxn modelId="{6EFE513F-3573-4CA7-B2C4-1756E1295505}" type="presParOf" srcId="{EE30DEB8-1615-43D5-86AD-A601124F9608}" destId="{A1A1B65E-D138-470E-8114-8645BBB7E3B7}" srcOrd="1" destOrd="0" presId="urn:microsoft.com/office/officeart/2005/8/layout/vList5"/>
    <dgm:cxn modelId="{454FCE00-1FA6-45E5-B10A-1BDD38083F53}" type="presParOf" srcId="{7B394557-296C-48E1-B225-00FCEEB48FE2}" destId="{2767B3F3-3560-4573-8597-AF62BDA1466A}" srcOrd="3" destOrd="0" presId="urn:microsoft.com/office/officeart/2005/8/layout/vList5"/>
    <dgm:cxn modelId="{EAED7CA4-D324-4ABE-8FCF-3A751E35EDC6}" type="presParOf" srcId="{7B394557-296C-48E1-B225-00FCEEB48FE2}" destId="{D2891E6C-5ACA-429C-B41F-F1D563CC1F5C}" srcOrd="4" destOrd="0" presId="urn:microsoft.com/office/officeart/2005/8/layout/vList5"/>
    <dgm:cxn modelId="{2BFC6C11-7B3D-4D1F-B0F7-5EE5718FC452}" type="presParOf" srcId="{D2891E6C-5ACA-429C-B41F-F1D563CC1F5C}" destId="{9715A984-A845-4FD1-A5C7-3E8DF7A16B33}" srcOrd="0" destOrd="0" presId="urn:microsoft.com/office/officeart/2005/8/layout/vList5"/>
    <dgm:cxn modelId="{08FC9810-C433-4645-BBF1-B0E38A648823}" type="presParOf" srcId="{D2891E6C-5ACA-429C-B41F-F1D563CC1F5C}" destId="{79EEA90C-9F6E-438E-9656-7DED6326F9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626795-8071-46F1-BBD6-59E1E283DD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38FB265-7851-41D2-B028-F44FC97D10BB}">
      <dgm:prSet phldrT="[Texte]"/>
      <dgm:spPr/>
      <dgm:t>
        <a:bodyPr/>
        <a:lstStyle/>
        <a:p>
          <a:r>
            <a:rPr lang="en-GB" noProof="0" dirty="0" smtClean="0"/>
            <a:t>Demand </a:t>
          </a:r>
          <a:endParaRPr lang="en-GB" noProof="0" dirty="0"/>
        </a:p>
      </dgm:t>
    </dgm:pt>
    <dgm:pt modelId="{4298D010-8BCD-48C2-8D6E-7FC05A04B444}" type="parTrans" cxnId="{C1D8FA58-F3A0-49A1-A52C-7115379F6FCE}">
      <dgm:prSet/>
      <dgm:spPr/>
      <dgm:t>
        <a:bodyPr/>
        <a:lstStyle/>
        <a:p>
          <a:endParaRPr lang="fr-FR"/>
        </a:p>
      </dgm:t>
    </dgm:pt>
    <dgm:pt modelId="{C98AC77E-462C-4D7C-9856-6E4CA0D7DD9D}" type="sibTrans" cxnId="{C1D8FA58-F3A0-49A1-A52C-7115379F6FCE}">
      <dgm:prSet/>
      <dgm:spPr/>
      <dgm:t>
        <a:bodyPr/>
        <a:lstStyle/>
        <a:p>
          <a:endParaRPr lang="fr-FR"/>
        </a:p>
      </dgm:t>
    </dgm:pt>
    <dgm:pt modelId="{7B5B2AD5-D349-4279-832D-E2BCF057B02B}">
      <dgm:prSet phldrT="[Texte]"/>
      <dgm:spPr/>
      <dgm:t>
        <a:bodyPr/>
        <a:lstStyle/>
        <a:p>
          <a:r>
            <a:rPr lang="en-US" dirty="0" smtClean="0"/>
            <a:t>Search activities </a:t>
          </a:r>
          <a:endParaRPr lang="fr-FR" dirty="0"/>
        </a:p>
      </dgm:t>
    </dgm:pt>
    <dgm:pt modelId="{499ED042-3FEE-4279-8C66-CF90EE731336}" type="parTrans" cxnId="{963188B7-2718-4FF0-8BFE-8000796B8DEA}">
      <dgm:prSet/>
      <dgm:spPr/>
      <dgm:t>
        <a:bodyPr/>
        <a:lstStyle/>
        <a:p>
          <a:endParaRPr lang="fr-FR"/>
        </a:p>
      </dgm:t>
    </dgm:pt>
    <dgm:pt modelId="{51F2FFD5-C2E1-48C0-B2DA-76BE47E17E21}" type="sibTrans" cxnId="{963188B7-2718-4FF0-8BFE-8000796B8DEA}">
      <dgm:prSet/>
      <dgm:spPr/>
      <dgm:t>
        <a:bodyPr/>
        <a:lstStyle/>
        <a:p>
          <a:endParaRPr lang="fr-FR"/>
        </a:p>
      </dgm:t>
    </dgm:pt>
    <dgm:pt modelId="{EAB6357E-A4F4-48D5-A86B-26921E3FA2D3}">
      <dgm:prSet/>
      <dgm:spPr/>
      <dgm:t>
        <a:bodyPr/>
        <a:lstStyle/>
        <a:p>
          <a:r>
            <a:rPr lang="en-GB" noProof="0" dirty="0" smtClean="0"/>
            <a:t>Depends on price, product quality, product differentiation, disposable income and preferences </a:t>
          </a:r>
          <a:endParaRPr lang="en-GB" noProof="0" dirty="0"/>
        </a:p>
      </dgm:t>
    </dgm:pt>
    <dgm:pt modelId="{7A1EA9B6-DF0D-4FD5-B020-AF4EF4B185C0}" type="parTrans" cxnId="{796DC52C-DDF7-449A-80EB-3C3372396F76}">
      <dgm:prSet/>
      <dgm:spPr/>
    </dgm:pt>
    <dgm:pt modelId="{93B2451B-790D-467C-835E-1811BF5C14AA}" type="sibTrans" cxnId="{796DC52C-DDF7-449A-80EB-3C3372396F76}">
      <dgm:prSet/>
      <dgm:spPr/>
    </dgm:pt>
    <dgm:pt modelId="{E063C0A6-AB43-4D17-A342-1D569BDE8DAF}">
      <dgm:prSet phldrT="[Texte]"/>
      <dgm:spPr/>
      <dgm:t>
        <a:bodyPr/>
        <a:lstStyle/>
        <a:p>
          <a:r>
            <a:rPr lang="en-US" dirty="0" smtClean="0"/>
            <a:t>activities improving our understanding of </a:t>
          </a:r>
          <a:r>
            <a:rPr lang="en-US" dirty="0" err="1" smtClean="0"/>
            <a:t>ExtEnv</a:t>
          </a:r>
          <a:r>
            <a:rPr lang="en-US" dirty="0" smtClean="0"/>
            <a:t> → new routines</a:t>
          </a:r>
          <a:endParaRPr lang="fr-FR" dirty="0"/>
        </a:p>
      </dgm:t>
    </dgm:pt>
    <dgm:pt modelId="{93AD9C87-B4FA-4EC9-819A-E6B967EBD512}" type="parTrans" cxnId="{7DFBABCE-B762-4CE9-AB96-4633D6D3D9DD}">
      <dgm:prSet/>
      <dgm:spPr/>
    </dgm:pt>
    <dgm:pt modelId="{2656C0DA-5BFA-4851-9663-70ED4A3164BC}" type="sibTrans" cxnId="{7DFBABCE-B762-4CE9-AB96-4633D6D3D9DD}">
      <dgm:prSet/>
      <dgm:spPr/>
    </dgm:pt>
    <dgm:pt modelId="{415CB203-6234-4B99-ADF2-124ED6AECE3E}">
      <dgm:prSet phldrT="[Texte]"/>
      <dgm:spPr/>
      <dgm:t>
        <a:bodyPr/>
        <a:lstStyle/>
        <a:p>
          <a:r>
            <a:rPr lang="en-GB" noProof="0" dirty="0" smtClean="0"/>
            <a:t>Competition</a:t>
          </a:r>
          <a:endParaRPr lang="en-GB" noProof="0" dirty="0"/>
        </a:p>
      </dgm:t>
    </dgm:pt>
    <dgm:pt modelId="{FE40B628-F6EF-4F98-83D4-859000A69A86}" type="parTrans" cxnId="{821EA068-96D1-467B-B68D-45CB0438D4EA}">
      <dgm:prSet/>
      <dgm:spPr/>
    </dgm:pt>
    <dgm:pt modelId="{663F90C9-CB88-4DE7-AC92-7A4A70935169}" type="sibTrans" cxnId="{821EA068-96D1-467B-B68D-45CB0438D4EA}">
      <dgm:prSet/>
      <dgm:spPr/>
    </dgm:pt>
    <dgm:pt modelId="{56A2073B-09F9-47AC-9C26-7F770E9780E5}">
      <dgm:prSet/>
      <dgm:spPr/>
      <dgm:t>
        <a:bodyPr/>
        <a:lstStyle/>
        <a:p>
          <a:r>
            <a:rPr lang="en-GB" noProof="0" dirty="0" smtClean="0"/>
            <a:t>Both intra and inter sector </a:t>
          </a:r>
          <a:endParaRPr lang="en-GB" noProof="0" dirty="0"/>
        </a:p>
      </dgm:t>
    </dgm:pt>
    <dgm:pt modelId="{9574C562-670C-4ED1-B794-9A3FEE0E91E0}" type="parTrans" cxnId="{A6E698F1-DC46-4D67-84DD-64CC666195E6}">
      <dgm:prSet/>
      <dgm:spPr/>
    </dgm:pt>
    <dgm:pt modelId="{89EBC0EE-F69F-4C6F-8660-BD824DFCE367}" type="sibTrans" cxnId="{A6E698F1-DC46-4D67-84DD-64CC666195E6}">
      <dgm:prSet/>
      <dgm:spPr/>
    </dgm:pt>
    <dgm:pt modelId="{1C989016-8054-4DC7-B802-AB6E36AEB59B}" type="pres">
      <dgm:prSet presAssocID="{3D626795-8071-46F1-BBD6-59E1E283DD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1A6BD99-8C22-4A5F-B578-476B5198BF7E}" type="pres">
      <dgm:prSet presAssocID="{C38FB265-7851-41D2-B028-F44FC97D10BB}" presName="parentLin" presStyleCnt="0"/>
      <dgm:spPr/>
    </dgm:pt>
    <dgm:pt modelId="{8EB6552A-E9D2-4238-9843-B759422A0B2A}" type="pres">
      <dgm:prSet presAssocID="{C38FB265-7851-41D2-B028-F44FC97D10BB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7FBCACC3-42B1-4CCC-AC2D-580637DACDD7}" type="pres">
      <dgm:prSet presAssocID="{C38FB265-7851-41D2-B028-F44FC97D10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F00D0-0F9A-4F50-8379-73E4C155D8E1}" type="pres">
      <dgm:prSet presAssocID="{C38FB265-7851-41D2-B028-F44FC97D10BB}" presName="negativeSpace" presStyleCnt="0"/>
      <dgm:spPr/>
    </dgm:pt>
    <dgm:pt modelId="{D3B058FE-9506-4FDC-994F-AAA3D849565D}" type="pres">
      <dgm:prSet presAssocID="{C38FB265-7851-41D2-B028-F44FC97D10B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3D1E0C-AA4F-42A1-B90C-33DD1648FE54}" type="pres">
      <dgm:prSet presAssocID="{C98AC77E-462C-4D7C-9856-6E4CA0D7DD9D}" presName="spaceBetweenRectangles" presStyleCnt="0"/>
      <dgm:spPr/>
    </dgm:pt>
    <dgm:pt modelId="{5228A240-23D5-43EC-8C06-1C970230A7B5}" type="pres">
      <dgm:prSet presAssocID="{7B5B2AD5-D349-4279-832D-E2BCF057B02B}" presName="parentLin" presStyleCnt="0"/>
      <dgm:spPr/>
    </dgm:pt>
    <dgm:pt modelId="{7EC9A882-0867-4C52-AB54-2469046BB42A}" type="pres">
      <dgm:prSet presAssocID="{7B5B2AD5-D349-4279-832D-E2BCF057B02B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E5733477-7D56-49FE-BE59-F97EF181E85A}" type="pres">
      <dgm:prSet presAssocID="{7B5B2AD5-D349-4279-832D-E2BCF057B0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2CC584-8F89-41B8-B015-AB328D8C8463}" type="pres">
      <dgm:prSet presAssocID="{7B5B2AD5-D349-4279-832D-E2BCF057B02B}" presName="negativeSpace" presStyleCnt="0"/>
      <dgm:spPr/>
    </dgm:pt>
    <dgm:pt modelId="{DB495E04-FA99-4C6D-8BD8-93B9995C4468}" type="pres">
      <dgm:prSet presAssocID="{7B5B2AD5-D349-4279-832D-E2BCF057B02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BA2D1E-9522-459F-85C0-7A4DB3136BC1}" type="pres">
      <dgm:prSet presAssocID="{51F2FFD5-C2E1-48C0-B2DA-76BE47E17E21}" presName="spaceBetweenRectangles" presStyleCnt="0"/>
      <dgm:spPr/>
    </dgm:pt>
    <dgm:pt modelId="{47F47BA7-3F1D-4019-B450-9AAFC3264282}" type="pres">
      <dgm:prSet presAssocID="{415CB203-6234-4B99-ADF2-124ED6AECE3E}" presName="parentLin" presStyleCnt="0"/>
      <dgm:spPr/>
    </dgm:pt>
    <dgm:pt modelId="{98DA4531-C99B-4147-AECA-3A125DF2DB12}" type="pres">
      <dgm:prSet presAssocID="{415CB203-6234-4B99-ADF2-124ED6AECE3E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10E84A07-0BC9-40D3-A653-C26C1BE4D2F6}" type="pres">
      <dgm:prSet presAssocID="{415CB203-6234-4B99-ADF2-124ED6AECE3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610EEA-44B1-4A56-BCB2-7FB5CE6B0149}" type="pres">
      <dgm:prSet presAssocID="{415CB203-6234-4B99-ADF2-124ED6AECE3E}" presName="negativeSpace" presStyleCnt="0"/>
      <dgm:spPr/>
    </dgm:pt>
    <dgm:pt modelId="{8CC14508-B111-4BDC-9C5B-1104BEC833C0}" type="pres">
      <dgm:prSet presAssocID="{415CB203-6234-4B99-ADF2-124ED6AECE3E}" presName="childText" presStyleLbl="conFgAcc1" presStyleIdx="2" presStyleCnt="3" custLinFactNeighborX="-749" custLinFactNeighborY="-92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70CB8A0-6897-4C4B-A368-394E8CFD192C}" type="presOf" srcId="{E063C0A6-AB43-4D17-A342-1D569BDE8DAF}" destId="{DB495E04-FA99-4C6D-8BD8-93B9995C4468}" srcOrd="0" destOrd="0" presId="urn:microsoft.com/office/officeart/2005/8/layout/list1"/>
    <dgm:cxn modelId="{89C2885C-A0CB-4D06-9E3C-B945EAC28786}" type="presOf" srcId="{415CB203-6234-4B99-ADF2-124ED6AECE3E}" destId="{10E84A07-0BC9-40D3-A653-C26C1BE4D2F6}" srcOrd="1" destOrd="0" presId="urn:microsoft.com/office/officeart/2005/8/layout/list1"/>
    <dgm:cxn modelId="{30DF98DC-FC7E-4B59-B364-FD26CE410CCE}" type="presOf" srcId="{56A2073B-09F9-47AC-9C26-7F770E9780E5}" destId="{8CC14508-B111-4BDC-9C5B-1104BEC833C0}" srcOrd="0" destOrd="0" presId="urn:microsoft.com/office/officeart/2005/8/layout/list1"/>
    <dgm:cxn modelId="{9C44BB9C-ADF2-455E-8391-532F1072A1FF}" type="presOf" srcId="{C38FB265-7851-41D2-B028-F44FC97D10BB}" destId="{7FBCACC3-42B1-4CCC-AC2D-580637DACDD7}" srcOrd="1" destOrd="0" presId="urn:microsoft.com/office/officeart/2005/8/layout/list1"/>
    <dgm:cxn modelId="{796DC52C-DDF7-449A-80EB-3C3372396F76}" srcId="{C38FB265-7851-41D2-B028-F44FC97D10BB}" destId="{EAB6357E-A4F4-48D5-A86B-26921E3FA2D3}" srcOrd="0" destOrd="0" parTransId="{7A1EA9B6-DF0D-4FD5-B020-AF4EF4B185C0}" sibTransId="{93B2451B-790D-467C-835E-1811BF5C14AA}"/>
    <dgm:cxn modelId="{3437505E-FEA1-40EE-937F-12806A28506A}" type="presOf" srcId="{415CB203-6234-4B99-ADF2-124ED6AECE3E}" destId="{98DA4531-C99B-4147-AECA-3A125DF2DB12}" srcOrd="0" destOrd="0" presId="urn:microsoft.com/office/officeart/2005/8/layout/list1"/>
    <dgm:cxn modelId="{C1D8FA58-F3A0-49A1-A52C-7115379F6FCE}" srcId="{3D626795-8071-46F1-BBD6-59E1E283DD9D}" destId="{C38FB265-7851-41D2-B028-F44FC97D10BB}" srcOrd="0" destOrd="0" parTransId="{4298D010-8BCD-48C2-8D6E-7FC05A04B444}" sibTransId="{C98AC77E-462C-4D7C-9856-6E4CA0D7DD9D}"/>
    <dgm:cxn modelId="{6E1B3141-E205-480F-908C-E92C204D430A}" type="presOf" srcId="{C38FB265-7851-41D2-B028-F44FC97D10BB}" destId="{8EB6552A-E9D2-4238-9843-B759422A0B2A}" srcOrd="0" destOrd="0" presId="urn:microsoft.com/office/officeart/2005/8/layout/list1"/>
    <dgm:cxn modelId="{0A337303-3DC1-47E0-A564-1447C7C8595D}" type="presOf" srcId="{3D626795-8071-46F1-BBD6-59E1E283DD9D}" destId="{1C989016-8054-4DC7-B802-AB6E36AEB59B}" srcOrd="0" destOrd="0" presId="urn:microsoft.com/office/officeart/2005/8/layout/list1"/>
    <dgm:cxn modelId="{821EA068-96D1-467B-B68D-45CB0438D4EA}" srcId="{3D626795-8071-46F1-BBD6-59E1E283DD9D}" destId="{415CB203-6234-4B99-ADF2-124ED6AECE3E}" srcOrd="2" destOrd="0" parTransId="{FE40B628-F6EF-4F98-83D4-859000A69A86}" sibTransId="{663F90C9-CB88-4DE7-AC92-7A4A70935169}"/>
    <dgm:cxn modelId="{D21EC912-A1EB-4BC3-9E09-F35DB5A06F25}" type="presOf" srcId="{7B5B2AD5-D349-4279-832D-E2BCF057B02B}" destId="{E5733477-7D56-49FE-BE59-F97EF181E85A}" srcOrd="1" destOrd="0" presId="urn:microsoft.com/office/officeart/2005/8/layout/list1"/>
    <dgm:cxn modelId="{05F0EAFE-541E-4849-9394-6D81173F2E0E}" type="presOf" srcId="{EAB6357E-A4F4-48D5-A86B-26921E3FA2D3}" destId="{D3B058FE-9506-4FDC-994F-AAA3D849565D}" srcOrd="0" destOrd="0" presId="urn:microsoft.com/office/officeart/2005/8/layout/list1"/>
    <dgm:cxn modelId="{963188B7-2718-4FF0-8BFE-8000796B8DEA}" srcId="{3D626795-8071-46F1-BBD6-59E1E283DD9D}" destId="{7B5B2AD5-D349-4279-832D-E2BCF057B02B}" srcOrd="1" destOrd="0" parTransId="{499ED042-3FEE-4279-8C66-CF90EE731336}" sibTransId="{51F2FFD5-C2E1-48C0-B2DA-76BE47E17E21}"/>
    <dgm:cxn modelId="{A6E698F1-DC46-4D67-84DD-64CC666195E6}" srcId="{415CB203-6234-4B99-ADF2-124ED6AECE3E}" destId="{56A2073B-09F9-47AC-9C26-7F770E9780E5}" srcOrd="0" destOrd="0" parTransId="{9574C562-670C-4ED1-B794-9A3FEE0E91E0}" sibTransId="{89EBC0EE-F69F-4C6F-8660-BD824DFCE367}"/>
    <dgm:cxn modelId="{7DFBABCE-B762-4CE9-AB96-4633D6D3D9DD}" srcId="{7B5B2AD5-D349-4279-832D-E2BCF057B02B}" destId="{E063C0A6-AB43-4D17-A342-1D569BDE8DAF}" srcOrd="0" destOrd="0" parTransId="{93AD9C87-B4FA-4EC9-819A-E6B967EBD512}" sibTransId="{2656C0DA-5BFA-4851-9663-70ED4A3164BC}"/>
    <dgm:cxn modelId="{51628E65-9376-4357-B3B2-B30FBAEB8111}" type="presOf" srcId="{7B5B2AD5-D349-4279-832D-E2BCF057B02B}" destId="{7EC9A882-0867-4C52-AB54-2469046BB42A}" srcOrd="0" destOrd="0" presId="urn:microsoft.com/office/officeart/2005/8/layout/list1"/>
    <dgm:cxn modelId="{00E518F8-36A2-49A2-A68D-F28B03818843}" type="presParOf" srcId="{1C989016-8054-4DC7-B802-AB6E36AEB59B}" destId="{11A6BD99-8C22-4A5F-B578-476B5198BF7E}" srcOrd="0" destOrd="0" presId="urn:microsoft.com/office/officeart/2005/8/layout/list1"/>
    <dgm:cxn modelId="{86E17761-0430-4D9E-ABA8-E82F20C735B4}" type="presParOf" srcId="{11A6BD99-8C22-4A5F-B578-476B5198BF7E}" destId="{8EB6552A-E9D2-4238-9843-B759422A0B2A}" srcOrd="0" destOrd="0" presId="urn:microsoft.com/office/officeart/2005/8/layout/list1"/>
    <dgm:cxn modelId="{B4119DD5-BEF0-467F-8272-3CF2CB5F9D98}" type="presParOf" srcId="{11A6BD99-8C22-4A5F-B578-476B5198BF7E}" destId="{7FBCACC3-42B1-4CCC-AC2D-580637DACDD7}" srcOrd="1" destOrd="0" presId="urn:microsoft.com/office/officeart/2005/8/layout/list1"/>
    <dgm:cxn modelId="{B5D87133-F322-4D10-9694-DBB88F306F02}" type="presParOf" srcId="{1C989016-8054-4DC7-B802-AB6E36AEB59B}" destId="{867F00D0-0F9A-4F50-8379-73E4C155D8E1}" srcOrd="1" destOrd="0" presId="urn:microsoft.com/office/officeart/2005/8/layout/list1"/>
    <dgm:cxn modelId="{79B8AF3F-E2AB-4D6F-B405-31B6AA6433F5}" type="presParOf" srcId="{1C989016-8054-4DC7-B802-AB6E36AEB59B}" destId="{D3B058FE-9506-4FDC-994F-AAA3D849565D}" srcOrd="2" destOrd="0" presId="urn:microsoft.com/office/officeart/2005/8/layout/list1"/>
    <dgm:cxn modelId="{7625FB09-376F-46E5-BB25-CC0A6E59E11E}" type="presParOf" srcId="{1C989016-8054-4DC7-B802-AB6E36AEB59B}" destId="{623D1E0C-AA4F-42A1-B90C-33DD1648FE54}" srcOrd="3" destOrd="0" presId="urn:microsoft.com/office/officeart/2005/8/layout/list1"/>
    <dgm:cxn modelId="{7F5BCF28-AF8F-4DDD-A236-BA5BF85A7C47}" type="presParOf" srcId="{1C989016-8054-4DC7-B802-AB6E36AEB59B}" destId="{5228A240-23D5-43EC-8C06-1C970230A7B5}" srcOrd="4" destOrd="0" presId="urn:microsoft.com/office/officeart/2005/8/layout/list1"/>
    <dgm:cxn modelId="{E5E385DF-B250-4750-B980-979399BFD383}" type="presParOf" srcId="{5228A240-23D5-43EC-8C06-1C970230A7B5}" destId="{7EC9A882-0867-4C52-AB54-2469046BB42A}" srcOrd="0" destOrd="0" presId="urn:microsoft.com/office/officeart/2005/8/layout/list1"/>
    <dgm:cxn modelId="{A5816536-FF3A-49DF-8BAB-7B68DD00D17A}" type="presParOf" srcId="{5228A240-23D5-43EC-8C06-1C970230A7B5}" destId="{E5733477-7D56-49FE-BE59-F97EF181E85A}" srcOrd="1" destOrd="0" presId="urn:microsoft.com/office/officeart/2005/8/layout/list1"/>
    <dgm:cxn modelId="{65B212F9-8828-4FB7-9364-8C289070F71A}" type="presParOf" srcId="{1C989016-8054-4DC7-B802-AB6E36AEB59B}" destId="{C32CC584-8F89-41B8-B015-AB328D8C8463}" srcOrd="5" destOrd="0" presId="urn:microsoft.com/office/officeart/2005/8/layout/list1"/>
    <dgm:cxn modelId="{9C789058-E9E6-4D3F-8846-4BE5820627C1}" type="presParOf" srcId="{1C989016-8054-4DC7-B802-AB6E36AEB59B}" destId="{DB495E04-FA99-4C6D-8BD8-93B9995C4468}" srcOrd="6" destOrd="0" presId="urn:microsoft.com/office/officeart/2005/8/layout/list1"/>
    <dgm:cxn modelId="{F33246FB-2F2C-4C48-9E05-A58361A10628}" type="presParOf" srcId="{1C989016-8054-4DC7-B802-AB6E36AEB59B}" destId="{98BA2D1E-9522-459F-85C0-7A4DB3136BC1}" srcOrd="7" destOrd="0" presId="urn:microsoft.com/office/officeart/2005/8/layout/list1"/>
    <dgm:cxn modelId="{289CDA88-5984-48F7-9CD9-C36257BA6118}" type="presParOf" srcId="{1C989016-8054-4DC7-B802-AB6E36AEB59B}" destId="{47F47BA7-3F1D-4019-B450-9AAFC3264282}" srcOrd="8" destOrd="0" presId="urn:microsoft.com/office/officeart/2005/8/layout/list1"/>
    <dgm:cxn modelId="{0FBDBC21-6D47-4448-BDA6-28E340F0B823}" type="presParOf" srcId="{47F47BA7-3F1D-4019-B450-9AAFC3264282}" destId="{98DA4531-C99B-4147-AECA-3A125DF2DB12}" srcOrd="0" destOrd="0" presId="urn:microsoft.com/office/officeart/2005/8/layout/list1"/>
    <dgm:cxn modelId="{ADDF2CCC-F8E8-4235-91B0-73C4551A3214}" type="presParOf" srcId="{47F47BA7-3F1D-4019-B450-9AAFC3264282}" destId="{10E84A07-0BC9-40D3-A653-C26C1BE4D2F6}" srcOrd="1" destOrd="0" presId="urn:microsoft.com/office/officeart/2005/8/layout/list1"/>
    <dgm:cxn modelId="{7BBE2589-DE87-46FB-B971-CE34E9C5ABB2}" type="presParOf" srcId="{1C989016-8054-4DC7-B802-AB6E36AEB59B}" destId="{03610EEA-44B1-4A56-BCB2-7FB5CE6B0149}" srcOrd="9" destOrd="0" presId="urn:microsoft.com/office/officeart/2005/8/layout/list1"/>
    <dgm:cxn modelId="{5DDBD6A2-93DD-407E-8E40-49E3613C5019}" type="presParOf" srcId="{1C989016-8054-4DC7-B802-AB6E36AEB59B}" destId="{8CC14508-B111-4BDC-9C5B-1104BEC833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9D9488-4CDA-490D-A440-2E427240642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0039F95-DCED-4A18-914B-A39C209E8CB0}">
      <dgm:prSet phldrT="[Texte]" custT="1"/>
      <dgm:spPr/>
      <dgm:t>
        <a:bodyPr/>
        <a:lstStyle/>
        <a:p>
          <a:r>
            <a:rPr lang="en-US" sz="1000" dirty="0" smtClean="0"/>
            <a:t>entry </a:t>
          </a:r>
          <a:endParaRPr lang="fr-FR" sz="1000" dirty="0"/>
        </a:p>
      </dgm:t>
    </dgm:pt>
    <dgm:pt modelId="{C4F4C1EC-228D-4094-B510-3573D1637F75}" type="parTrans" cxnId="{D37097EE-0F15-4210-98BD-17301F4D4725}">
      <dgm:prSet/>
      <dgm:spPr/>
      <dgm:t>
        <a:bodyPr/>
        <a:lstStyle/>
        <a:p>
          <a:endParaRPr lang="fr-FR"/>
        </a:p>
      </dgm:t>
    </dgm:pt>
    <dgm:pt modelId="{A5A073B7-1CBD-47C2-A4EC-D4CFF56F75DF}" type="sibTrans" cxnId="{D37097EE-0F15-4210-98BD-17301F4D4725}">
      <dgm:prSet/>
      <dgm:spPr/>
      <dgm:t>
        <a:bodyPr/>
        <a:lstStyle/>
        <a:p>
          <a:endParaRPr lang="fr-FR"/>
        </a:p>
      </dgm:t>
    </dgm:pt>
    <dgm:pt modelId="{E29DC3DE-8810-4610-890E-D87213AB6132}">
      <dgm:prSet phldrT="[Texte]"/>
      <dgm:spPr/>
      <dgm:t>
        <a:bodyPr/>
        <a:lstStyle/>
        <a:p>
          <a:r>
            <a:rPr lang="en-GB" noProof="0" smtClean="0"/>
            <a:t>Entrepreneurs</a:t>
          </a:r>
          <a:endParaRPr lang="en-GB" noProof="0"/>
        </a:p>
      </dgm:t>
    </dgm:pt>
    <dgm:pt modelId="{E18A0F49-634E-4E56-AA55-5CB2E9896A1A}" type="parTrans" cxnId="{D0CB4F48-678B-49C4-801F-A2406953A5E8}">
      <dgm:prSet/>
      <dgm:spPr/>
      <dgm:t>
        <a:bodyPr/>
        <a:lstStyle/>
        <a:p>
          <a:endParaRPr lang="fr-FR"/>
        </a:p>
      </dgm:t>
    </dgm:pt>
    <dgm:pt modelId="{1BF61087-262D-49EC-9C6C-F032E7E2EDBD}" type="sibTrans" cxnId="{D0CB4F48-678B-49C4-801F-A2406953A5E8}">
      <dgm:prSet/>
      <dgm:spPr/>
      <dgm:t>
        <a:bodyPr/>
        <a:lstStyle/>
        <a:p>
          <a:endParaRPr lang="fr-FR"/>
        </a:p>
      </dgm:t>
    </dgm:pt>
    <dgm:pt modelId="{676ECFC2-3C8D-40F8-BBE6-17F9767B0320}">
      <dgm:prSet phldrT="[Texte]"/>
      <dgm:spPr/>
      <dgm:t>
        <a:bodyPr/>
        <a:lstStyle/>
        <a:p>
          <a:r>
            <a:rPr lang="en-GB" noProof="0" dirty="0" smtClean="0"/>
            <a:t>Temporary  monopoly </a:t>
          </a:r>
          <a:endParaRPr lang="en-GB" noProof="0" dirty="0"/>
        </a:p>
      </dgm:t>
    </dgm:pt>
    <dgm:pt modelId="{AE80BF2E-2CEB-45CB-8EDF-595FFC623CF5}" type="parTrans" cxnId="{CBE994E5-7CE6-42E3-B138-FD401870BC63}">
      <dgm:prSet/>
      <dgm:spPr/>
      <dgm:t>
        <a:bodyPr/>
        <a:lstStyle/>
        <a:p>
          <a:endParaRPr lang="fr-FR"/>
        </a:p>
      </dgm:t>
    </dgm:pt>
    <dgm:pt modelId="{244EE024-7963-4FB4-B733-F2A3347876B0}" type="sibTrans" cxnId="{CBE994E5-7CE6-42E3-B138-FD401870BC63}">
      <dgm:prSet/>
      <dgm:spPr/>
      <dgm:t>
        <a:bodyPr/>
        <a:lstStyle/>
        <a:p>
          <a:endParaRPr lang="fr-FR"/>
        </a:p>
      </dgm:t>
    </dgm:pt>
    <dgm:pt modelId="{41744A10-D341-4220-B591-854FCEEBAC3A}">
      <dgm:prSet phldrT="[Texte]" custT="1"/>
      <dgm:spPr/>
      <dgm:t>
        <a:bodyPr/>
        <a:lstStyle/>
        <a:p>
          <a:r>
            <a:rPr lang="fr-FR" sz="1000" dirty="0" smtClean="0"/>
            <a:t>Saturation</a:t>
          </a:r>
          <a:endParaRPr lang="fr-FR" sz="1000" dirty="0"/>
        </a:p>
      </dgm:t>
    </dgm:pt>
    <dgm:pt modelId="{E1BDE341-4370-4549-A1F7-80A7A62BDA60}" type="parTrans" cxnId="{048B39BE-CED2-47C1-92E5-AAB4437BF5D8}">
      <dgm:prSet/>
      <dgm:spPr/>
      <dgm:t>
        <a:bodyPr/>
        <a:lstStyle/>
        <a:p>
          <a:endParaRPr lang="fr-FR"/>
        </a:p>
      </dgm:t>
    </dgm:pt>
    <dgm:pt modelId="{D99FE024-3A49-400D-B029-FE4ADE823253}" type="sibTrans" cxnId="{048B39BE-CED2-47C1-92E5-AAB4437BF5D8}">
      <dgm:prSet/>
      <dgm:spPr/>
      <dgm:t>
        <a:bodyPr/>
        <a:lstStyle/>
        <a:p>
          <a:endParaRPr lang="fr-FR"/>
        </a:p>
      </dgm:t>
    </dgm:pt>
    <dgm:pt modelId="{4782B994-FE6C-4491-9D32-8BED3E98105B}">
      <dgm:prSet phldrT="[Texte]"/>
      <dgm:spPr/>
      <dgm:t>
        <a:bodyPr/>
        <a:lstStyle/>
        <a:p>
          <a:r>
            <a:rPr lang="en-US" dirty="0" smtClean="0"/>
            <a:t>failure</a:t>
          </a:r>
          <a:endParaRPr lang="fr-FR" dirty="0"/>
        </a:p>
      </dgm:t>
    </dgm:pt>
    <dgm:pt modelId="{1E35521D-4830-4F08-9431-846A2F0F6868}" type="parTrans" cxnId="{3689E173-E5F3-4B51-8405-189645447BED}">
      <dgm:prSet/>
      <dgm:spPr/>
      <dgm:t>
        <a:bodyPr/>
        <a:lstStyle/>
        <a:p>
          <a:endParaRPr lang="fr-FR"/>
        </a:p>
      </dgm:t>
    </dgm:pt>
    <dgm:pt modelId="{56135DEC-F3A8-417A-9C39-2A2886E1BEE2}" type="sibTrans" cxnId="{3689E173-E5F3-4B51-8405-189645447BED}">
      <dgm:prSet/>
      <dgm:spPr/>
      <dgm:t>
        <a:bodyPr/>
        <a:lstStyle/>
        <a:p>
          <a:endParaRPr lang="fr-FR"/>
        </a:p>
      </dgm:t>
    </dgm:pt>
    <dgm:pt modelId="{210076BE-E72E-45B3-99DB-CA74A16CEAEF}">
      <dgm:prSet phldrT="[Texte]"/>
      <dgm:spPr/>
      <dgm:t>
        <a:bodyPr/>
        <a:lstStyle/>
        <a:p>
          <a:r>
            <a:rPr lang="en-US" dirty="0" smtClean="0"/>
            <a:t>M&amp;A</a:t>
          </a:r>
          <a:endParaRPr lang="fr-FR" dirty="0"/>
        </a:p>
      </dgm:t>
    </dgm:pt>
    <dgm:pt modelId="{C23A4AE5-E8BF-4760-9E32-7C11315490AA}" type="parTrans" cxnId="{B19E810F-21A1-4AE2-BF42-2A9B0D339B3D}">
      <dgm:prSet/>
      <dgm:spPr/>
      <dgm:t>
        <a:bodyPr/>
        <a:lstStyle/>
        <a:p>
          <a:endParaRPr lang="fr-FR"/>
        </a:p>
      </dgm:t>
    </dgm:pt>
    <dgm:pt modelId="{EC740AFF-3E9D-4DE9-9448-7B86DCD896C3}" type="sibTrans" cxnId="{B19E810F-21A1-4AE2-BF42-2A9B0D339B3D}">
      <dgm:prSet/>
      <dgm:spPr/>
      <dgm:t>
        <a:bodyPr/>
        <a:lstStyle/>
        <a:p>
          <a:endParaRPr lang="fr-FR"/>
        </a:p>
      </dgm:t>
    </dgm:pt>
    <dgm:pt modelId="{6645B32E-42A9-4C05-98A9-E9C116E92003}">
      <dgm:prSet phldrT="[Texte]" custT="1"/>
      <dgm:spPr/>
      <dgm:t>
        <a:bodyPr/>
        <a:lstStyle/>
        <a:p>
          <a:endParaRPr lang="fr-FR" sz="500" dirty="0" smtClean="0"/>
        </a:p>
        <a:p>
          <a:r>
            <a:rPr lang="en-GB" sz="1000" noProof="0" dirty="0" smtClean="0"/>
            <a:t>Inducement new sector </a:t>
          </a:r>
          <a:endParaRPr lang="en-GB" sz="1000" noProof="0" dirty="0"/>
        </a:p>
      </dgm:t>
    </dgm:pt>
    <dgm:pt modelId="{5F85C73A-121B-4EB3-80EA-BB6FAB4B993F}" type="parTrans" cxnId="{603A521C-F119-497C-9ADA-BF736100C7EC}">
      <dgm:prSet/>
      <dgm:spPr/>
      <dgm:t>
        <a:bodyPr/>
        <a:lstStyle/>
        <a:p>
          <a:endParaRPr lang="fr-FR"/>
        </a:p>
      </dgm:t>
    </dgm:pt>
    <dgm:pt modelId="{278AEA64-2847-409F-B4B3-4F310B2D7C4A}" type="sibTrans" cxnId="{603A521C-F119-497C-9ADA-BF736100C7EC}">
      <dgm:prSet/>
      <dgm:spPr/>
      <dgm:t>
        <a:bodyPr/>
        <a:lstStyle/>
        <a:p>
          <a:endParaRPr lang="fr-FR"/>
        </a:p>
      </dgm:t>
    </dgm:pt>
    <dgm:pt modelId="{F794DAFA-C4B1-4280-B062-532CD6A76E3F}">
      <dgm:prSet phldrT="[Texte]"/>
      <dgm:spPr/>
      <dgm:t>
        <a:bodyPr/>
        <a:lstStyle/>
        <a:p>
          <a:r>
            <a:rPr lang="en-GB" noProof="0" dirty="0" smtClean="0"/>
            <a:t>Creation of new niche if technology available </a:t>
          </a:r>
          <a:endParaRPr lang="en-GB" noProof="0" dirty="0"/>
        </a:p>
      </dgm:t>
    </dgm:pt>
    <dgm:pt modelId="{BB6592DA-8421-4B36-836B-091566636F5E}" type="parTrans" cxnId="{F48951AF-2B4E-4A54-B7EE-D4A51B9B06DF}">
      <dgm:prSet/>
      <dgm:spPr/>
      <dgm:t>
        <a:bodyPr/>
        <a:lstStyle/>
        <a:p>
          <a:endParaRPr lang="fr-FR"/>
        </a:p>
      </dgm:t>
    </dgm:pt>
    <dgm:pt modelId="{E661BC41-9514-4EAB-A4BD-1015498DB627}" type="sibTrans" cxnId="{F48951AF-2B4E-4A54-B7EE-D4A51B9B06DF}">
      <dgm:prSet/>
      <dgm:spPr/>
      <dgm:t>
        <a:bodyPr/>
        <a:lstStyle/>
        <a:p>
          <a:endParaRPr lang="fr-FR"/>
        </a:p>
      </dgm:t>
    </dgm:pt>
    <dgm:pt modelId="{D7F60560-5701-4144-9E94-8A9E736842F0}">
      <dgm:prSet custT="1"/>
      <dgm:spPr/>
      <dgm:t>
        <a:bodyPr/>
        <a:lstStyle/>
        <a:p>
          <a:r>
            <a:rPr lang="en-US" sz="1000" dirty="0" smtClean="0"/>
            <a:t>development</a:t>
          </a:r>
          <a:endParaRPr lang="fr-FR" sz="1000" dirty="0"/>
        </a:p>
      </dgm:t>
    </dgm:pt>
    <dgm:pt modelId="{2F215C34-CF8A-4258-BC8F-AB59E8836AD5}" type="parTrans" cxnId="{3C276922-2EFF-400B-827A-1EC3A2E8EDDF}">
      <dgm:prSet/>
      <dgm:spPr/>
      <dgm:t>
        <a:bodyPr/>
        <a:lstStyle/>
        <a:p>
          <a:endParaRPr lang="fr-FR"/>
        </a:p>
      </dgm:t>
    </dgm:pt>
    <dgm:pt modelId="{48BDA68B-3EF7-4FD2-89E1-97E4FF3EA92E}" type="sibTrans" cxnId="{3C276922-2EFF-400B-827A-1EC3A2E8EDDF}">
      <dgm:prSet/>
      <dgm:spPr/>
      <dgm:t>
        <a:bodyPr/>
        <a:lstStyle/>
        <a:p>
          <a:endParaRPr lang="fr-FR"/>
        </a:p>
      </dgm:t>
    </dgm:pt>
    <dgm:pt modelId="{D779E38F-B67D-4DA3-9B26-AD8E380E7CC4}">
      <dgm:prSet/>
      <dgm:spPr/>
      <dgm:t>
        <a:bodyPr/>
        <a:lstStyle/>
        <a:p>
          <a:r>
            <a:rPr lang="en-GB" noProof="0" smtClean="0"/>
            <a:t>bandwagon of imitators</a:t>
          </a:r>
          <a:endParaRPr lang="en-GB" noProof="0"/>
        </a:p>
      </dgm:t>
    </dgm:pt>
    <dgm:pt modelId="{DD2DB758-1163-46EA-B9D7-F330BA894155}" type="parTrans" cxnId="{587CBAF1-857F-4F95-A0A4-4F99507666EF}">
      <dgm:prSet/>
      <dgm:spPr/>
      <dgm:t>
        <a:bodyPr/>
        <a:lstStyle/>
        <a:p>
          <a:endParaRPr lang="fr-FR"/>
        </a:p>
      </dgm:t>
    </dgm:pt>
    <dgm:pt modelId="{C28DFD83-3CA8-436F-AA54-F36C0603BD7D}" type="sibTrans" cxnId="{587CBAF1-857F-4F95-A0A4-4F99507666EF}">
      <dgm:prSet/>
      <dgm:spPr/>
      <dgm:t>
        <a:bodyPr/>
        <a:lstStyle/>
        <a:p>
          <a:endParaRPr lang="fr-FR"/>
        </a:p>
      </dgm:t>
    </dgm:pt>
    <dgm:pt modelId="{1A587A2C-C81D-4829-9C25-4254EA18F777}">
      <dgm:prSet/>
      <dgm:spPr/>
      <dgm:t>
        <a:bodyPr/>
        <a:lstStyle/>
        <a:p>
          <a:r>
            <a:rPr lang="en-GB" noProof="0" dirty="0" smtClean="0"/>
            <a:t>Increasing </a:t>
          </a:r>
          <a:r>
            <a:rPr lang="en-GB" noProof="0" dirty="0" err="1" smtClean="0"/>
            <a:t>ICi</a:t>
          </a:r>
          <a:r>
            <a:rPr lang="en-GB" noProof="0" dirty="0" smtClean="0"/>
            <a:t> </a:t>
          </a:r>
          <a:endParaRPr lang="en-GB" noProof="0" dirty="0"/>
        </a:p>
      </dgm:t>
    </dgm:pt>
    <dgm:pt modelId="{AE903F01-7A66-4CB0-AAD7-CCBA7C87828D}" type="parTrans" cxnId="{4F381013-6460-4255-912D-8AD36C467AA6}">
      <dgm:prSet/>
      <dgm:spPr/>
      <dgm:t>
        <a:bodyPr/>
        <a:lstStyle/>
        <a:p>
          <a:endParaRPr lang="fr-FR"/>
        </a:p>
      </dgm:t>
    </dgm:pt>
    <dgm:pt modelId="{C1190B53-9E9B-4C45-94C5-AB72BF677545}" type="sibTrans" cxnId="{4F381013-6460-4255-912D-8AD36C467AA6}">
      <dgm:prSet/>
      <dgm:spPr/>
      <dgm:t>
        <a:bodyPr/>
        <a:lstStyle/>
        <a:p>
          <a:endParaRPr lang="fr-FR"/>
        </a:p>
      </dgm:t>
    </dgm:pt>
    <dgm:pt modelId="{38A206C6-2CA3-49D3-8CC6-9D2A47EF6DFE}" type="pres">
      <dgm:prSet presAssocID="{FF9D9488-4CDA-490D-A440-2E42724064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EFD5753-352C-4F29-9C5A-EF7ABE2A7AF2}" type="pres">
      <dgm:prSet presAssocID="{FF9D9488-4CDA-490D-A440-2E427240642A}" presName="tSp" presStyleCnt="0"/>
      <dgm:spPr/>
    </dgm:pt>
    <dgm:pt modelId="{804F5008-57DF-47CC-8405-C86661D0E697}" type="pres">
      <dgm:prSet presAssocID="{FF9D9488-4CDA-490D-A440-2E427240642A}" presName="bSp" presStyleCnt="0"/>
      <dgm:spPr/>
    </dgm:pt>
    <dgm:pt modelId="{F9786329-0DEF-4C07-B6F7-E3D8EC0B7A0C}" type="pres">
      <dgm:prSet presAssocID="{FF9D9488-4CDA-490D-A440-2E427240642A}" presName="process" presStyleCnt="0"/>
      <dgm:spPr/>
    </dgm:pt>
    <dgm:pt modelId="{9434753A-0D14-413A-9DD3-72417670AC99}" type="pres">
      <dgm:prSet presAssocID="{D0039F95-DCED-4A18-914B-A39C209E8CB0}" presName="composite1" presStyleCnt="0"/>
      <dgm:spPr/>
    </dgm:pt>
    <dgm:pt modelId="{5E81F377-A333-4CAA-8A21-1C458DCBF287}" type="pres">
      <dgm:prSet presAssocID="{D0039F95-DCED-4A18-914B-A39C209E8CB0}" presName="dummyNode1" presStyleLbl="node1" presStyleIdx="0" presStyleCnt="4"/>
      <dgm:spPr/>
    </dgm:pt>
    <dgm:pt modelId="{E3C851FE-E009-47DB-BC4E-A2327489A5CE}" type="pres">
      <dgm:prSet presAssocID="{D0039F95-DCED-4A18-914B-A39C209E8CB0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F7C895-6C3D-4A2E-956D-426F916FD879}" type="pres">
      <dgm:prSet presAssocID="{D0039F95-DCED-4A18-914B-A39C209E8CB0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CB98AE-C937-4431-8B07-0A10144C2BCE}" type="pres">
      <dgm:prSet presAssocID="{D0039F95-DCED-4A18-914B-A39C209E8CB0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313B17-F78F-4791-B2CF-52AFE1DAACBF}" type="pres">
      <dgm:prSet presAssocID="{D0039F95-DCED-4A18-914B-A39C209E8CB0}" presName="connSite1" presStyleCnt="0"/>
      <dgm:spPr/>
    </dgm:pt>
    <dgm:pt modelId="{7C598F4E-61F6-4EDB-A8DB-CAEDC9976E6D}" type="pres">
      <dgm:prSet presAssocID="{A5A073B7-1CBD-47C2-A4EC-D4CFF56F75DF}" presName="Name9" presStyleLbl="sibTrans2D1" presStyleIdx="0" presStyleCnt="3"/>
      <dgm:spPr/>
      <dgm:t>
        <a:bodyPr/>
        <a:lstStyle/>
        <a:p>
          <a:endParaRPr lang="fr-FR"/>
        </a:p>
      </dgm:t>
    </dgm:pt>
    <dgm:pt modelId="{BDA78608-3DB5-4631-B05A-533EBB556BD2}" type="pres">
      <dgm:prSet presAssocID="{D7F60560-5701-4144-9E94-8A9E736842F0}" presName="composite2" presStyleCnt="0"/>
      <dgm:spPr/>
    </dgm:pt>
    <dgm:pt modelId="{64CAEFD9-3303-44E4-A18F-B234F6C16962}" type="pres">
      <dgm:prSet presAssocID="{D7F60560-5701-4144-9E94-8A9E736842F0}" presName="dummyNode2" presStyleLbl="node1" presStyleIdx="0" presStyleCnt="4"/>
      <dgm:spPr/>
    </dgm:pt>
    <dgm:pt modelId="{788EA58B-60DF-4F24-AA6E-EA770F30BE55}" type="pres">
      <dgm:prSet presAssocID="{D7F60560-5701-4144-9E94-8A9E736842F0}" presName="childNode2" presStyleLbl="bgAcc1" presStyleIdx="1" presStyleCnt="4" custLinFactNeighborX="-2672" custLinFactNeighborY="91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9388A9-0273-4DFA-A0F4-020FF3EACEB2}" type="pres">
      <dgm:prSet presAssocID="{D7F60560-5701-4144-9E94-8A9E736842F0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936375-A557-446B-9F50-80E266D7DD87}" type="pres">
      <dgm:prSet presAssocID="{D7F60560-5701-4144-9E94-8A9E736842F0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E748FC-89F7-4AAE-A8D9-0559446EE3FA}" type="pres">
      <dgm:prSet presAssocID="{D7F60560-5701-4144-9E94-8A9E736842F0}" presName="connSite2" presStyleCnt="0"/>
      <dgm:spPr/>
    </dgm:pt>
    <dgm:pt modelId="{255950A1-DBCE-4B83-96BE-407688E49DB9}" type="pres">
      <dgm:prSet presAssocID="{48BDA68B-3EF7-4FD2-89E1-97E4FF3EA92E}" presName="Name18" presStyleLbl="sibTrans2D1" presStyleIdx="1" presStyleCnt="3"/>
      <dgm:spPr/>
      <dgm:t>
        <a:bodyPr/>
        <a:lstStyle/>
        <a:p>
          <a:endParaRPr lang="fr-FR"/>
        </a:p>
      </dgm:t>
    </dgm:pt>
    <dgm:pt modelId="{9A38CDB8-A149-4C99-A14B-33B8BD2EC7BD}" type="pres">
      <dgm:prSet presAssocID="{41744A10-D341-4220-B591-854FCEEBAC3A}" presName="composite1" presStyleCnt="0"/>
      <dgm:spPr/>
    </dgm:pt>
    <dgm:pt modelId="{705224E8-FF9E-48A9-AA24-E81A213D8D97}" type="pres">
      <dgm:prSet presAssocID="{41744A10-D341-4220-B591-854FCEEBAC3A}" presName="dummyNode1" presStyleLbl="node1" presStyleIdx="1" presStyleCnt="4"/>
      <dgm:spPr/>
    </dgm:pt>
    <dgm:pt modelId="{A58DD340-E810-464F-8B3D-F8B2908DCD85}" type="pres">
      <dgm:prSet presAssocID="{41744A10-D341-4220-B591-854FCEEBAC3A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0A3E1F-3AF7-40D4-ABC2-E3C02A84FC09}" type="pres">
      <dgm:prSet presAssocID="{41744A10-D341-4220-B591-854FCEEBAC3A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0C7C30-981E-4029-8AFB-8E77B5FCC853}" type="pres">
      <dgm:prSet presAssocID="{41744A10-D341-4220-B591-854FCEEBAC3A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DF7AEB-5EC1-421A-9DFC-677C85E772CE}" type="pres">
      <dgm:prSet presAssocID="{41744A10-D341-4220-B591-854FCEEBAC3A}" presName="connSite1" presStyleCnt="0"/>
      <dgm:spPr/>
    </dgm:pt>
    <dgm:pt modelId="{5F0B1C9E-D8DF-4040-93A2-821D16057F88}" type="pres">
      <dgm:prSet presAssocID="{D99FE024-3A49-400D-B029-FE4ADE823253}" presName="Name9" presStyleLbl="sibTrans2D1" presStyleIdx="2" presStyleCnt="3"/>
      <dgm:spPr/>
      <dgm:t>
        <a:bodyPr/>
        <a:lstStyle/>
        <a:p>
          <a:endParaRPr lang="fr-FR"/>
        </a:p>
      </dgm:t>
    </dgm:pt>
    <dgm:pt modelId="{48CBFEAF-E264-49AF-BB4D-5C765510CDB1}" type="pres">
      <dgm:prSet presAssocID="{6645B32E-42A9-4C05-98A9-E9C116E92003}" presName="composite2" presStyleCnt="0"/>
      <dgm:spPr/>
    </dgm:pt>
    <dgm:pt modelId="{15B0E2CA-0BA3-47E4-A805-55F6107DB825}" type="pres">
      <dgm:prSet presAssocID="{6645B32E-42A9-4C05-98A9-E9C116E92003}" presName="dummyNode2" presStyleLbl="node1" presStyleIdx="2" presStyleCnt="4"/>
      <dgm:spPr/>
    </dgm:pt>
    <dgm:pt modelId="{9B69C10C-71B4-4767-B85C-7FEF97580C2D}" type="pres">
      <dgm:prSet presAssocID="{6645B32E-42A9-4C05-98A9-E9C116E92003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258728-EC7D-4F97-9EF3-CE26411B7B8D}" type="pres">
      <dgm:prSet presAssocID="{6645B32E-42A9-4C05-98A9-E9C116E92003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1E7B12-B078-491C-96F9-76F213C66B73}" type="pres">
      <dgm:prSet presAssocID="{6645B32E-42A9-4C05-98A9-E9C116E92003}" presName="parentNode2" presStyleLbl="node1" presStyleIdx="3" presStyleCnt="4" custScaleY="147271" custLinFactNeighborX="4577" custLinFactNeighborY="-1181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FF9C17-F79B-4724-88CB-4743EC298A8F}" type="pres">
      <dgm:prSet presAssocID="{6645B32E-42A9-4C05-98A9-E9C116E92003}" presName="connSite2" presStyleCnt="0"/>
      <dgm:spPr/>
    </dgm:pt>
  </dgm:ptLst>
  <dgm:cxnLst>
    <dgm:cxn modelId="{3689E173-E5F3-4B51-8405-189645447BED}" srcId="{41744A10-D341-4220-B591-854FCEEBAC3A}" destId="{4782B994-FE6C-4491-9D32-8BED3E98105B}" srcOrd="0" destOrd="0" parTransId="{1E35521D-4830-4F08-9431-846A2F0F6868}" sibTransId="{56135DEC-F3A8-417A-9C39-2A2886E1BEE2}"/>
    <dgm:cxn modelId="{6FB98833-0846-418C-B2E8-88EC913BD782}" type="presOf" srcId="{D0039F95-DCED-4A18-914B-A39C209E8CB0}" destId="{69CB98AE-C937-4431-8B07-0A10144C2BCE}" srcOrd="0" destOrd="0" presId="urn:microsoft.com/office/officeart/2005/8/layout/hProcess4"/>
    <dgm:cxn modelId="{603A521C-F119-497C-9ADA-BF736100C7EC}" srcId="{FF9D9488-4CDA-490D-A440-2E427240642A}" destId="{6645B32E-42A9-4C05-98A9-E9C116E92003}" srcOrd="3" destOrd="0" parTransId="{5F85C73A-121B-4EB3-80EA-BB6FAB4B993F}" sibTransId="{278AEA64-2847-409F-B4B3-4F310B2D7C4A}"/>
    <dgm:cxn modelId="{0EA9F929-C392-468B-A028-E02BA3C30594}" type="presOf" srcId="{4782B994-FE6C-4491-9D32-8BED3E98105B}" destId="{D80A3E1F-3AF7-40D4-ABC2-E3C02A84FC09}" srcOrd="1" destOrd="0" presId="urn:microsoft.com/office/officeart/2005/8/layout/hProcess4"/>
    <dgm:cxn modelId="{3A6BBDA6-3A30-4DFC-8867-4429111BC3F2}" type="presOf" srcId="{4782B994-FE6C-4491-9D32-8BED3E98105B}" destId="{A58DD340-E810-464F-8B3D-F8B2908DCD85}" srcOrd="0" destOrd="0" presId="urn:microsoft.com/office/officeart/2005/8/layout/hProcess4"/>
    <dgm:cxn modelId="{CBE994E5-7CE6-42E3-B138-FD401870BC63}" srcId="{D0039F95-DCED-4A18-914B-A39C209E8CB0}" destId="{676ECFC2-3C8D-40F8-BBE6-17F9767B0320}" srcOrd="1" destOrd="0" parTransId="{AE80BF2E-2CEB-45CB-8EDF-595FFC623CF5}" sibTransId="{244EE024-7963-4FB4-B733-F2A3347876B0}"/>
    <dgm:cxn modelId="{3C276922-2EFF-400B-827A-1EC3A2E8EDDF}" srcId="{FF9D9488-4CDA-490D-A440-2E427240642A}" destId="{D7F60560-5701-4144-9E94-8A9E736842F0}" srcOrd="1" destOrd="0" parTransId="{2F215C34-CF8A-4258-BC8F-AB59E8836AD5}" sibTransId="{48BDA68B-3EF7-4FD2-89E1-97E4FF3EA92E}"/>
    <dgm:cxn modelId="{8D65B5AD-1C3D-4514-9E75-7916F1BE59DA}" type="presOf" srcId="{E29DC3DE-8810-4610-890E-D87213AB6132}" destId="{61F7C895-6C3D-4A2E-956D-426F916FD879}" srcOrd="1" destOrd="0" presId="urn:microsoft.com/office/officeart/2005/8/layout/hProcess4"/>
    <dgm:cxn modelId="{83F1FC80-897E-4EFA-971B-5F9361599D0C}" type="presOf" srcId="{676ECFC2-3C8D-40F8-BBE6-17F9767B0320}" destId="{61F7C895-6C3D-4A2E-956D-426F916FD879}" srcOrd="1" destOrd="1" presId="urn:microsoft.com/office/officeart/2005/8/layout/hProcess4"/>
    <dgm:cxn modelId="{26A99599-8652-418B-A7B5-636E440CCD4B}" type="presOf" srcId="{D779E38F-B67D-4DA3-9B26-AD8E380E7CC4}" destId="{BD9388A9-0273-4DFA-A0F4-020FF3EACEB2}" srcOrd="1" destOrd="0" presId="urn:microsoft.com/office/officeart/2005/8/layout/hProcess4"/>
    <dgm:cxn modelId="{EEFC9C22-B049-41E6-BAB3-20DF81A53855}" type="presOf" srcId="{A5A073B7-1CBD-47C2-A4EC-D4CFF56F75DF}" destId="{7C598F4E-61F6-4EDB-A8DB-CAEDC9976E6D}" srcOrd="0" destOrd="0" presId="urn:microsoft.com/office/officeart/2005/8/layout/hProcess4"/>
    <dgm:cxn modelId="{4DFBDA7C-1E35-4CB6-BE7F-4E62A3543E3A}" type="presOf" srcId="{6645B32E-42A9-4C05-98A9-E9C116E92003}" destId="{421E7B12-B078-491C-96F9-76F213C66B73}" srcOrd="0" destOrd="0" presId="urn:microsoft.com/office/officeart/2005/8/layout/hProcess4"/>
    <dgm:cxn modelId="{988ED109-3939-482D-BF66-C9964AB27F90}" type="presOf" srcId="{D99FE024-3A49-400D-B029-FE4ADE823253}" destId="{5F0B1C9E-D8DF-4040-93A2-821D16057F88}" srcOrd="0" destOrd="0" presId="urn:microsoft.com/office/officeart/2005/8/layout/hProcess4"/>
    <dgm:cxn modelId="{E8BE9B9B-6936-4C18-9324-4BC211884537}" type="presOf" srcId="{210076BE-E72E-45B3-99DB-CA74A16CEAEF}" destId="{A58DD340-E810-464F-8B3D-F8B2908DCD85}" srcOrd="0" destOrd="1" presId="urn:microsoft.com/office/officeart/2005/8/layout/hProcess4"/>
    <dgm:cxn modelId="{E2D8B549-A69B-4A2D-A199-E03DEAD751CF}" type="presOf" srcId="{FF9D9488-4CDA-490D-A440-2E427240642A}" destId="{38A206C6-2CA3-49D3-8CC6-9D2A47EF6DFE}" srcOrd="0" destOrd="0" presId="urn:microsoft.com/office/officeart/2005/8/layout/hProcess4"/>
    <dgm:cxn modelId="{C52BC2FF-EB80-4A48-BEDF-04E905C8627D}" type="presOf" srcId="{D779E38F-B67D-4DA3-9B26-AD8E380E7CC4}" destId="{788EA58B-60DF-4F24-AA6E-EA770F30BE55}" srcOrd="0" destOrd="0" presId="urn:microsoft.com/office/officeart/2005/8/layout/hProcess4"/>
    <dgm:cxn modelId="{02E135E7-2B72-46CE-8C2E-801A879910BF}" type="presOf" srcId="{F794DAFA-C4B1-4280-B062-532CD6A76E3F}" destId="{9B69C10C-71B4-4767-B85C-7FEF97580C2D}" srcOrd="0" destOrd="0" presId="urn:microsoft.com/office/officeart/2005/8/layout/hProcess4"/>
    <dgm:cxn modelId="{F48951AF-2B4E-4A54-B7EE-D4A51B9B06DF}" srcId="{6645B32E-42A9-4C05-98A9-E9C116E92003}" destId="{F794DAFA-C4B1-4280-B062-532CD6A76E3F}" srcOrd="0" destOrd="0" parTransId="{BB6592DA-8421-4B36-836B-091566636F5E}" sibTransId="{E661BC41-9514-4EAB-A4BD-1015498DB627}"/>
    <dgm:cxn modelId="{3F50BB0A-9AA0-4483-9538-54688870B544}" type="presOf" srcId="{676ECFC2-3C8D-40F8-BBE6-17F9767B0320}" destId="{E3C851FE-E009-47DB-BC4E-A2327489A5CE}" srcOrd="0" destOrd="1" presId="urn:microsoft.com/office/officeart/2005/8/layout/hProcess4"/>
    <dgm:cxn modelId="{3F2E48FC-3037-469D-BA26-F1F72D588235}" type="presOf" srcId="{41744A10-D341-4220-B591-854FCEEBAC3A}" destId="{930C7C30-981E-4029-8AFB-8E77B5FCC853}" srcOrd="0" destOrd="0" presId="urn:microsoft.com/office/officeart/2005/8/layout/hProcess4"/>
    <dgm:cxn modelId="{1E1E008D-1899-4A5A-AE6D-138F02BE3D31}" type="presOf" srcId="{E29DC3DE-8810-4610-890E-D87213AB6132}" destId="{E3C851FE-E009-47DB-BC4E-A2327489A5CE}" srcOrd="0" destOrd="0" presId="urn:microsoft.com/office/officeart/2005/8/layout/hProcess4"/>
    <dgm:cxn modelId="{048B39BE-CED2-47C1-92E5-AAB4437BF5D8}" srcId="{FF9D9488-4CDA-490D-A440-2E427240642A}" destId="{41744A10-D341-4220-B591-854FCEEBAC3A}" srcOrd="2" destOrd="0" parTransId="{E1BDE341-4370-4549-A1F7-80A7A62BDA60}" sibTransId="{D99FE024-3A49-400D-B029-FE4ADE823253}"/>
    <dgm:cxn modelId="{BF9B5C02-39BE-4760-9B28-76FE5AAC4FDF}" type="presOf" srcId="{48BDA68B-3EF7-4FD2-89E1-97E4FF3EA92E}" destId="{255950A1-DBCE-4B83-96BE-407688E49DB9}" srcOrd="0" destOrd="0" presId="urn:microsoft.com/office/officeart/2005/8/layout/hProcess4"/>
    <dgm:cxn modelId="{D0CB4F48-678B-49C4-801F-A2406953A5E8}" srcId="{D0039F95-DCED-4A18-914B-A39C209E8CB0}" destId="{E29DC3DE-8810-4610-890E-D87213AB6132}" srcOrd="0" destOrd="0" parTransId="{E18A0F49-634E-4E56-AA55-5CB2E9896A1A}" sibTransId="{1BF61087-262D-49EC-9C6C-F032E7E2EDBD}"/>
    <dgm:cxn modelId="{D37097EE-0F15-4210-98BD-17301F4D4725}" srcId="{FF9D9488-4CDA-490D-A440-2E427240642A}" destId="{D0039F95-DCED-4A18-914B-A39C209E8CB0}" srcOrd="0" destOrd="0" parTransId="{C4F4C1EC-228D-4094-B510-3573D1637F75}" sibTransId="{A5A073B7-1CBD-47C2-A4EC-D4CFF56F75DF}"/>
    <dgm:cxn modelId="{1057C3F8-9E29-444B-B062-038C43B56494}" type="presOf" srcId="{1A587A2C-C81D-4829-9C25-4254EA18F777}" destId="{788EA58B-60DF-4F24-AA6E-EA770F30BE55}" srcOrd="0" destOrd="1" presId="urn:microsoft.com/office/officeart/2005/8/layout/hProcess4"/>
    <dgm:cxn modelId="{93D0F610-FDA9-4855-A75E-6EFDFBBEA247}" type="presOf" srcId="{D7F60560-5701-4144-9E94-8A9E736842F0}" destId="{C7936375-A557-446B-9F50-80E266D7DD87}" srcOrd="0" destOrd="0" presId="urn:microsoft.com/office/officeart/2005/8/layout/hProcess4"/>
    <dgm:cxn modelId="{587CBAF1-857F-4F95-A0A4-4F99507666EF}" srcId="{D7F60560-5701-4144-9E94-8A9E736842F0}" destId="{D779E38F-B67D-4DA3-9B26-AD8E380E7CC4}" srcOrd="0" destOrd="0" parTransId="{DD2DB758-1163-46EA-B9D7-F330BA894155}" sibTransId="{C28DFD83-3CA8-436F-AA54-F36C0603BD7D}"/>
    <dgm:cxn modelId="{B19E810F-21A1-4AE2-BF42-2A9B0D339B3D}" srcId="{41744A10-D341-4220-B591-854FCEEBAC3A}" destId="{210076BE-E72E-45B3-99DB-CA74A16CEAEF}" srcOrd="1" destOrd="0" parTransId="{C23A4AE5-E8BF-4760-9E32-7C11315490AA}" sibTransId="{EC740AFF-3E9D-4DE9-9448-7B86DCD896C3}"/>
    <dgm:cxn modelId="{0E84C58C-28B6-4946-86B8-8281B1D7A7F6}" type="presOf" srcId="{1A587A2C-C81D-4829-9C25-4254EA18F777}" destId="{BD9388A9-0273-4DFA-A0F4-020FF3EACEB2}" srcOrd="1" destOrd="1" presId="urn:microsoft.com/office/officeart/2005/8/layout/hProcess4"/>
    <dgm:cxn modelId="{9DF42F74-FD99-4438-B92E-75D9B3785966}" type="presOf" srcId="{210076BE-E72E-45B3-99DB-CA74A16CEAEF}" destId="{D80A3E1F-3AF7-40D4-ABC2-E3C02A84FC09}" srcOrd="1" destOrd="1" presId="urn:microsoft.com/office/officeart/2005/8/layout/hProcess4"/>
    <dgm:cxn modelId="{8C7676AB-6885-43F3-B9D0-BFFC8D779CD8}" type="presOf" srcId="{F794DAFA-C4B1-4280-B062-532CD6A76E3F}" destId="{3C258728-EC7D-4F97-9EF3-CE26411B7B8D}" srcOrd="1" destOrd="0" presId="urn:microsoft.com/office/officeart/2005/8/layout/hProcess4"/>
    <dgm:cxn modelId="{4F381013-6460-4255-912D-8AD36C467AA6}" srcId="{D7F60560-5701-4144-9E94-8A9E736842F0}" destId="{1A587A2C-C81D-4829-9C25-4254EA18F777}" srcOrd="1" destOrd="0" parTransId="{AE903F01-7A66-4CB0-AAD7-CCBA7C87828D}" sibTransId="{C1190B53-9E9B-4C45-94C5-AB72BF677545}"/>
    <dgm:cxn modelId="{C459C01A-75FC-4753-A107-71C5FEA80650}" type="presParOf" srcId="{38A206C6-2CA3-49D3-8CC6-9D2A47EF6DFE}" destId="{BEFD5753-352C-4F29-9C5A-EF7ABE2A7AF2}" srcOrd="0" destOrd="0" presId="urn:microsoft.com/office/officeart/2005/8/layout/hProcess4"/>
    <dgm:cxn modelId="{643CAD22-2889-45F3-B946-A0F734DF4EF1}" type="presParOf" srcId="{38A206C6-2CA3-49D3-8CC6-9D2A47EF6DFE}" destId="{804F5008-57DF-47CC-8405-C86661D0E697}" srcOrd="1" destOrd="0" presId="urn:microsoft.com/office/officeart/2005/8/layout/hProcess4"/>
    <dgm:cxn modelId="{5A03572C-DAD1-4D78-B4B3-D00453EBAE25}" type="presParOf" srcId="{38A206C6-2CA3-49D3-8CC6-9D2A47EF6DFE}" destId="{F9786329-0DEF-4C07-B6F7-E3D8EC0B7A0C}" srcOrd="2" destOrd="0" presId="urn:microsoft.com/office/officeart/2005/8/layout/hProcess4"/>
    <dgm:cxn modelId="{7718740F-D81F-45C4-8E6F-25453FA4AF99}" type="presParOf" srcId="{F9786329-0DEF-4C07-B6F7-E3D8EC0B7A0C}" destId="{9434753A-0D14-413A-9DD3-72417670AC99}" srcOrd="0" destOrd="0" presId="urn:microsoft.com/office/officeart/2005/8/layout/hProcess4"/>
    <dgm:cxn modelId="{22A63CF3-8989-4DA8-BA8D-3679E7D69C8E}" type="presParOf" srcId="{9434753A-0D14-413A-9DD3-72417670AC99}" destId="{5E81F377-A333-4CAA-8A21-1C458DCBF287}" srcOrd="0" destOrd="0" presId="urn:microsoft.com/office/officeart/2005/8/layout/hProcess4"/>
    <dgm:cxn modelId="{99E0BB54-0FDF-474B-8C3F-E9B3FA1EBAE6}" type="presParOf" srcId="{9434753A-0D14-413A-9DD3-72417670AC99}" destId="{E3C851FE-E009-47DB-BC4E-A2327489A5CE}" srcOrd="1" destOrd="0" presId="urn:microsoft.com/office/officeart/2005/8/layout/hProcess4"/>
    <dgm:cxn modelId="{607A5A1B-CA45-4206-B021-94E0365BF362}" type="presParOf" srcId="{9434753A-0D14-413A-9DD3-72417670AC99}" destId="{61F7C895-6C3D-4A2E-956D-426F916FD879}" srcOrd="2" destOrd="0" presId="urn:microsoft.com/office/officeart/2005/8/layout/hProcess4"/>
    <dgm:cxn modelId="{65322912-010A-4681-9193-3DFB1F4C8D95}" type="presParOf" srcId="{9434753A-0D14-413A-9DD3-72417670AC99}" destId="{69CB98AE-C937-4431-8B07-0A10144C2BCE}" srcOrd="3" destOrd="0" presId="urn:microsoft.com/office/officeart/2005/8/layout/hProcess4"/>
    <dgm:cxn modelId="{F5AF0A20-D85A-4F5B-81EE-918B2C48BA25}" type="presParOf" srcId="{9434753A-0D14-413A-9DD3-72417670AC99}" destId="{5F313B17-F78F-4791-B2CF-52AFE1DAACBF}" srcOrd="4" destOrd="0" presId="urn:microsoft.com/office/officeart/2005/8/layout/hProcess4"/>
    <dgm:cxn modelId="{4A187979-8C0F-4FEE-B1D4-6D4DEFDCF893}" type="presParOf" srcId="{F9786329-0DEF-4C07-B6F7-E3D8EC0B7A0C}" destId="{7C598F4E-61F6-4EDB-A8DB-CAEDC9976E6D}" srcOrd="1" destOrd="0" presId="urn:microsoft.com/office/officeart/2005/8/layout/hProcess4"/>
    <dgm:cxn modelId="{63C61A15-4744-4B13-8710-13094DF10B0A}" type="presParOf" srcId="{F9786329-0DEF-4C07-B6F7-E3D8EC0B7A0C}" destId="{BDA78608-3DB5-4631-B05A-533EBB556BD2}" srcOrd="2" destOrd="0" presId="urn:microsoft.com/office/officeart/2005/8/layout/hProcess4"/>
    <dgm:cxn modelId="{35D4599D-EBFC-4967-B264-0BCA9B01DD93}" type="presParOf" srcId="{BDA78608-3DB5-4631-B05A-533EBB556BD2}" destId="{64CAEFD9-3303-44E4-A18F-B234F6C16962}" srcOrd="0" destOrd="0" presId="urn:microsoft.com/office/officeart/2005/8/layout/hProcess4"/>
    <dgm:cxn modelId="{42BFF5D4-BBBE-4524-99DC-253C708F3197}" type="presParOf" srcId="{BDA78608-3DB5-4631-B05A-533EBB556BD2}" destId="{788EA58B-60DF-4F24-AA6E-EA770F30BE55}" srcOrd="1" destOrd="0" presId="urn:microsoft.com/office/officeart/2005/8/layout/hProcess4"/>
    <dgm:cxn modelId="{CB253194-F957-4C06-8B4D-95B15FB335A0}" type="presParOf" srcId="{BDA78608-3DB5-4631-B05A-533EBB556BD2}" destId="{BD9388A9-0273-4DFA-A0F4-020FF3EACEB2}" srcOrd="2" destOrd="0" presId="urn:microsoft.com/office/officeart/2005/8/layout/hProcess4"/>
    <dgm:cxn modelId="{EDA64CA2-04F2-4C51-898D-4A302C1CA2C6}" type="presParOf" srcId="{BDA78608-3DB5-4631-B05A-533EBB556BD2}" destId="{C7936375-A557-446B-9F50-80E266D7DD87}" srcOrd="3" destOrd="0" presId="urn:microsoft.com/office/officeart/2005/8/layout/hProcess4"/>
    <dgm:cxn modelId="{4444BD61-6B98-4C91-A5F9-38761ED64CD2}" type="presParOf" srcId="{BDA78608-3DB5-4631-B05A-533EBB556BD2}" destId="{65E748FC-89F7-4AAE-A8D9-0559446EE3FA}" srcOrd="4" destOrd="0" presId="urn:microsoft.com/office/officeart/2005/8/layout/hProcess4"/>
    <dgm:cxn modelId="{11AC4878-7CC0-4902-B61E-98333E44BBCF}" type="presParOf" srcId="{F9786329-0DEF-4C07-B6F7-E3D8EC0B7A0C}" destId="{255950A1-DBCE-4B83-96BE-407688E49DB9}" srcOrd="3" destOrd="0" presId="urn:microsoft.com/office/officeart/2005/8/layout/hProcess4"/>
    <dgm:cxn modelId="{E913B817-31A3-40DF-BED3-888330012221}" type="presParOf" srcId="{F9786329-0DEF-4C07-B6F7-E3D8EC0B7A0C}" destId="{9A38CDB8-A149-4C99-A14B-33B8BD2EC7BD}" srcOrd="4" destOrd="0" presId="urn:microsoft.com/office/officeart/2005/8/layout/hProcess4"/>
    <dgm:cxn modelId="{D835353A-F16B-4F27-95C7-7EAF591A601E}" type="presParOf" srcId="{9A38CDB8-A149-4C99-A14B-33B8BD2EC7BD}" destId="{705224E8-FF9E-48A9-AA24-E81A213D8D97}" srcOrd="0" destOrd="0" presId="urn:microsoft.com/office/officeart/2005/8/layout/hProcess4"/>
    <dgm:cxn modelId="{08162208-4FDB-4D6E-9096-BF5B3A7D2A8E}" type="presParOf" srcId="{9A38CDB8-A149-4C99-A14B-33B8BD2EC7BD}" destId="{A58DD340-E810-464F-8B3D-F8B2908DCD85}" srcOrd="1" destOrd="0" presId="urn:microsoft.com/office/officeart/2005/8/layout/hProcess4"/>
    <dgm:cxn modelId="{D3D1872E-5423-481C-A55D-4BFB24EBAA6C}" type="presParOf" srcId="{9A38CDB8-A149-4C99-A14B-33B8BD2EC7BD}" destId="{D80A3E1F-3AF7-40D4-ABC2-E3C02A84FC09}" srcOrd="2" destOrd="0" presId="urn:microsoft.com/office/officeart/2005/8/layout/hProcess4"/>
    <dgm:cxn modelId="{78B3ABAF-1282-4AFA-B2A8-1C5C11BA8F76}" type="presParOf" srcId="{9A38CDB8-A149-4C99-A14B-33B8BD2EC7BD}" destId="{930C7C30-981E-4029-8AFB-8E77B5FCC853}" srcOrd="3" destOrd="0" presId="urn:microsoft.com/office/officeart/2005/8/layout/hProcess4"/>
    <dgm:cxn modelId="{33ADCF78-382D-4B22-BB5D-A38A58728BE6}" type="presParOf" srcId="{9A38CDB8-A149-4C99-A14B-33B8BD2EC7BD}" destId="{0CDF7AEB-5EC1-421A-9DFC-677C85E772CE}" srcOrd="4" destOrd="0" presId="urn:microsoft.com/office/officeart/2005/8/layout/hProcess4"/>
    <dgm:cxn modelId="{02CB8AA5-5A5D-4402-AE81-6ECDC316A165}" type="presParOf" srcId="{F9786329-0DEF-4C07-B6F7-E3D8EC0B7A0C}" destId="{5F0B1C9E-D8DF-4040-93A2-821D16057F88}" srcOrd="5" destOrd="0" presId="urn:microsoft.com/office/officeart/2005/8/layout/hProcess4"/>
    <dgm:cxn modelId="{DA9DD8A0-8908-4AEB-B62C-AD09227C0483}" type="presParOf" srcId="{F9786329-0DEF-4C07-B6F7-E3D8EC0B7A0C}" destId="{48CBFEAF-E264-49AF-BB4D-5C765510CDB1}" srcOrd="6" destOrd="0" presId="urn:microsoft.com/office/officeart/2005/8/layout/hProcess4"/>
    <dgm:cxn modelId="{9812FCFE-6E28-4521-BD89-67B28A28E3B4}" type="presParOf" srcId="{48CBFEAF-E264-49AF-BB4D-5C765510CDB1}" destId="{15B0E2CA-0BA3-47E4-A805-55F6107DB825}" srcOrd="0" destOrd="0" presId="urn:microsoft.com/office/officeart/2005/8/layout/hProcess4"/>
    <dgm:cxn modelId="{6C07AD5B-7EBB-4032-BF34-70C953330B54}" type="presParOf" srcId="{48CBFEAF-E264-49AF-BB4D-5C765510CDB1}" destId="{9B69C10C-71B4-4767-B85C-7FEF97580C2D}" srcOrd="1" destOrd="0" presId="urn:microsoft.com/office/officeart/2005/8/layout/hProcess4"/>
    <dgm:cxn modelId="{2FF713FB-C6DD-46CD-B9A5-1827E27C09EF}" type="presParOf" srcId="{48CBFEAF-E264-49AF-BB4D-5C765510CDB1}" destId="{3C258728-EC7D-4F97-9EF3-CE26411B7B8D}" srcOrd="2" destOrd="0" presId="urn:microsoft.com/office/officeart/2005/8/layout/hProcess4"/>
    <dgm:cxn modelId="{E434F5BD-C410-4286-8E84-A914BDA9973D}" type="presParOf" srcId="{48CBFEAF-E264-49AF-BB4D-5C765510CDB1}" destId="{421E7B12-B078-491C-96F9-76F213C66B73}" srcOrd="3" destOrd="0" presId="urn:microsoft.com/office/officeart/2005/8/layout/hProcess4"/>
    <dgm:cxn modelId="{40FCACED-06C4-424B-A4D8-C928F683696D}" type="presParOf" srcId="{48CBFEAF-E264-49AF-BB4D-5C765510CDB1}" destId="{73FF9C17-F79B-4724-88CB-4743EC298A8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51AD5A-B45C-49FB-B86B-BE3B0BAEAD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24C91F9-CA1A-4AE1-AF86-B35DBE387850}">
      <dgm:prSet phldrT="[Texte]"/>
      <dgm:spPr/>
      <dgm:t>
        <a:bodyPr/>
        <a:lstStyle/>
        <a:p>
          <a:r>
            <a:rPr lang="en-US" dirty="0" smtClean="0"/>
            <a:t>Necessities → imaginary words </a:t>
          </a:r>
          <a:endParaRPr lang="fr-FR" dirty="0"/>
        </a:p>
      </dgm:t>
    </dgm:pt>
    <dgm:pt modelId="{1F9A33D2-7793-42BD-A920-8300F47BA565}" type="parTrans" cxnId="{61545B53-BC52-4E0C-8115-912B24E8B0DC}">
      <dgm:prSet/>
      <dgm:spPr/>
      <dgm:t>
        <a:bodyPr/>
        <a:lstStyle/>
        <a:p>
          <a:endParaRPr lang="fr-FR"/>
        </a:p>
      </dgm:t>
    </dgm:pt>
    <dgm:pt modelId="{CCEAF363-7B8C-414A-86CA-A7B18AEC250D}" type="sibTrans" cxnId="{61545B53-BC52-4E0C-8115-912B24E8B0DC}">
      <dgm:prSet/>
      <dgm:spPr/>
      <dgm:t>
        <a:bodyPr/>
        <a:lstStyle/>
        <a:p>
          <a:endParaRPr lang="fr-FR"/>
        </a:p>
      </dgm:t>
    </dgm:pt>
    <dgm:pt modelId="{4D1393BD-E059-4DC5-952E-220EFF3EEA02}">
      <dgm:prSet/>
      <dgm:spPr/>
      <dgm:t>
        <a:bodyPr/>
        <a:lstStyle/>
        <a:p>
          <a:r>
            <a:rPr lang="en-US" dirty="0" smtClean="0"/>
            <a:t>low quality (LQ) → high quality (HQ) </a:t>
          </a:r>
          <a:endParaRPr lang="fr-FR" dirty="0"/>
        </a:p>
      </dgm:t>
    </dgm:pt>
    <dgm:pt modelId="{2527756E-F175-484F-9125-73C6C3B8E6F6}" type="parTrans" cxnId="{59B8C06F-00C0-4555-866E-FFBF6A8CE707}">
      <dgm:prSet/>
      <dgm:spPr/>
      <dgm:t>
        <a:bodyPr/>
        <a:lstStyle/>
        <a:p>
          <a:endParaRPr lang="fr-FR"/>
        </a:p>
      </dgm:t>
    </dgm:pt>
    <dgm:pt modelId="{49721793-0963-4A28-A027-0137E8F27254}" type="sibTrans" cxnId="{59B8C06F-00C0-4555-866E-FFBF6A8CE707}">
      <dgm:prSet/>
      <dgm:spPr/>
      <dgm:t>
        <a:bodyPr/>
        <a:lstStyle/>
        <a:p>
          <a:endParaRPr lang="fr-FR"/>
        </a:p>
      </dgm:t>
    </dgm:pt>
    <dgm:pt modelId="{1D3D429F-BBAB-4547-9AB8-F323F0A09A34}" type="pres">
      <dgm:prSet presAssocID="{4951AD5A-B45C-49FB-B86B-BE3B0BAEAD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F2D22A8-C417-405D-8568-E527D1C7EEB6}" type="pres">
      <dgm:prSet presAssocID="{924C91F9-CA1A-4AE1-AF86-B35DBE38785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ABC3A3-6542-4B14-BC7E-909EAB356187}" type="pres">
      <dgm:prSet presAssocID="{CCEAF363-7B8C-414A-86CA-A7B18AEC250D}" presName="spacer" presStyleCnt="0"/>
      <dgm:spPr/>
    </dgm:pt>
    <dgm:pt modelId="{16F25C2C-C892-44EF-8E37-1BE18C5B6E0C}" type="pres">
      <dgm:prSet presAssocID="{4D1393BD-E059-4DC5-952E-220EFF3EEA0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C86A000-A3CB-427B-880B-0C13BC5BC162}" type="presOf" srcId="{924C91F9-CA1A-4AE1-AF86-B35DBE387850}" destId="{1F2D22A8-C417-405D-8568-E527D1C7EEB6}" srcOrd="0" destOrd="0" presId="urn:microsoft.com/office/officeart/2005/8/layout/vList2"/>
    <dgm:cxn modelId="{CCC07A28-C0EC-4BA8-A2C2-798C82A33A36}" type="presOf" srcId="{4951AD5A-B45C-49FB-B86B-BE3B0BAEAD8E}" destId="{1D3D429F-BBAB-4547-9AB8-F323F0A09A34}" srcOrd="0" destOrd="0" presId="urn:microsoft.com/office/officeart/2005/8/layout/vList2"/>
    <dgm:cxn modelId="{883EDFE7-64F4-4F8E-8E1E-20BF1AAE3771}" type="presOf" srcId="{4D1393BD-E059-4DC5-952E-220EFF3EEA02}" destId="{16F25C2C-C892-44EF-8E37-1BE18C5B6E0C}" srcOrd="0" destOrd="0" presId="urn:microsoft.com/office/officeart/2005/8/layout/vList2"/>
    <dgm:cxn modelId="{61545B53-BC52-4E0C-8115-912B24E8B0DC}" srcId="{4951AD5A-B45C-49FB-B86B-BE3B0BAEAD8E}" destId="{924C91F9-CA1A-4AE1-AF86-B35DBE387850}" srcOrd="0" destOrd="0" parTransId="{1F9A33D2-7793-42BD-A920-8300F47BA565}" sibTransId="{CCEAF363-7B8C-414A-86CA-A7B18AEC250D}"/>
    <dgm:cxn modelId="{59B8C06F-00C0-4555-866E-FFBF6A8CE707}" srcId="{4951AD5A-B45C-49FB-B86B-BE3B0BAEAD8E}" destId="{4D1393BD-E059-4DC5-952E-220EFF3EEA02}" srcOrd="1" destOrd="0" parTransId="{2527756E-F175-484F-9125-73C6C3B8E6F6}" sibTransId="{49721793-0963-4A28-A027-0137E8F27254}"/>
    <dgm:cxn modelId="{3D51D049-FBE5-4190-94C2-FE3440502530}" type="presParOf" srcId="{1D3D429F-BBAB-4547-9AB8-F323F0A09A34}" destId="{1F2D22A8-C417-405D-8568-E527D1C7EEB6}" srcOrd="0" destOrd="0" presId="urn:microsoft.com/office/officeart/2005/8/layout/vList2"/>
    <dgm:cxn modelId="{E6B034D7-A8E0-4D67-86E5-08E1D4292E69}" type="presParOf" srcId="{1D3D429F-BBAB-4547-9AB8-F323F0A09A34}" destId="{DCABC3A3-6542-4B14-BC7E-909EAB356187}" srcOrd="1" destOrd="0" presId="urn:microsoft.com/office/officeart/2005/8/layout/vList2"/>
    <dgm:cxn modelId="{18D1A7C0-93A3-403E-ABD1-848E357E2CFF}" type="presParOf" srcId="{1D3D429F-BBAB-4547-9AB8-F323F0A09A34}" destId="{16F25C2C-C892-44EF-8E37-1BE18C5B6E0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225C7A-1F87-4760-B5CD-CF2A2EC76A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AE42170-66C6-4FE1-BC3C-699A9FA51E91}">
      <dgm:prSet phldrT="[Texte]"/>
      <dgm:spPr/>
      <dgm:t>
        <a:bodyPr/>
        <a:lstStyle/>
        <a:p>
          <a:r>
            <a:rPr lang="en-US" dirty="0" smtClean="0"/>
            <a:t>No contribution of innovation to economic development unless</a:t>
          </a:r>
          <a:endParaRPr lang="fr-FR" dirty="0"/>
        </a:p>
      </dgm:t>
    </dgm:pt>
    <dgm:pt modelId="{EF118B9A-B646-4681-BDE9-4B04C9506BFF}" type="parTrans" cxnId="{B0B89C14-12C1-439F-A793-625267111403}">
      <dgm:prSet/>
      <dgm:spPr/>
      <dgm:t>
        <a:bodyPr/>
        <a:lstStyle/>
        <a:p>
          <a:endParaRPr lang="fr-FR"/>
        </a:p>
      </dgm:t>
    </dgm:pt>
    <dgm:pt modelId="{5DF82FBC-884E-496C-A90D-59512350BE76}" type="sibTrans" cxnId="{B0B89C14-12C1-439F-A793-625267111403}">
      <dgm:prSet/>
      <dgm:spPr/>
      <dgm:t>
        <a:bodyPr/>
        <a:lstStyle/>
        <a:p>
          <a:endParaRPr lang="fr-FR"/>
        </a:p>
      </dgm:t>
    </dgm:pt>
    <dgm:pt modelId="{5CD205F4-05A3-4D71-B444-E6048972633B}">
      <dgm:prSet phldrT="[Texte]"/>
      <dgm:spPr/>
      <dgm:t>
        <a:bodyPr/>
        <a:lstStyle/>
        <a:p>
          <a:r>
            <a:rPr lang="en-US" dirty="0" smtClean="0"/>
            <a:t>a demand for the goods and services created by innovation existed</a:t>
          </a:r>
          <a:endParaRPr lang="fr-FR" dirty="0"/>
        </a:p>
      </dgm:t>
    </dgm:pt>
    <dgm:pt modelId="{43DE7529-5133-489B-AC5B-AB921D053BD5}" type="parTrans" cxnId="{1A46A5B7-3D02-4558-BAD7-2BA27BCA783A}">
      <dgm:prSet/>
      <dgm:spPr/>
      <dgm:t>
        <a:bodyPr/>
        <a:lstStyle/>
        <a:p>
          <a:endParaRPr lang="fr-FR"/>
        </a:p>
      </dgm:t>
    </dgm:pt>
    <dgm:pt modelId="{625C4ED5-E5D7-40CD-B9A8-D04F8D52607C}" type="sibTrans" cxnId="{1A46A5B7-3D02-4558-BAD7-2BA27BCA783A}">
      <dgm:prSet/>
      <dgm:spPr/>
      <dgm:t>
        <a:bodyPr/>
        <a:lstStyle/>
        <a:p>
          <a:endParaRPr lang="fr-FR"/>
        </a:p>
      </dgm:t>
    </dgm:pt>
    <dgm:pt modelId="{634FAB08-A0DB-4FCB-93F5-C80144CB7F91}">
      <dgm:prSet phldrT="[Texte]"/>
      <dgm:spPr/>
      <dgm:t>
        <a:bodyPr/>
        <a:lstStyle/>
        <a:p>
          <a:r>
            <a:rPr lang="en-GB" noProof="0" dirty="0" smtClean="0"/>
            <a:t>Simple relative of systemic  approach</a:t>
          </a:r>
          <a:endParaRPr lang="en-GB" noProof="0" dirty="0"/>
        </a:p>
      </dgm:t>
    </dgm:pt>
    <dgm:pt modelId="{D8030A4B-0F01-4724-BAF2-A14CACDFA718}" type="parTrans" cxnId="{90A50D95-2C5A-4659-8782-019517613FB3}">
      <dgm:prSet/>
      <dgm:spPr/>
      <dgm:t>
        <a:bodyPr/>
        <a:lstStyle/>
        <a:p>
          <a:endParaRPr lang="fr-FR"/>
        </a:p>
      </dgm:t>
    </dgm:pt>
    <dgm:pt modelId="{7E58C5EE-EFF9-45E7-921E-90A5E5D1A216}" type="sibTrans" cxnId="{90A50D95-2C5A-4659-8782-019517613FB3}">
      <dgm:prSet/>
      <dgm:spPr/>
      <dgm:t>
        <a:bodyPr/>
        <a:lstStyle/>
        <a:p>
          <a:endParaRPr lang="fr-FR"/>
        </a:p>
      </dgm:t>
    </dgm:pt>
    <dgm:pt modelId="{9138A91C-0D25-49D1-835C-FE70469C199C}">
      <dgm:prSet/>
      <dgm:spPr/>
      <dgm:t>
        <a:bodyPr/>
        <a:lstStyle/>
        <a:p>
          <a:r>
            <a:rPr lang="en-US" dirty="0" smtClean="0"/>
            <a:t>Co-evolution as a general mechanism of economic development </a:t>
          </a:r>
          <a:endParaRPr lang="en-GB" noProof="0" dirty="0"/>
        </a:p>
      </dgm:t>
    </dgm:pt>
    <dgm:pt modelId="{5A6AAFDC-C49E-48A4-B9EB-E4A68364B731}" type="parTrans" cxnId="{A5346CB7-B8AA-483E-AD4A-58795C1159FC}">
      <dgm:prSet/>
      <dgm:spPr/>
      <dgm:t>
        <a:bodyPr/>
        <a:lstStyle/>
        <a:p>
          <a:endParaRPr lang="fr-FR"/>
        </a:p>
      </dgm:t>
    </dgm:pt>
    <dgm:pt modelId="{D1CA704F-4471-46CB-9DE9-2CDEE6E6A9AB}" type="sibTrans" cxnId="{A5346CB7-B8AA-483E-AD4A-58795C1159FC}">
      <dgm:prSet/>
      <dgm:spPr/>
      <dgm:t>
        <a:bodyPr/>
        <a:lstStyle/>
        <a:p>
          <a:endParaRPr lang="fr-FR"/>
        </a:p>
      </dgm:t>
    </dgm:pt>
    <dgm:pt modelId="{37EAD73F-B7C6-4DD1-88EE-6696B5A78939}">
      <dgm:prSet phldrT="[Texte]"/>
      <dgm:spPr/>
      <dgm:t>
        <a:bodyPr/>
        <a:lstStyle/>
        <a:p>
          <a:r>
            <a:rPr lang="en-GB" noProof="0" dirty="0" smtClean="0"/>
            <a:t>Required: (</a:t>
          </a:r>
          <a:r>
            <a:rPr lang="en-GB" noProof="0" dirty="0" err="1" smtClean="0"/>
            <a:t>i</a:t>
          </a:r>
          <a:r>
            <a:rPr lang="en-GB" noProof="0" dirty="0" smtClean="0"/>
            <a:t>) disposable income (ii) preferences   </a:t>
          </a:r>
          <a:endParaRPr lang="fr-FR" dirty="0"/>
        </a:p>
      </dgm:t>
    </dgm:pt>
    <dgm:pt modelId="{0F3AE81C-AA59-4B74-AE87-45C1880FFD8B}" type="parTrans" cxnId="{34AD8486-0DF9-45FD-AF03-C0826C9FBCDB}">
      <dgm:prSet/>
      <dgm:spPr/>
      <dgm:t>
        <a:bodyPr/>
        <a:lstStyle/>
        <a:p>
          <a:endParaRPr lang="fr-FR"/>
        </a:p>
      </dgm:t>
    </dgm:pt>
    <dgm:pt modelId="{E28E9902-097E-4CCC-ADAB-6641C98AD496}" type="sibTrans" cxnId="{34AD8486-0DF9-45FD-AF03-C0826C9FBCDB}">
      <dgm:prSet/>
      <dgm:spPr/>
      <dgm:t>
        <a:bodyPr/>
        <a:lstStyle/>
        <a:p>
          <a:endParaRPr lang="fr-FR"/>
        </a:p>
      </dgm:t>
    </dgm:pt>
    <dgm:pt modelId="{2AED593A-8324-45F5-8578-40D6793F0A64}">
      <dgm:prSet phldrT="[Texte]"/>
      <dgm:spPr/>
      <dgm:t>
        <a:bodyPr/>
        <a:lstStyle/>
        <a:p>
          <a:r>
            <a:rPr lang="en-GB" noProof="0" dirty="0" smtClean="0"/>
            <a:t>Provides rapid acceleration of entry of new sectors  activities</a:t>
          </a:r>
          <a:endParaRPr lang="en-GB" noProof="0" dirty="0"/>
        </a:p>
      </dgm:t>
    </dgm:pt>
    <dgm:pt modelId="{B654BC8D-B86B-49A0-BBF8-41BE806CC376}" type="parTrans" cxnId="{803C78F5-25CD-4A48-AD07-E5B6319B7AD6}">
      <dgm:prSet/>
      <dgm:spPr/>
    </dgm:pt>
    <dgm:pt modelId="{CE6D1149-5E7E-4EB1-BC92-5366006033C1}" type="sibTrans" cxnId="{803C78F5-25CD-4A48-AD07-E5B6319B7AD6}">
      <dgm:prSet/>
      <dgm:spPr/>
    </dgm:pt>
    <dgm:pt modelId="{CD9BCEE4-4FCD-4702-BEF9-F1F019E85102}" type="pres">
      <dgm:prSet presAssocID="{CA225C7A-1F87-4760-B5CD-CF2A2EC76A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46D8C5A-7109-4C9A-BC43-3B4028DD8239}" type="pres">
      <dgm:prSet presAssocID="{7AE42170-66C6-4FE1-BC3C-699A9FA51E9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DF8BE1-7F56-451A-AFF2-C4CE38134BA1}" type="pres">
      <dgm:prSet presAssocID="{7AE42170-66C6-4FE1-BC3C-699A9FA51E9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D34403-BA11-4076-8F63-90A405B9A4C1}" type="pres">
      <dgm:prSet presAssocID="{9138A91C-0D25-49D1-835C-FE70469C199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5BD006-7256-4541-B715-DC9421D3C4AE}" type="pres">
      <dgm:prSet presAssocID="{9138A91C-0D25-49D1-835C-FE70469C199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03C78F5-25CD-4A48-AD07-E5B6319B7AD6}" srcId="{9138A91C-0D25-49D1-835C-FE70469C199C}" destId="{2AED593A-8324-45F5-8578-40D6793F0A64}" srcOrd="1" destOrd="0" parTransId="{B654BC8D-B86B-49A0-BBF8-41BE806CC376}" sibTransId="{CE6D1149-5E7E-4EB1-BC92-5366006033C1}"/>
    <dgm:cxn modelId="{8E63A0C9-B686-4664-8BD9-34134263E539}" type="presOf" srcId="{9138A91C-0D25-49D1-835C-FE70469C199C}" destId="{48D34403-BA11-4076-8F63-90A405B9A4C1}" srcOrd="0" destOrd="0" presId="urn:microsoft.com/office/officeart/2005/8/layout/vList2"/>
    <dgm:cxn modelId="{A5346CB7-B8AA-483E-AD4A-58795C1159FC}" srcId="{CA225C7A-1F87-4760-B5CD-CF2A2EC76A74}" destId="{9138A91C-0D25-49D1-835C-FE70469C199C}" srcOrd="1" destOrd="0" parTransId="{5A6AAFDC-C49E-48A4-B9EB-E4A68364B731}" sibTransId="{D1CA704F-4471-46CB-9DE9-2CDEE6E6A9AB}"/>
    <dgm:cxn modelId="{6DDECF0B-282F-422C-876A-FB1B611865B2}" type="presOf" srcId="{5CD205F4-05A3-4D71-B444-E6048972633B}" destId="{FEDF8BE1-7F56-451A-AFF2-C4CE38134BA1}" srcOrd="0" destOrd="0" presId="urn:microsoft.com/office/officeart/2005/8/layout/vList2"/>
    <dgm:cxn modelId="{1A46A5B7-3D02-4558-BAD7-2BA27BCA783A}" srcId="{7AE42170-66C6-4FE1-BC3C-699A9FA51E91}" destId="{5CD205F4-05A3-4D71-B444-E6048972633B}" srcOrd="0" destOrd="0" parTransId="{43DE7529-5133-489B-AC5B-AB921D053BD5}" sibTransId="{625C4ED5-E5D7-40CD-B9A8-D04F8D52607C}"/>
    <dgm:cxn modelId="{045515B1-ACBB-4C42-972A-D8AA50A46041}" type="presOf" srcId="{2AED593A-8324-45F5-8578-40D6793F0A64}" destId="{A35BD006-7256-4541-B715-DC9421D3C4AE}" srcOrd="0" destOrd="1" presId="urn:microsoft.com/office/officeart/2005/8/layout/vList2"/>
    <dgm:cxn modelId="{386BA030-86BD-45A3-85E5-F89FBF3B317E}" type="presOf" srcId="{CA225C7A-1F87-4760-B5CD-CF2A2EC76A74}" destId="{CD9BCEE4-4FCD-4702-BEF9-F1F019E85102}" srcOrd="0" destOrd="0" presId="urn:microsoft.com/office/officeart/2005/8/layout/vList2"/>
    <dgm:cxn modelId="{39AEAB7D-3CEA-4D11-A50F-7C86DBA136C8}" type="presOf" srcId="{7AE42170-66C6-4FE1-BC3C-699A9FA51E91}" destId="{246D8C5A-7109-4C9A-BC43-3B4028DD8239}" srcOrd="0" destOrd="0" presId="urn:microsoft.com/office/officeart/2005/8/layout/vList2"/>
    <dgm:cxn modelId="{90A50D95-2C5A-4659-8782-019517613FB3}" srcId="{9138A91C-0D25-49D1-835C-FE70469C199C}" destId="{634FAB08-A0DB-4FCB-93F5-C80144CB7F91}" srcOrd="0" destOrd="0" parTransId="{D8030A4B-0F01-4724-BAF2-A14CACDFA718}" sibTransId="{7E58C5EE-EFF9-45E7-921E-90A5E5D1A216}"/>
    <dgm:cxn modelId="{34AD8486-0DF9-45FD-AF03-C0826C9FBCDB}" srcId="{7AE42170-66C6-4FE1-BC3C-699A9FA51E91}" destId="{37EAD73F-B7C6-4DD1-88EE-6696B5A78939}" srcOrd="1" destOrd="0" parTransId="{0F3AE81C-AA59-4B74-AE87-45C1880FFD8B}" sibTransId="{E28E9902-097E-4CCC-ADAB-6641C98AD496}"/>
    <dgm:cxn modelId="{B0B89C14-12C1-439F-A793-625267111403}" srcId="{CA225C7A-1F87-4760-B5CD-CF2A2EC76A74}" destId="{7AE42170-66C6-4FE1-BC3C-699A9FA51E91}" srcOrd="0" destOrd="0" parTransId="{EF118B9A-B646-4681-BDE9-4B04C9506BFF}" sibTransId="{5DF82FBC-884E-496C-A90D-59512350BE76}"/>
    <dgm:cxn modelId="{ADC0A057-F2E9-4476-B324-69BD459A9EED}" type="presOf" srcId="{634FAB08-A0DB-4FCB-93F5-C80144CB7F91}" destId="{A35BD006-7256-4541-B715-DC9421D3C4AE}" srcOrd="0" destOrd="0" presId="urn:microsoft.com/office/officeart/2005/8/layout/vList2"/>
    <dgm:cxn modelId="{41EF703A-783B-44CE-A532-538ADE4D70B1}" type="presOf" srcId="{37EAD73F-B7C6-4DD1-88EE-6696B5A78939}" destId="{FEDF8BE1-7F56-451A-AFF2-C4CE38134BA1}" srcOrd="0" destOrd="1" presId="urn:microsoft.com/office/officeart/2005/8/layout/vList2"/>
    <dgm:cxn modelId="{F3240545-6DC9-4C44-A6B1-72E2D8143963}" type="presParOf" srcId="{CD9BCEE4-4FCD-4702-BEF9-F1F019E85102}" destId="{246D8C5A-7109-4C9A-BC43-3B4028DD8239}" srcOrd="0" destOrd="0" presId="urn:microsoft.com/office/officeart/2005/8/layout/vList2"/>
    <dgm:cxn modelId="{DA82523B-E89D-4309-AE9F-C32C498DAAD0}" type="presParOf" srcId="{CD9BCEE4-4FCD-4702-BEF9-F1F019E85102}" destId="{FEDF8BE1-7F56-451A-AFF2-C4CE38134BA1}" srcOrd="1" destOrd="0" presId="urn:microsoft.com/office/officeart/2005/8/layout/vList2"/>
    <dgm:cxn modelId="{44A929DE-5A62-4B37-BF37-F86BD0FD694F}" type="presParOf" srcId="{CD9BCEE4-4FCD-4702-BEF9-F1F019E85102}" destId="{48D34403-BA11-4076-8F63-90A405B9A4C1}" srcOrd="2" destOrd="0" presId="urn:microsoft.com/office/officeart/2005/8/layout/vList2"/>
    <dgm:cxn modelId="{2D099C8E-9012-421C-9E80-07E24B65F2F7}" type="presParOf" srcId="{CD9BCEE4-4FCD-4702-BEF9-F1F019E85102}" destId="{A35BD006-7256-4541-B715-DC9421D3C4A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32CDB3-87F6-441E-9385-C7586B2AB210}">
      <dsp:nvSpPr>
        <dsp:cNvPr id="0" name=""/>
        <dsp:cNvSpPr/>
      </dsp:nvSpPr>
      <dsp:spPr>
        <a:xfrm>
          <a:off x="0" y="439221"/>
          <a:ext cx="82296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Need for economic models to be able to explain </a:t>
          </a:r>
          <a:r>
            <a:rPr lang="en-GB" sz="1700" kern="1200" dirty="0" smtClean="0">
              <a:solidFill>
                <a:srgbClr val="C00000"/>
              </a:solidFill>
            </a:rPr>
            <a:t>long run</a:t>
          </a:r>
          <a:r>
            <a:rPr lang="en-GB" sz="1700" kern="1200" dirty="0" smtClean="0"/>
            <a:t> patterns (Possible? Desirable? Useful?)</a:t>
          </a:r>
          <a:endParaRPr lang="fr-FR" sz="1700" kern="1200" dirty="0"/>
        </a:p>
      </dsp:txBody>
      <dsp:txXfrm>
        <a:off x="0" y="439221"/>
        <a:ext cx="8229600" cy="963900"/>
      </dsp:txXfrm>
    </dsp:sp>
    <dsp:sp modelId="{77C1E553-4F0F-4FC0-A11E-ABB31318E6E5}">
      <dsp:nvSpPr>
        <dsp:cNvPr id="0" name=""/>
        <dsp:cNvSpPr/>
      </dsp:nvSpPr>
      <dsp:spPr>
        <a:xfrm>
          <a:off x="411480" y="188301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Long run </a:t>
          </a:r>
          <a:endParaRPr lang="en-GB" sz="1700" kern="1200" noProof="0" dirty="0"/>
        </a:p>
      </dsp:txBody>
      <dsp:txXfrm>
        <a:off x="411480" y="188301"/>
        <a:ext cx="5760720" cy="501840"/>
      </dsp:txXfrm>
    </dsp:sp>
    <dsp:sp modelId="{C6FF3192-03ED-4ED4-BF30-A09A677CAFEB}">
      <dsp:nvSpPr>
        <dsp:cNvPr id="0" name=""/>
        <dsp:cNvSpPr/>
      </dsp:nvSpPr>
      <dsp:spPr>
        <a:xfrm>
          <a:off x="0" y="1745841"/>
          <a:ext cx="8229600" cy="1526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Change in the structure and composition of the economic system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solidFill>
                <a:srgbClr val="C00000"/>
              </a:solidFill>
            </a:rPr>
            <a:t>Long run </a:t>
          </a:r>
          <a:r>
            <a:rPr lang="en-GB" sz="1700" kern="1200" dirty="0" smtClean="0"/>
            <a:t>development impossible without structural change (emergence of new sectors, institutions, organizations etc)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noProof="0" dirty="0" smtClean="0"/>
            <a:t>Structural change difficult to detect  in the short run; relatively slow process)</a:t>
          </a:r>
          <a:r>
            <a:rPr lang="fr-FR" sz="1700" kern="1200" dirty="0" smtClean="0"/>
            <a:t> </a:t>
          </a:r>
          <a:endParaRPr lang="fr-FR" sz="1700" kern="1200" dirty="0"/>
        </a:p>
      </dsp:txBody>
      <dsp:txXfrm>
        <a:off x="0" y="1745841"/>
        <a:ext cx="8229600" cy="1526175"/>
      </dsp:txXfrm>
    </dsp:sp>
    <dsp:sp modelId="{4C61A24C-FC2A-415D-A096-1186556292DB}">
      <dsp:nvSpPr>
        <dsp:cNvPr id="0" name=""/>
        <dsp:cNvSpPr/>
      </dsp:nvSpPr>
      <dsp:spPr>
        <a:xfrm>
          <a:off x="411480" y="1494921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Structural change</a:t>
          </a:r>
          <a:endParaRPr lang="fr-FR" sz="1700" kern="1200" dirty="0"/>
        </a:p>
      </dsp:txBody>
      <dsp:txXfrm>
        <a:off x="411480" y="1494921"/>
        <a:ext cx="5760720" cy="501840"/>
      </dsp:txXfrm>
    </dsp:sp>
    <dsp:sp modelId="{B97B4CE7-CBAB-4A72-AF6B-AB6FC96281AB}">
      <dsp:nvSpPr>
        <dsp:cNvPr id="0" name=""/>
        <dsp:cNvSpPr/>
      </dsp:nvSpPr>
      <dsp:spPr>
        <a:xfrm>
          <a:off x="0" y="3614736"/>
          <a:ext cx="822960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Innovation gives rise to </a:t>
          </a:r>
          <a:r>
            <a:rPr lang="en-GB" sz="1700" kern="1200" dirty="0" smtClean="0">
              <a:solidFill>
                <a:srgbClr val="C00000"/>
              </a:solidFill>
            </a:rPr>
            <a:t>qualitative change</a:t>
          </a:r>
          <a:r>
            <a:rPr lang="en-GB" sz="1700" kern="1200" dirty="0" smtClean="0"/>
            <a:t>, structural change and </a:t>
          </a:r>
          <a:r>
            <a:rPr lang="en-GB" sz="1700" kern="1200" dirty="0" smtClean="0">
              <a:solidFill>
                <a:srgbClr val="C00000"/>
              </a:solidFill>
            </a:rPr>
            <a:t>uncertainty</a:t>
          </a:r>
          <a:r>
            <a:rPr lang="en-GB" sz="1700" kern="1200" dirty="0" smtClean="0"/>
            <a:t>  </a:t>
          </a:r>
          <a:endParaRPr lang="fr-FR" sz="1700" kern="1200" dirty="0"/>
        </a:p>
      </dsp:txBody>
      <dsp:txXfrm>
        <a:off x="0" y="3614736"/>
        <a:ext cx="8229600" cy="722925"/>
      </dsp:txXfrm>
    </dsp:sp>
    <dsp:sp modelId="{2F120688-F6EF-441B-811D-ABA2021965A6}">
      <dsp:nvSpPr>
        <dsp:cNvPr id="0" name=""/>
        <dsp:cNvSpPr/>
      </dsp:nvSpPr>
      <dsp:spPr>
        <a:xfrm>
          <a:off x="411480" y="3363816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Innovation</a:t>
          </a:r>
          <a:endParaRPr lang="fr-FR" sz="1700" kern="1200" dirty="0"/>
        </a:p>
      </dsp:txBody>
      <dsp:txXfrm>
        <a:off x="411480" y="3363816"/>
        <a:ext cx="5760720" cy="50184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B25399-55FE-4956-9784-A5803242376B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Efficiency = the ratio of the inputs used to the output produced, when the type of output remains </a:t>
          </a:r>
          <a:r>
            <a:rPr lang="en-US" sz="1300" i="1" kern="1200" dirty="0" smtClean="0">
              <a:solidFill>
                <a:srgbClr val="C00000"/>
              </a:solidFill>
            </a:rPr>
            <a:t>constant</a:t>
          </a:r>
          <a:r>
            <a:rPr lang="en-US" sz="1300" kern="1200" dirty="0" smtClean="0"/>
            <a:t>.</a:t>
          </a:r>
          <a:endParaRPr lang="fr-FR" sz="1300" kern="1200" dirty="0"/>
        </a:p>
      </dsp:txBody>
      <dsp:txXfrm rot="5400000">
        <a:off x="5012703" y="-1901980"/>
        <a:ext cx="1166849" cy="5266944"/>
      </dsp:txXfrm>
    </dsp:sp>
    <dsp:sp modelId="{722F3455-25A8-4C70-B92E-522CA1435C93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Trajectory 1: The efficiency of productive processes increases during the course of economic development. </a:t>
          </a:r>
          <a:endParaRPr lang="fr-FR" sz="1700" kern="1200" dirty="0"/>
        </a:p>
      </dsp:txBody>
      <dsp:txXfrm>
        <a:off x="0" y="2209"/>
        <a:ext cx="2962656" cy="1458562"/>
      </dsp:txXfrm>
    </dsp:sp>
    <dsp:sp modelId="{3E005DFB-21AC-423D-B47A-8E78BC37A7D8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Here such variety is measured by the number of distinguishable sectors 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 sector is defined as the set of firms producing a common although highly differentiated output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noProof="0" smtClean="0"/>
            <a:t>ISI : add manufacturing to Natural Resources = differentiation </a:t>
          </a:r>
          <a:endParaRPr lang="en-GB" sz="1300" kern="1200" noProof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rgbClr val="C00000"/>
              </a:solidFill>
            </a:rPr>
            <a:t>Arrow of time </a:t>
          </a:r>
          <a:endParaRPr lang="fr-FR" sz="1300" kern="1200" dirty="0">
            <a:solidFill>
              <a:srgbClr val="C00000"/>
            </a:solidFill>
          </a:endParaRPr>
        </a:p>
      </dsp:txBody>
      <dsp:txXfrm rot="5400000">
        <a:off x="5012703" y="-370490"/>
        <a:ext cx="1166849" cy="5266944"/>
      </dsp:txXfrm>
    </dsp:sp>
    <dsp:sp modelId="{A3CB6DAF-E9A0-459A-A45B-1FF109DC9C21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Trajectory 2: The output variety of the economic system increases in the course of time. </a:t>
          </a:r>
          <a:endParaRPr lang="fr-FR" sz="1700" kern="1200" dirty="0"/>
        </a:p>
      </dsp:txBody>
      <dsp:txXfrm>
        <a:off x="0" y="1533700"/>
        <a:ext cx="2962656" cy="1458562"/>
      </dsp:txXfrm>
    </dsp:sp>
    <dsp:sp modelId="{8676E61B-1B3A-4522-8DA4-70419096E81F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This means that if during the period of observation the type of output changes what we will observe is a combination of growing productive efficiency and of quality change</a:t>
          </a:r>
          <a:endParaRPr lang="fr-FR" sz="1300" kern="1200" dirty="0"/>
        </a:p>
      </dsp:txBody>
      <dsp:txXfrm rot="5400000">
        <a:off x="5012703" y="1160999"/>
        <a:ext cx="1166849" cy="5266944"/>
      </dsp:txXfrm>
    </dsp:sp>
    <dsp:sp modelId="{1A2D9352-B981-4BA9-9BF5-2D50D335C868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Trajectory 3: The output quality and internal differentiation of existing sectors increases in the course of time after their creation. </a:t>
          </a:r>
          <a:endParaRPr lang="fr-FR" sz="1700" kern="1200" dirty="0"/>
        </a:p>
      </dsp:txBody>
      <dsp:txXfrm>
        <a:off x="0" y="3065190"/>
        <a:ext cx="2962656" cy="145856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EAE776-D4C4-45F9-A965-1927D819EF09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All demanded output could have been produced  by a declining proportion of the labor force (</a:t>
          </a:r>
          <a:r>
            <a:rPr lang="en-US" sz="1600" kern="1200" dirty="0" err="1" smtClean="0"/>
            <a:t>Pasinetti</a:t>
          </a:r>
          <a:r>
            <a:rPr lang="en-US" sz="1600" kern="1200" dirty="0" smtClean="0"/>
            <a:t>, 1981) 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but</a:t>
          </a:r>
          <a:endParaRPr lang="fr-FR" sz="1600" kern="1200" dirty="0"/>
        </a:p>
      </dsp:txBody>
      <dsp:txXfrm rot="5400000">
        <a:off x="5012703" y="-1901980"/>
        <a:ext cx="1166849" cy="5266944"/>
      </dsp:txXfrm>
    </dsp:sp>
    <dsp:sp modelId="{88607CFC-BCE4-48A8-9CB6-9646B6F5ACCA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Continuous increase in productive efficiency + saturating  demand → bottleneck </a:t>
          </a:r>
          <a:endParaRPr lang="fr-FR" sz="2200" kern="1200" dirty="0"/>
        </a:p>
      </dsp:txBody>
      <dsp:txXfrm>
        <a:off x="0" y="2209"/>
        <a:ext cx="2962656" cy="1458562"/>
      </dsp:txXfrm>
    </dsp:sp>
    <dsp:sp modelId="{67359AD9-5E62-4E1A-A7E5-4EA3008A0A2E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Can ‘re-employ’ the labour force potentially </a:t>
          </a:r>
          <a:r>
            <a:rPr lang="en-GB" sz="1600" kern="1200" noProof="0" dirty="0" smtClean="0"/>
            <a:t>displaced</a:t>
          </a:r>
          <a:r>
            <a:rPr lang="en-GB" sz="1600" kern="1200" dirty="0" smtClean="0"/>
            <a:t> by efficiency alone, </a:t>
          </a:r>
          <a:r>
            <a:rPr lang="en-US" sz="1600" kern="1200" dirty="0" smtClean="0"/>
            <a:t>compensate the bottleneck and allow long term continuation of development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Efficiency and Variety/quality </a:t>
          </a:r>
          <a:r>
            <a:rPr lang="en-GB" sz="1600" kern="1200" dirty="0" smtClean="0">
              <a:solidFill>
                <a:srgbClr val="C00000"/>
              </a:solidFill>
            </a:rPr>
            <a:t>complementary</a:t>
          </a:r>
          <a:r>
            <a:rPr lang="en-GB" sz="1600" kern="1200" dirty="0" smtClean="0"/>
            <a:t>  </a:t>
          </a:r>
          <a:endParaRPr lang="en-GB" sz="1600" kern="1200" dirty="0"/>
        </a:p>
      </dsp:txBody>
      <dsp:txXfrm rot="5400000">
        <a:off x="5012703" y="-370490"/>
        <a:ext cx="1166849" cy="5266944"/>
      </dsp:txXfrm>
    </dsp:sp>
    <dsp:sp modelId="{2A1392BD-CBE5-4DA1-9922-987F824F5500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Emergence of new sectors &amp; their internal differentiation and rising quality</a:t>
          </a:r>
          <a:endParaRPr lang="fr-FR" sz="2200" kern="1200" dirty="0"/>
        </a:p>
      </dsp:txBody>
      <dsp:txXfrm>
        <a:off x="0" y="1533700"/>
        <a:ext cx="2962656" cy="1458562"/>
      </dsp:txXfrm>
    </dsp:sp>
    <dsp:sp modelId="{04B50C85-3003-4034-8D18-3F0802308F3D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 saturation but slowing down of the rate of growth of demand with income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neglect of quality and differentiation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greater possible plurality of development paths</a:t>
          </a:r>
          <a:endParaRPr lang="en-GB" sz="1600" kern="1200" noProof="0" dirty="0"/>
        </a:p>
      </dsp:txBody>
      <dsp:txXfrm rot="5400000">
        <a:off x="5012703" y="1160999"/>
        <a:ext cx="1166849" cy="5266944"/>
      </dsp:txXfrm>
    </dsp:sp>
    <dsp:sp modelId="{4D92E209-F3D8-4242-9FD0-9C64C18DEE8B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Differences </a:t>
          </a:r>
          <a:r>
            <a:rPr lang="en-US" sz="2200" kern="1200" dirty="0" err="1" smtClean="0"/>
            <a:t>vs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Pasinetti</a:t>
          </a:r>
          <a:endParaRPr lang="fr-FR" sz="2200" kern="1200" dirty="0"/>
        </a:p>
      </dsp:txBody>
      <dsp:txXfrm>
        <a:off x="0" y="3065190"/>
        <a:ext cx="2962656" cy="14585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jpe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16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A4EA9-7212-4BD3-8FA2-406D5A9C1775}" type="datetimeFigureOut">
              <a:rPr lang="fr-FR" smtClean="0"/>
              <a:pPr/>
              <a:t>08/07/2013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07F9E-42F1-49F7-AF2F-AB363A78ED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07F9E-42F1-49F7-AF2F-AB363A78ED8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Trajectory</a:t>
            </a:r>
            <a:r>
              <a:rPr lang="fr-FR" dirty="0" smtClean="0"/>
              <a:t> 1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affected</a:t>
            </a:r>
            <a:r>
              <a:rPr lang="fr-FR" dirty="0" smtClean="0"/>
              <a:t> by division of labour 1 (</a:t>
            </a:r>
            <a:r>
              <a:rPr lang="fr-FR" dirty="0" err="1" smtClean="0"/>
              <a:t>separation</a:t>
            </a:r>
            <a:r>
              <a:rPr lang="fr-FR" dirty="0" smtClean="0"/>
              <a:t> of a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constant output </a:t>
            </a:r>
            <a:r>
              <a:rPr lang="fr-FR" dirty="0" err="1" smtClean="0"/>
              <a:t>into</a:t>
            </a:r>
            <a:r>
              <a:rPr lang="fr-FR" dirty="0" smtClean="0"/>
              <a:t> a </a:t>
            </a:r>
            <a:r>
              <a:rPr lang="fr-FR" dirty="0" err="1" smtClean="0"/>
              <a:t>greater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steps</a:t>
            </a:r>
            <a:r>
              <a:rPr lang="fr-FR" dirty="0" smtClean="0"/>
              <a:t>)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increases</a:t>
            </a:r>
            <a:r>
              <a:rPr lang="fr-FR" dirty="0" smtClean="0"/>
              <a:t> productive </a:t>
            </a:r>
            <a:r>
              <a:rPr lang="fr-FR" dirty="0" err="1" smtClean="0"/>
              <a:t>efficiency</a:t>
            </a:r>
            <a:r>
              <a:rPr lang="fr-FR" dirty="0" smtClean="0"/>
              <a:t>. </a:t>
            </a:r>
            <a:r>
              <a:rPr lang="fr-FR" dirty="0" err="1" smtClean="0"/>
              <a:t>Trajectories</a:t>
            </a:r>
            <a:r>
              <a:rPr lang="fr-FR" dirty="0" smtClean="0"/>
              <a:t> 2 and 3 are </a:t>
            </a:r>
            <a:r>
              <a:rPr lang="fr-FR" dirty="0" err="1" smtClean="0"/>
              <a:t>directly</a:t>
            </a:r>
            <a:r>
              <a:rPr lang="fr-FR" dirty="0" smtClean="0"/>
              <a:t> </a:t>
            </a:r>
            <a:r>
              <a:rPr lang="fr-FR" dirty="0" err="1" smtClean="0"/>
              <a:t>affected</a:t>
            </a:r>
            <a:r>
              <a:rPr lang="fr-FR" dirty="0" smtClean="0"/>
              <a:t> by division of labour 2 ( </a:t>
            </a:r>
            <a:r>
              <a:rPr lang="fr-FR" dirty="0" err="1" smtClean="0"/>
              <a:t>increase</a:t>
            </a:r>
            <a:r>
              <a:rPr lang="fr-FR" dirty="0" smtClean="0"/>
              <a:t> in the </a:t>
            </a:r>
            <a:r>
              <a:rPr lang="fr-FR" dirty="0" err="1" smtClean="0"/>
              <a:t>number</a:t>
            </a:r>
            <a:r>
              <a:rPr lang="fr-FR" dirty="0" smtClean="0"/>
              <a:t> of possible </a:t>
            </a:r>
            <a:r>
              <a:rPr lang="fr-FR" dirty="0" err="1" smtClean="0"/>
              <a:t>processes</a:t>
            </a:r>
            <a:r>
              <a:rPr lang="fr-FR" dirty="0" smtClean="0"/>
              <a:t> and of </a:t>
            </a:r>
            <a:r>
              <a:rPr lang="fr-FR" dirty="0" err="1" smtClean="0"/>
              <a:t>corresponding</a:t>
            </a:r>
            <a:r>
              <a:rPr lang="fr-FR" dirty="0" smtClean="0"/>
              <a:t> </a:t>
            </a:r>
            <a:r>
              <a:rPr lang="fr-FR" dirty="0" err="1" smtClean="0"/>
              <a:t>competencies</a:t>
            </a:r>
            <a:r>
              <a:rPr lang="fr-FR" dirty="0" smtClean="0"/>
              <a:t>. </a:t>
            </a:r>
            <a:r>
              <a:rPr lang="fr-FR" dirty="0" err="1" smtClean="0"/>
              <a:t>See</a:t>
            </a:r>
            <a:r>
              <a:rPr lang="fr-FR" dirty="0" smtClean="0"/>
              <a:t> The </a:t>
            </a:r>
            <a:r>
              <a:rPr lang="fr-FR" dirty="0" err="1" smtClean="0"/>
              <a:t>Wealth</a:t>
            </a:r>
            <a:r>
              <a:rPr lang="fr-FR" dirty="0" smtClean="0"/>
              <a:t> of Nations </a:t>
            </a:r>
            <a:r>
              <a:rPr lang="fr-FR" dirty="0" err="1" smtClean="0"/>
              <a:t>pp.xx</a:t>
            </a:r>
            <a:r>
              <a:rPr lang="fr-FR" dirty="0" smtClean="0"/>
              <a:t>.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trajectories</a:t>
            </a:r>
            <a:r>
              <a:rPr lang="fr-FR" baseline="0" dirty="0" smtClean="0"/>
              <a:t> 2 and 3 </a:t>
            </a:r>
            <a:r>
              <a:rPr lang="fr-FR" baseline="0" dirty="0" err="1" smtClean="0"/>
              <a:t>cannot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exist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without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trajectory</a:t>
            </a:r>
            <a:r>
              <a:rPr lang="fr-FR" baseline="0" dirty="0" smtClean="0"/>
              <a:t> 1. 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07F9E-42F1-49F7-AF2F-AB363A78ED8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Schumpeterian entrepreneurs create new firms to exploit a pervasive innovation induced by the expectation of a temporary monopoly. The following bandwagon of imitators raises the intensity of competition and gradually eliminates any further inducement to enter. Thus, the once innovative sector is transformed into a part of the circular flow (Schumpeter, 1912) or into one additional routine of the economic system.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07F9E-42F1-49F7-AF2F-AB363A78ED8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types of </a:t>
            </a:r>
            <a:r>
              <a:rPr lang="fr-FR" dirty="0" err="1" smtClean="0"/>
              <a:t>wants</a:t>
            </a:r>
            <a:r>
              <a:rPr lang="fr-FR" dirty="0" smtClean="0"/>
              <a:t>: </a:t>
            </a:r>
            <a:r>
              <a:rPr lang="fr-FR" dirty="0" err="1" smtClean="0"/>
              <a:t>necessities</a:t>
            </a:r>
            <a:r>
              <a:rPr lang="fr-FR" dirty="0" smtClean="0"/>
              <a:t> are </a:t>
            </a:r>
            <a:r>
              <a:rPr lang="fr-FR" dirty="0" err="1" smtClean="0"/>
              <a:t>given</a:t>
            </a:r>
            <a:r>
              <a:rPr lang="fr-FR" dirty="0" smtClean="0"/>
              <a:t> by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biological</a:t>
            </a:r>
            <a:r>
              <a:rPr lang="fr-FR" dirty="0" smtClean="0"/>
              <a:t> </a:t>
            </a:r>
            <a:r>
              <a:rPr lang="fr-FR" dirty="0" err="1" smtClean="0"/>
              <a:t>heritage</a:t>
            </a:r>
            <a:r>
              <a:rPr lang="fr-FR" dirty="0" smtClean="0"/>
              <a:t>, </a:t>
            </a:r>
            <a:r>
              <a:rPr lang="fr-FR" dirty="0" err="1" smtClean="0"/>
              <a:t>imaginary</a:t>
            </a:r>
            <a:r>
              <a:rPr lang="fr-FR" dirty="0" smtClean="0"/>
              <a:t> </a:t>
            </a:r>
            <a:r>
              <a:rPr lang="fr-FR" dirty="0" err="1" smtClean="0"/>
              <a:t>worlds</a:t>
            </a:r>
            <a:r>
              <a:rPr lang="fr-FR" dirty="0" smtClean="0"/>
              <a:t> </a:t>
            </a:r>
            <a:r>
              <a:rPr lang="fr-FR" dirty="0" err="1" smtClean="0"/>
              <a:t>defines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tyeps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wants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are not </a:t>
            </a:r>
            <a:r>
              <a:rPr lang="fr-FR" baseline="0" dirty="0" err="1" smtClean="0"/>
              <a:t>necessary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survival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have a </a:t>
            </a:r>
            <a:r>
              <a:rPr lang="fr-FR" baseline="0" dirty="0" err="1" smtClean="0"/>
              <a:t>socially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induced</a:t>
            </a:r>
            <a:r>
              <a:rPr lang="fr-FR" baseline="0" dirty="0" smtClean="0"/>
              <a:t>/</a:t>
            </a:r>
            <a:r>
              <a:rPr lang="fr-FR" baseline="0" dirty="0" err="1" smtClean="0"/>
              <a:t>constructed</a:t>
            </a:r>
            <a:r>
              <a:rPr lang="fr-FR" baseline="0" dirty="0" smtClean="0"/>
              <a:t> importance in </a:t>
            </a:r>
            <a:r>
              <a:rPr lang="fr-FR" baseline="0" dirty="0" err="1" smtClean="0"/>
              <a:t>advanced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societies</a:t>
            </a:r>
            <a:r>
              <a:rPr lang="fr-FR" baseline="0" dirty="0" smtClean="0"/>
              <a:t>.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07F9E-42F1-49F7-AF2F-AB363A78ED8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07F9E-42F1-49F7-AF2F-AB363A78ED82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8717-1927-45A8-816D-8C09B9AFDF37}" type="datetimeFigureOut">
              <a:rPr lang="fr-FR" smtClean="0"/>
              <a:pPr/>
              <a:t>08/07/2013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1C8C-D861-44EA-91B5-75DCFE7F7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8717-1927-45A8-816D-8C09B9AFDF37}" type="datetimeFigureOut">
              <a:rPr lang="fr-FR" smtClean="0"/>
              <a:pPr/>
              <a:t>08/07/2013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1C8C-D861-44EA-91B5-75DCFE7F7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8717-1927-45A8-816D-8C09B9AFDF37}" type="datetimeFigureOut">
              <a:rPr lang="fr-FR" smtClean="0"/>
              <a:pPr/>
              <a:t>08/07/2013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1C8C-D861-44EA-91B5-75DCFE7F7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8717-1927-45A8-816D-8C09B9AFDF37}" type="datetimeFigureOut">
              <a:rPr lang="fr-FR" smtClean="0"/>
              <a:pPr/>
              <a:t>08/07/2013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1C8C-D861-44EA-91B5-75DCFE7F7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8717-1927-45A8-816D-8C09B9AFDF37}" type="datetimeFigureOut">
              <a:rPr lang="fr-FR" smtClean="0"/>
              <a:pPr/>
              <a:t>08/07/2013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1C8C-D861-44EA-91B5-75DCFE7F7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8717-1927-45A8-816D-8C09B9AFDF37}" type="datetimeFigureOut">
              <a:rPr lang="fr-FR" smtClean="0"/>
              <a:pPr/>
              <a:t>08/07/2013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1C8C-D861-44EA-91B5-75DCFE7F7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8717-1927-45A8-816D-8C09B9AFDF37}" type="datetimeFigureOut">
              <a:rPr lang="fr-FR" smtClean="0"/>
              <a:pPr/>
              <a:t>08/07/2013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1C8C-D861-44EA-91B5-75DCFE7F7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8717-1927-45A8-816D-8C09B9AFDF37}" type="datetimeFigureOut">
              <a:rPr lang="fr-FR" smtClean="0"/>
              <a:pPr/>
              <a:t>08/07/2013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1C8C-D861-44EA-91B5-75DCFE7F7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8717-1927-45A8-816D-8C09B9AFDF37}" type="datetimeFigureOut">
              <a:rPr lang="fr-FR" smtClean="0"/>
              <a:pPr/>
              <a:t>08/07/2013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1C8C-D861-44EA-91B5-75DCFE7F7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8717-1927-45A8-816D-8C09B9AFDF37}" type="datetimeFigureOut">
              <a:rPr lang="fr-FR" smtClean="0"/>
              <a:pPr/>
              <a:t>08/07/2013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1C8C-D861-44EA-91B5-75DCFE7F7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8717-1927-45A8-816D-8C09B9AFDF37}" type="datetimeFigureOut">
              <a:rPr lang="fr-FR" smtClean="0"/>
              <a:pPr/>
              <a:t>08/07/2013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1C8C-D861-44EA-91B5-75DCFE7F7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8717-1927-45A8-816D-8C09B9AFDF37}" type="datetimeFigureOut">
              <a:rPr lang="fr-FR" smtClean="0"/>
              <a:pPr/>
              <a:t>08/07/2013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F1C8C-D861-44EA-91B5-75DCFE7F76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33123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en-US" sz="3600" dirty="0" smtClean="0"/>
              <a:t>CAN ECONOMICS INTERPRET ECONOMIC HISTORY? AND, IS IT USEFUL? </a:t>
            </a:r>
            <a:br>
              <a:rPr lang="en-US" sz="3600" dirty="0" smtClean="0"/>
            </a:br>
            <a:r>
              <a:rPr lang="en-US" sz="3600" i="1" dirty="0" smtClean="0"/>
              <a:t>	</a:t>
            </a:r>
            <a:br>
              <a:rPr lang="en-US" sz="3600" i="1" dirty="0" smtClean="0"/>
            </a:br>
            <a:r>
              <a:rPr lang="en-US" sz="3600" i="1" dirty="0" smtClean="0"/>
              <a:t>From necessities to imaginary  worlds: structural change, product quality and economic development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Pier Paolo Saviotti* ° &amp; Andres Pyka°</a:t>
            </a:r>
          </a:p>
          <a:p>
            <a:pPr>
              <a:buFont typeface="Arial" charset="0"/>
              <a:buChar char="•"/>
            </a:pPr>
            <a:endParaRPr lang="fr-FR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*ECIS (Eindhoven </a:t>
            </a:r>
            <a:r>
              <a:rPr lang="fr-FR" dirty="0" err="1" smtClean="0">
                <a:solidFill>
                  <a:srgbClr val="002060"/>
                </a:solidFill>
              </a:rPr>
              <a:t>Technological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University</a:t>
            </a:r>
            <a:r>
              <a:rPr lang="fr-FR" dirty="0" smtClean="0">
                <a:solidFill>
                  <a:srgbClr val="002060"/>
                </a:solidFill>
              </a:rPr>
              <a:t>), </a:t>
            </a:r>
          </a:p>
          <a:p>
            <a:pPr>
              <a:buFont typeface="Arial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*INRA GAEL, GREDEG CNRS, </a:t>
            </a:r>
            <a:r>
              <a:rPr lang="fr-FR" dirty="0" err="1" smtClean="0">
                <a:solidFill>
                  <a:srgbClr val="002060"/>
                </a:solidFill>
              </a:rPr>
              <a:t>Department</a:t>
            </a:r>
            <a:r>
              <a:rPr lang="fr-FR" dirty="0" smtClean="0">
                <a:solidFill>
                  <a:srgbClr val="002060"/>
                </a:solidFill>
              </a:rPr>
              <a:t> of </a:t>
            </a:r>
            <a:r>
              <a:rPr lang="fr-FR" dirty="0" err="1" smtClean="0">
                <a:solidFill>
                  <a:srgbClr val="002060"/>
                </a:solidFill>
              </a:rPr>
              <a:t>Economics</a:t>
            </a:r>
            <a:r>
              <a:rPr lang="fr-FR" dirty="0" smtClean="0">
                <a:solidFill>
                  <a:srgbClr val="002060"/>
                </a:solidFill>
              </a:rPr>
              <a:t>, </a:t>
            </a:r>
            <a:r>
              <a:rPr lang="fr-FR" dirty="0" err="1" smtClean="0">
                <a:solidFill>
                  <a:srgbClr val="002060"/>
                </a:solidFill>
              </a:rPr>
              <a:t>Hohenheim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University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</a:p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° </a:t>
            </a:r>
            <a:r>
              <a:rPr lang="fr-FR" dirty="0" err="1" smtClean="0">
                <a:solidFill>
                  <a:srgbClr val="002060"/>
                </a:solidFill>
              </a:rPr>
              <a:t>Department</a:t>
            </a:r>
            <a:r>
              <a:rPr lang="fr-FR" dirty="0" smtClean="0">
                <a:solidFill>
                  <a:srgbClr val="002060"/>
                </a:solidFill>
              </a:rPr>
              <a:t> of </a:t>
            </a:r>
            <a:r>
              <a:rPr lang="fr-FR" dirty="0" err="1" smtClean="0">
                <a:solidFill>
                  <a:srgbClr val="002060"/>
                </a:solidFill>
              </a:rPr>
              <a:t>Economics</a:t>
            </a:r>
            <a:r>
              <a:rPr lang="fr-FR" dirty="0" smtClean="0">
                <a:solidFill>
                  <a:srgbClr val="002060"/>
                </a:solidFill>
              </a:rPr>
              <a:t>, </a:t>
            </a:r>
            <a:r>
              <a:rPr lang="fr-FR" dirty="0" err="1" smtClean="0">
                <a:solidFill>
                  <a:srgbClr val="002060"/>
                </a:solidFill>
              </a:rPr>
              <a:t>Hohenheim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University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endParaRPr lang="fr-FR" dirty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Employment</a:t>
            </a:r>
            <a:endParaRPr lang="en-GB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552728" cy="333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39552" y="5589240"/>
            <a:ext cx="77048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Aggregate employment can grow even when the rate of growth of employment within each sector is negative (compensation)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Periods in capitalist development </a:t>
            </a:r>
            <a:endParaRPr lang="en-GB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Demand evolution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Since the industrial revolution from necessities to imaginary worlds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643182"/>
            <a:ext cx="4286280" cy="39290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Co-evolution of innovation and  demand 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Population and education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Human capital and education</a:t>
            </a:r>
            <a:endParaRPr lang="fr-FR" dirty="0"/>
          </a:p>
        </p:txBody>
      </p:sp>
      <p:sp>
        <p:nvSpPr>
          <p:cNvPr id="22" name="Espace réservé du contenu 21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GB" dirty="0" smtClean="0"/>
              <a:t>Human capital </a:t>
            </a:r>
          </a:p>
          <a:p>
            <a:r>
              <a:rPr lang="en-GB" dirty="0" smtClean="0"/>
              <a:t>Investment in education→ education capital stock (</a:t>
            </a:r>
            <a:r>
              <a:rPr lang="en-GB" dirty="0" err="1" smtClean="0"/>
              <a:t>CS</a:t>
            </a:r>
            <a:r>
              <a:rPr lang="en-GB" baseline="-25000" dirty="0" err="1" smtClean="0"/>
              <a:t>edi</a:t>
            </a:r>
            <a:r>
              <a:rPr lang="en-GB" dirty="0" smtClean="0"/>
              <a:t>) → quality h</a:t>
            </a:r>
            <a:r>
              <a:rPr lang="en-GB" baseline="-25000" dirty="0" smtClean="0"/>
              <a:t>i</a:t>
            </a:r>
            <a:r>
              <a:rPr lang="en-GB" dirty="0" smtClean="0"/>
              <a:t> of human capital</a:t>
            </a:r>
          </a:p>
          <a:p>
            <a:r>
              <a:rPr lang="en-GB" dirty="0" smtClean="0"/>
              <a:t> k</a:t>
            </a:r>
            <a:r>
              <a:rPr lang="en-GB" baseline="-25000" dirty="0" smtClean="0"/>
              <a:t>ed </a:t>
            </a:r>
            <a:r>
              <a:rPr lang="en-GB" dirty="0" smtClean="0"/>
              <a:t>= the quality of educational institutions in forming  human capital</a:t>
            </a:r>
          </a:p>
          <a:p>
            <a:r>
              <a:rPr lang="en-GB" dirty="0" smtClean="0"/>
              <a:t>Overall human capital H</a:t>
            </a:r>
            <a:r>
              <a:rPr lang="en-GB" baseline="-25000" dirty="0" smtClean="0"/>
              <a:t>i</a:t>
            </a:r>
            <a:r>
              <a:rPr lang="en-GB" dirty="0" smtClean="0"/>
              <a:t> is obtained by multiplying </a:t>
            </a:r>
            <a:r>
              <a:rPr lang="en-GB" dirty="0" err="1" smtClean="0"/>
              <a:t>sectoral</a:t>
            </a:r>
            <a:r>
              <a:rPr lang="en-GB" dirty="0" smtClean="0"/>
              <a:t> labour by the quality h</a:t>
            </a:r>
            <a:r>
              <a:rPr lang="en-GB" baseline="-25000" dirty="0" smtClean="0"/>
              <a:t>i</a:t>
            </a:r>
            <a:r>
              <a:rPr lang="en-GB" dirty="0" smtClean="0"/>
              <a:t> of human capital </a:t>
            </a:r>
            <a:endParaRPr lang="en-GB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5508104" y="2420888"/>
          <a:ext cx="2167111" cy="591030"/>
        </p:xfrm>
        <a:graphic>
          <a:graphicData uri="http://schemas.openxmlformats.org/presentationml/2006/ole">
            <p:oleObj spid="_x0000_s27649" name="Équation" r:id="rId3" imgW="491344" imgH="253912" progId="Equation.3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148064" y="3429000"/>
          <a:ext cx="2588692" cy="526157"/>
        </p:xfrm>
        <a:graphic>
          <a:graphicData uri="http://schemas.openxmlformats.org/presentationml/2006/ole">
            <p:oleObj spid="_x0000_s27651" name="Équation" r:id="rId4" imgW="491400" imgH="241254" progId="Equation.3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076056" y="4653136"/>
          <a:ext cx="2965402" cy="745232"/>
        </p:xfrm>
        <a:graphic>
          <a:graphicData uri="http://schemas.openxmlformats.org/presentationml/2006/ole">
            <p:oleObj spid="_x0000_s27653" name="Équation" r:id="rId5" imgW="491449" imgH="457148" progId="Equation.3">
              <p:embed/>
            </p:oleObj>
          </a:graphicData>
        </a:graphic>
      </p:graphicFrame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Variety, product quality, income and employment growth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Income growth </a:t>
            </a:r>
            <a:endParaRPr lang="en-GB" dirty="0"/>
          </a:p>
        </p:txBody>
      </p:sp>
      <p:pic>
        <p:nvPicPr>
          <p:cNvPr id="14" name="Grafik 27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2880320" cy="12125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texte 10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4041775" cy="639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Employment growth </a:t>
            </a:r>
            <a:endParaRPr lang="en-GB" dirty="0"/>
          </a:p>
        </p:txBody>
      </p:sp>
      <p:pic>
        <p:nvPicPr>
          <p:cNvPr id="13" name="Grafik 25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2736303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683568" y="4365104"/>
            <a:ext cx="309634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LQ : light curve, HQ: bold curve Vertical line : time required for HQ income to catch up with and to overtake LQ ( ICUT)   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3131840" y="292494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364088" y="4725144"/>
            <a:ext cx="288032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LQ light curve, HQ bold curve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Comparison  LQ, HQ</a:t>
            </a:r>
            <a:endParaRPr lang="en-GB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Transition LQ → HQ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Mechanism of economic development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2962672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(LQ </a:t>
            </a:r>
            <a:r>
              <a:rPr lang="en-GB" dirty="0" smtClean="0">
                <a:sym typeface="Symbol"/>
              </a:rPr>
              <a:t></a:t>
            </a:r>
            <a:r>
              <a:rPr lang="en-GB" dirty="0" smtClean="0"/>
              <a:t> HQ) transition can occur through a </a:t>
            </a:r>
            <a:r>
              <a:rPr lang="en-GB" dirty="0" smtClean="0">
                <a:solidFill>
                  <a:srgbClr val="C00000"/>
                </a:solidFill>
              </a:rPr>
              <a:t>virtuous</a:t>
            </a:r>
            <a:r>
              <a:rPr lang="en-GB" dirty="0" smtClean="0"/>
              <a:t> circle, but not under all circumstances.  See for example effect of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qual</a:t>
            </a:r>
            <a:r>
              <a:rPr lang="en-GB" dirty="0" smtClean="0"/>
              <a:t>  </a:t>
            </a:r>
          </a:p>
          <a:p>
            <a:endParaRPr lang="en-GB" dirty="0" smtClean="0"/>
          </a:p>
          <a:p>
            <a:r>
              <a:rPr lang="en-GB" dirty="0" smtClean="0"/>
              <a:t>Wages as costs </a:t>
            </a:r>
            <a:r>
              <a:rPr lang="en-GB" dirty="0" err="1" smtClean="0"/>
              <a:t>vs</a:t>
            </a:r>
            <a:r>
              <a:rPr lang="en-GB" dirty="0" smtClean="0"/>
              <a:t> purchasing power </a:t>
            </a:r>
            <a:endParaRPr lang="fr-FR" dirty="0"/>
          </a:p>
        </p:txBody>
      </p:sp>
      <p:graphicFrame>
        <p:nvGraphicFramePr>
          <p:cNvPr id="5" name="Espace réservé du contenu 3"/>
          <p:cNvGraphicFramePr>
            <a:graphicFrameLocks noGrp="1"/>
          </p:cNvGraphicFramePr>
          <p:nvPr>
            <p:ph sz="half" idx="2"/>
          </p:nvPr>
        </p:nvGraphicFramePr>
        <p:xfrm>
          <a:off x="5292080" y="2132856"/>
          <a:ext cx="3394720" cy="384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563888" y="4149080"/>
            <a:ext cx="165618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Increasing education </a:t>
            </a:r>
            <a:endParaRPr lang="en-GB" dirty="0"/>
          </a:p>
        </p:txBody>
      </p:sp>
      <p:sp>
        <p:nvSpPr>
          <p:cNvPr id="10" name="Flèche courbée vers le bas 9"/>
          <p:cNvSpPr/>
          <p:nvPr/>
        </p:nvSpPr>
        <p:spPr>
          <a:xfrm rot="10435026">
            <a:off x="4451244" y="4932600"/>
            <a:ext cx="1224136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 courbée vers le bas 10"/>
          <p:cNvSpPr/>
          <p:nvPr/>
        </p:nvSpPr>
        <p:spPr>
          <a:xfrm>
            <a:off x="4211960" y="3429000"/>
            <a:ext cx="1224136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 vers le haut 11"/>
          <p:cNvSpPr/>
          <p:nvPr/>
        </p:nvSpPr>
        <p:spPr>
          <a:xfrm>
            <a:off x="3851920" y="2780928"/>
            <a:ext cx="288032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635896" y="1556792"/>
            <a:ext cx="194421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Falling rate of population growth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Structural change and  long run economic development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Processus 1"/>
          <p:cNvSpPr/>
          <p:nvPr/>
        </p:nvSpPr>
        <p:spPr>
          <a:xfrm>
            <a:off x="1763688" y="908720"/>
            <a:ext cx="936104" cy="576064"/>
          </a:xfrm>
          <a:prstGeom prst="flowChartProcess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Organigramme : Processus 2"/>
          <p:cNvSpPr/>
          <p:nvPr/>
        </p:nvSpPr>
        <p:spPr>
          <a:xfrm>
            <a:off x="4716016" y="908720"/>
            <a:ext cx="999728" cy="711696"/>
          </a:xfrm>
          <a:prstGeom prst="flowChartProcess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Organigramme : Processus 3"/>
          <p:cNvSpPr/>
          <p:nvPr/>
        </p:nvSpPr>
        <p:spPr>
          <a:xfrm>
            <a:off x="1979712" y="4005064"/>
            <a:ext cx="1008112" cy="504056"/>
          </a:xfrm>
          <a:prstGeom prst="flowChartProcess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Organigramme : Processus 4"/>
          <p:cNvSpPr/>
          <p:nvPr/>
        </p:nvSpPr>
        <p:spPr>
          <a:xfrm>
            <a:off x="6804248" y="908720"/>
            <a:ext cx="1224136" cy="720080"/>
          </a:xfrm>
          <a:prstGeom prst="flowChartProcess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Organigramme : Processus 5"/>
          <p:cNvSpPr/>
          <p:nvPr/>
        </p:nvSpPr>
        <p:spPr>
          <a:xfrm>
            <a:off x="899592" y="4941168"/>
            <a:ext cx="720080" cy="576064"/>
          </a:xfrm>
          <a:prstGeom prst="flowChartProcess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Organigramme : Processus 6"/>
          <p:cNvSpPr/>
          <p:nvPr/>
        </p:nvSpPr>
        <p:spPr>
          <a:xfrm>
            <a:off x="2483768" y="5733256"/>
            <a:ext cx="792088" cy="576064"/>
          </a:xfrm>
          <a:prstGeom prst="flowChartProcess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Organigramme : Processus 7"/>
          <p:cNvSpPr/>
          <p:nvPr/>
        </p:nvSpPr>
        <p:spPr>
          <a:xfrm>
            <a:off x="971600" y="2420888"/>
            <a:ext cx="1008112" cy="504056"/>
          </a:xfrm>
          <a:prstGeom prst="flowChartProcess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Organigramme : Processus 8"/>
          <p:cNvSpPr/>
          <p:nvPr/>
        </p:nvSpPr>
        <p:spPr>
          <a:xfrm>
            <a:off x="4788024" y="2132856"/>
            <a:ext cx="864096" cy="576064"/>
          </a:xfrm>
          <a:prstGeom prst="flowChartProcess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Organigramme : Processus 9"/>
          <p:cNvSpPr/>
          <p:nvPr/>
        </p:nvSpPr>
        <p:spPr>
          <a:xfrm>
            <a:off x="3059832" y="4725144"/>
            <a:ext cx="1008112" cy="576064"/>
          </a:xfrm>
          <a:prstGeom prst="flowChartProcess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Organigramme : Processus 10"/>
          <p:cNvSpPr/>
          <p:nvPr/>
        </p:nvSpPr>
        <p:spPr>
          <a:xfrm>
            <a:off x="3131840" y="3284984"/>
            <a:ext cx="792088" cy="432048"/>
          </a:xfrm>
          <a:prstGeom prst="flowChartProcess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Organigramme : Processus 12"/>
          <p:cNvSpPr/>
          <p:nvPr/>
        </p:nvSpPr>
        <p:spPr>
          <a:xfrm>
            <a:off x="4788024" y="3212976"/>
            <a:ext cx="864096" cy="576064"/>
          </a:xfrm>
          <a:prstGeom prst="flowChartProcess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2" name="Groupe 46"/>
          <p:cNvGrpSpPr/>
          <p:nvPr/>
        </p:nvGrpSpPr>
        <p:grpSpPr>
          <a:xfrm>
            <a:off x="1259632" y="1196752"/>
            <a:ext cx="504056" cy="1224136"/>
            <a:chOff x="1259632" y="1196752"/>
            <a:chExt cx="504056" cy="1224136"/>
          </a:xfrm>
        </p:grpSpPr>
        <p:cxnSp>
          <p:nvCxnSpPr>
            <p:cNvPr id="15" name="Connecteur droit 14"/>
            <p:cNvCxnSpPr>
              <a:stCxn id="2" idx="1"/>
            </p:cNvCxnSpPr>
            <p:nvPr/>
          </p:nvCxnSpPr>
          <p:spPr>
            <a:xfrm flipH="1">
              <a:off x="1259632" y="11967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>
              <a:off x="1259632" y="1196752"/>
              <a:ext cx="0" cy="1224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necteur droit avec flèche 24"/>
          <p:cNvCxnSpPr>
            <a:endCxn id="6" idx="0"/>
          </p:cNvCxnSpPr>
          <p:nvPr/>
        </p:nvCxnSpPr>
        <p:spPr>
          <a:xfrm>
            <a:off x="1259632" y="2924944"/>
            <a:ext cx="0" cy="20162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9" idx="1"/>
            <a:endCxn id="2" idx="3"/>
          </p:cNvCxnSpPr>
          <p:nvPr/>
        </p:nvCxnSpPr>
        <p:spPr>
          <a:xfrm flipH="1" flipV="1">
            <a:off x="2699792" y="1196752"/>
            <a:ext cx="2088232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9" idx="0"/>
            <a:endCxn id="3" idx="2"/>
          </p:cNvCxnSpPr>
          <p:nvPr/>
        </p:nvCxnSpPr>
        <p:spPr>
          <a:xfrm flipH="1" flipV="1">
            <a:off x="5215880" y="1620416"/>
            <a:ext cx="4192" cy="5124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13" idx="0"/>
            <a:endCxn id="9" idx="2"/>
          </p:cNvCxnSpPr>
          <p:nvPr/>
        </p:nvCxnSpPr>
        <p:spPr>
          <a:xfrm flipV="1">
            <a:off x="5220072" y="270892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41"/>
          <p:cNvGrpSpPr/>
          <p:nvPr/>
        </p:nvGrpSpPr>
        <p:grpSpPr>
          <a:xfrm>
            <a:off x="2483768" y="3501008"/>
            <a:ext cx="648072" cy="504056"/>
            <a:chOff x="2483768" y="3501008"/>
            <a:chExt cx="648072" cy="504056"/>
          </a:xfrm>
        </p:grpSpPr>
        <p:cxnSp>
          <p:nvCxnSpPr>
            <p:cNvPr id="34" name="Connecteur droit 33"/>
            <p:cNvCxnSpPr>
              <a:stCxn id="4" idx="0"/>
            </p:cNvCxnSpPr>
            <p:nvPr/>
          </p:nvCxnSpPr>
          <p:spPr>
            <a:xfrm flipV="1">
              <a:off x="2483768" y="3501008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>
              <a:endCxn id="11" idx="1"/>
            </p:cNvCxnSpPr>
            <p:nvPr/>
          </p:nvCxnSpPr>
          <p:spPr>
            <a:xfrm>
              <a:off x="2483768" y="3501008"/>
              <a:ext cx="64807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47"/>
          <p:cNvGrpSpPr/>
          <p:nvPr/>
        </p:nvGrpSpPr>
        <p:grpSpPr>
          <a:xfrm rot="16200000">
            <a:off x="1619672" y="5157192"/>
            <a:ext cx="504056" cy="1224136"/>
            <a:chOff x="1259632" y="1196752"/>
            <a:chExt cx="504056" cy="1224136"/>
          </a:xfrm>
        </p:grpSpPr>
        <p:cxnSp>
          <p:nvCxnSpPr>
            <p:cNvPr id="49" name="Connecteur droit 48"/>
            <p:cNvCxnSpPr/>
            <p:nvPr/>
          </p:nvCxnSpPr>
          <p:spPr>
            <a:xfrm flipH="1">
              <a:off x="1259632" y="11967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>
              <a:off x="1259632" y="1196752"/>
              <a:ext cx="0" cy="1224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necteur droit 51"/>
          <p:cNvCxnSpPr/>
          <p:nvPr/>
        </p:nvCxnSpPr>
        <p:spPr>
          <a:xfrm>
            <a:off x="3275856" y="6021288"/>
            <a:ext cx="360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V="1">
            <a:off x="6876256" y="2420888"/>
            <a:ext cx="0" cy="36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endCxn id="9" idx="3"/>
          </p:cNvCxnSpPr>
          <p:nvPr/>
        </p:nvCxnSpPr>
        <p:spPr>
          <a:xfrm flipH="1">
            <a:off x="5652120" y="2420888"/>
            <a:ext cx="12241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3923928" y="3501008"/>
            <a:ext cx="8640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>
            <a:stCxn id="13" idx="3"/>
          </p:cNvCxnSpPr>
          <p:nvPr/>
        </p:nvCxnSpPr>
        <p:spPr>
          <a:xfrm>
            <a:off x="5652120" y="3501008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V="1">
            <a:off x="7308304" y="1628800"/>
            <a:ext cx="0" cy="1872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>
            <a:stCxn id="10" idx="3"/>
          </p:cNvCxnSpPr>
          <p:nvPr/>
        </p:nvCxnSpPr>
        <p:spPr>
          <a:xfrm>
            <a:off x="4067944" y="5013176"/>
            <a:ext cx="35283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V="1">
            <a:off x="7596336" y="1628800"/>
            <a:ext cx="0" cy="33843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4067944" y="4797152"/>
            <a:ext cx="23042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6372200" y="1268760"/>
            <a:ext cx="0" cy="3528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>
            <a:endCxn id="3" idx="3"/>
          </p:cNvCxnSpPr>
          <p:nvPr/>
        </p:nvCxnSpPr>
        <p:spPr>
          <a:xfrm flipH="1" flipV="1">
            <a:off x="5715744" y="1264568"/>
            <a:ext cx="656456" cy="41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1907704" y="105273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Disp</a:t>
            </a:r>
            <a:r>
              <a:rPr lang="fr-FR" sz="1600" b="1" baseline="-25000" dirty="0" err="1" smtClean="0"/>
              <a:t>i</a:t>
            </a:r>
            <a:endParaRPr lang="fr-FR" sz="1600" b="1" baseline="-25000" dirty="0"/>
          </a:p>
        </p:txBody>
      </p:sp>
      <p:sp>
        <p:nvSpPr>
          <p:cNvPr id="88" name="ZoneTexte 87"/>
          <p:cNvSpPr txBox="1"/>
          <p:nvPr/>
        </p:nvSpPr>
        <p:spPr>
          <a:xfrm>
            <a:off x="4860032" y="105273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In,ca</a:t>
            </a:r>
            <a:endParaRPr lang="fr-FR" sz="1600" b="1" dirty="0"/>
          </a:p>
        </p:txBody>
      </p:sp>
      <p:sp>
        <p:nvSpPr>
          <p:cNvPr id="90" name="ZoneTexte 89"/>
          <p:cNvSpPr txBox="1"/>
          <p:nvPr/>
        </p:nvSpPr>
        <p:spPr>
          <a:xfrm>
            <a:off x="7020272" y="105273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Empl</a:t>
            </a:r>
            <a:endParaRPr lang="fr-FR" sz="1600" b="1" dirty="0"/>
          </a:p>
        </p:txBody>
      </p:sp>
      <p:sp>
        <p:nvSpPr>
          <p:cNvPr id="91" name="ZoneTexte 90"/>
          <p:cNvSpPr txBox="1"/>
          <p:nvPr/>
        </p:nvSpPr>
        <p:spPr>
          <a:xfrm>
            <a:off x="1187624" y="249289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Di</a:t>
            </a:r>
            <a:endParaRPr lang="fr-FR" sz="1600" b="1" dirty="0"/>
          </a:p>
        </p:txBody>
      </p:sp>
      <p:sp>
        <p:nvSpPr>
          <p:cNvPr id="92" name="ZoneTexte 91"/>
          <p:cNvSpPr txBox="1"/>
          <p:nvPr/>
        </p:nvSpPr>
        <p:spPr>
          <a:xfrm>
            <a:off x="4932040" y="220486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In</a:t>
            </a:r>
            <a:r>
              <a:rPr lang="fr-FR" sz="1600" b="1" baseline="-25000" dirty="0" err="1" smtClean="0"/>
              <a:t>i</a:t>
            </a:r>
            <a:endParaRPr lang="fr-FR" sz="1600" b="1" baseline="-25000" dirty="0"/>
          </a:p>
        </p:txBody>
      </p:sp>
      <p:sp>
        <p:nvSpPr>
          <p:cNvPr id="51" name="Rectangle 50"/>
          <p:cNvSpPr/>
          <p:nvPr/>
        </p:nvSpPr>
        <p:spPr>
          <a:xfrm>
            <a:off x="1043608" y="5085184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SE</a:t>
            </a:r>
            <a:r>
              <a:rPr lang="fr-FR" b="1" baseline="-25000" dirty="0" err="1" smtClean="0"/>
              <a:t>i</a:t>
            </a:r>
            <a:endParaRPr lang="fr-FR" b="1" dirty="0"/>
          </a:p>
        </p:txBody>
      </p:sp>
      <p:sp>
        <p:nvSpPr>
          <p:cNvPr id="53" name="Rectangle 52"/>
          <p:cNvSpPr/>
          <p:nvPr/>
        </p:nvSpPr>
        <p:spPr>
          <a:xfrm>
            <a:off x="2195736" y="4077072"/>
            <a:ext cx="455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Ed</a:t>
            </a:r>
            <a:r>
              <a:rPr lang="fr-FR" b="1" baseline="-25000" dirty="0" smtClean="0"/>
              <a:t>i</a:t>
            </a:r>
            <a:endParaRPr lang="fr-FR" b="1" dirty="0"/>
          </a:p>
        </p:txBody>
      </p:sp>
      <p:sp>
        <p:nvSpPr>
          <p:cNvPr id="54" name="Rectangle 53"/>
          <p:cNvSpPr/>
          <p:nvPr/>
        </p:nvSpPr>
        <p:spPr>
          <a:xfrm>
            <a:off x="2699792" y="5877272"/>
            <a:ext cx="339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Y</a:t>
            </a:r>
            <a:r>
              <a:rPr lang="fr-FR" b="1" baseline="-25000" dirty="0" smtClean="0"/>
              <a:t>i</a:t>
            </a:r>
            <a:endParaRPr lang="fr-FR" b="1" dirty="0"/>
          </a:p>
        </p:txBody>
      </p:sp>
      <p:sp>
        <p:nvSpPr>
          <p:cNvPr id="55" name="Rectangle 54"/>
          <p:cNvSpPr/>
          <p:nvPr/>
        </p:nvSpPr>
        <p:spPr>
          <a:xfrm>
            <a:off x="3203848" y="4797152"/>
            <a:ext cx="551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Pop</a:t>
            </a:r>
            <a:endParaRPr lang="fr-FR" b="1" dirty="0"/>
          </a:p>
        </p:txBody>
      </p:sp>
      <p:sp>
        <p:nvSpPr>
          <p:cNvPr id="56" name="Rectangle 55"/>
          <p:cNvSpPr/>
          <p:nvPr/>
        </p:nvSpPr>
        <p:spPr>
          <a:xfrm>
            <a:off x="3347864" y="3284984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h</a:t>
            </a:r>
            <a:r>
              <a:rPr lang="fr-FR" b="1" baseline="-25000" dirty="0" smtClean="0"/>
              <a:t>i</a:t>
            </a:r>
            <a:endParaRPr lang="fr-FR" b="1" dirty="0"/>
          </a:p>
        </p:txBody>
      </p:sp>
      <p:sp>
        <p:nvSpPr>
          <p:cNvPr id="57" name="Rectangle 56"/>
          <p:cNvSpPr/>
          <p:nvPr/>
        </p:nvSpPr>
        <p:spPr>
          <a:xfrm>
            <a:off x="5004048" y="3356992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Q</a:t>
            </a:r>
            <a:r>
              <a:rPr lang="fr-FR" b="1" baseline="-25000" dirty="0" smtClean="0"/>
              <a:t>i</a:t>
            </a:r>
            <a:endParaRPr lang="fr-FR" b="1" dirty="0"/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2483768" y="5013176"/>
            <a:ext cx="576064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4" idx="2"/>
          </p:cNvCxnSpPr>
          <p:nvPr/>
        </p:nvCxnSpPr>
        <p:spPr>
          <a:xfrm>
            <a:off x="2483768" y="4509120"/>
            <a:ext cx="0" cy="50405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539552" y="33265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Mechanism of economic development beyond necessities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Summary and conclusions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Diagramme 2"/>
          <p:cNvGraphicFramePr/>
          <p:nvPr/>
        </p:nvGraphicFramePr>
        <p:xfrm>
          <a:off x="539552" y="1556792"/>
          <a:ext cx="79928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Summary and conclusions (2)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Export variety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Export variety and natural resources 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Extensions and policy implications </a:t>
            </a:r>
            <a:endParaRPr lang="en-GB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Labour market and employment policies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Co-evolution, innovation and demand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Publications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Saviotti</a:t>
            </a:r>
            <a:r>
              <a:rPr lang="en-US" dirty="0" smtClean="0"/>
              <a:t> P.P., </a:t>
            </a:r>
            <a:r>
              <a:rPr lang="en-US" dirty="0" err="1" smtClean="0"/>
              <a:t>Pyka</a:t>
            </a:r>
            <a:r>
              <a:rPr lang="en-US" dirty="0" smtClean="0"/>
              <a:t> A. (2013), From necessities to imaginary worlds: Structural change, product quality and economic development, forthcoming </a:t>
            </a:r>
            <a:r>
              <a:rPr lang="en-US" i="1" dirty="0" smtClean="0"/>
              <a:t>Technological Forecasting &amp; Social Change</a:t>
            </a:r>
            <a:r>
              <a:rPr lang="en-US" dirty="0" smtClean="0"/>
              <a:t> </a:t>
            </a:r>
            <a:endParaRPr lang="fr-FR" dirty="0" smtClean="0"/>
          </a:p>
          <a:p>
            <a:r>
              <a:rPr lang="en-US" dirty="0" err="1" smtClean="0"/>
              <a:t>Saviotti</a:t>
            </a:r>
            <a:r>
              <a:rPr lang="en-US" dirty="0" smtClean="0"/>
              <a:t> P.P., Pyka A. (2012), On The Co-Evolution Of Innovation And Demand: Some Policy Implications, R</a:t>
            </a:r>
            <a:r>
              <a:rPr lang="en-US" i="1" dirty="0" smtClean="0"/>
              <a:t>evue de </a:t>
            </a:r>
            <a:r>
              <a:rPr lang="en-US" i="1" dirty="0" err="1" smtClean="0"/>
              <a:t>l'OFCE</a:t>
            </a:r>
            <a:r>
              <a:rPr lang="en-US" i="1" dirty="0" smtClean="0"/>
              <a:t>,</a:t>
            </a:r>
            <a:r>
              <a:rPr lang="en-US" dirty="0" smtClean="0"/>
              <a:t> n°124, pp 349-388 - </a:t>
            </a:r>
            <a:r>
              <a:rPr lang="en-US" i="1" dirty="0" smtClean="0"/>
              <a:t>Debates and policies</a:t>
            </a:r>
            <a:r>
              <a:rPr lang="en-US" dirty="0" smtClean="0"/>
              <a:t>: Agent-based models and economic policy, edited by Jean-Luc Gaffard and Mauro Napoletano</a:t>
            </a:r>
            <a:endParaRPr lang="fr-FR" dirty="0" smtClean="0"/>
          </a:p>
          <a:p>
            <a:r>
              <a:rPr lang="en-GB" dirty="0" smtClean="0"/>
              <a:t>Saviotti P.P., Pyka A., </a:t>
            </a:r>
            <a:r>
              <a:rPr lang="en-US" dirty="0" smtClean="0"/>
              <a:t>Generalized barriers to entry and economic development, </a:t>
            </a:r>
            <a:r>
              <a:rPr lang="en-GB" i="1" dirty="0" smtClean="0"/>
              <a:t>Journal of Evolutionary Economics</a:t>
            </a:r>
            <a:r>
              <a:rPr lang="en-GB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Vol</a:t>
            </a:r>
            <a:r>
              <a:rPr lang="en-US" dirty="0" smtClean="0"/>
              <a:t> 21 (2010) pp 29-52 </a:t>
            </a:r>
            <a:endParaRPr lang="fr-FR" dirty="0" smtClean="0"/>
          </a:p>
          <a:p>
            <a:r>
              <a:rPr lang="en-GB" dirty="0" err="1" smtClean="0"/>
              <a:t>Saviotti</a:t>
            </a:r>
            <a:r>
              <a:rPr lang="en-GB" dirty="0" smtClean="0"/>
              <a:t> P.P., </a:t>
            </a:r>
            <a:r>
              <a:rPr lang="en-GB" dirty="0" err="1" smtClean="0"/>
              <a:t>Pyka</a:t>
            </a:r>
            <a:r>
              <a:rPr lang="en-GB" dirty="0" smtClean="0"/>
              <a:t> A., Product Variety, Competition and Economic</a:t>
            </a:r>
            <a:r>
              <a:rPr lang="en-GB" b="1" dirty="0" smtClean="0"/>
              <a:t> </a:t>
            </a:r>
            <a:r>
              <a:rPr lang="en-GB" dirty="0" smtClean="0"/>
              <a:t>Growth, </a:t>
            </a:r>
            <a:r>
              <a:rPr lang="en-GB" i="1" dirty="0" smtClean="0"/>
              <a:t>Journal of Evolutionary Economics</a:t>
            </a:r>
            <a:r>
              <a:rPr lang="en-GB" dirty="0" smtClean="0"/>
              <a:t>, </a:t>
            </a:r>
            <a:r>
              <a:rPr lang="en-GB" dirty="0" err="1" smtClean="0"/>
              <a:t>Vol</a:t>
            </a:r>
            <a:r>
              <a:rPr lang="en-GB" dirty="0" smtClean="0"/>
              <a:t> 18 (2008) 323-347</a:t>
            </a:r>
            <a:endParaRPr lang="fr-FR" dirty="0" smtClean="0"/>
          </a:p>
          <a:p>
            <a:r>
              <a:rPr lang="en-GB" dirty="0" err="1" smtClean="0"/>
              <a:t>Saviotti</a:t>
            </a:r>
            <a:r>
              <a:rPr lang="en-GB" dirty="0" smtClean="0"/>
              <a:t> P.P. , </a:t>
            </a:r>
            <a:r>
              <a:rPr lang="en-GB" dirty="0" err="1" smtClean="0"/>
              <a:t>Frenken</a:t>
            </a:r>
            <a:r>
              <a:rPr lang="en-GB" dirty="0" smtClean="0"/>
              <a:t> K., Export variety and the economic performance </a:t>
            </a:r>
            <a:r>
              <a:rPr lang="en-US" dirty="0" smtClean="0"/>
              <a:t>of countries</a:t>
            </a:r>
            <a:r>
              <a:rPr lang="en-GB" dirty="0" smtClean="0"/>
              <a:t>, </a:t>
            </a:r>
            <a:r>
              <a:rPr lang="en-GB" i="1" dirty="0" smtClean="0"/>
              <a:t>Journal of Evolutionary Economics</a:t>
            </a:r>
            <a:r>
              <a:rPr lang="en-GB" dirty="0" smtClean="0"/>
              <a:t>, </a:t>
            </a:r>
            <a:r>
              <a:rPr lang="en-GB" dirty="0" err="1" smtClean="0"/>
              <a:t>Vol</a:t>
            </a:r>
            <a:r>
              <a:rPr lang="en-GB" dirty="0" smtClean="0"/>
              <a:t> 18 (2008) pp. 201-218</a:t>
            </a:r>
            <a:endParaRPr lang="fr-FR" dirty="0" smtClean="0"/>
          </a:p>
          <a:p>
            <a:r>
              <a:rPr lang="en-GB" dirty="0" err="1" smtClean="0"/>
              <a:t>Saviotti</a:t>
            </a:r>
            <a:r>
              <a:rPr lang="en-GB" dirty="0" smtClean="0"/>
              <a:t> P.P., </a:t>
            </a:r>
            <a:r>
              <a:rPr lang="en-GB" dirty="0" err="1" smtClean="0"/>
              <a:t>Pyka</a:t>
            </a:r>
            <a:r>
              <a:rPr lang="en-GB" dirty="0" smtClean="0"/>
              <a:t> A. , Micro and macro dynamics: Industry life cycles,</a:t>
            </a:r>
            <a:r>
              <a:rPr lang="en-US" dirty="0" smtClean="0"/>
              <a:t>inter-sector coordination and aggregate growth, </a:t>
            </a:r>
            <a:r>
              <a:rPr lang="en-US" i="1" dirty="0" smtClean="0"/>
              <a:t>Journal of Evolutionary Economics</a:t>
            </a:r>
            <a:r>
              <a:rPr lang="en-US" dirty="0" smtClean="0"/>
              <a:t>, </a:t>
            </a:r>
            <a:r>
              <a:rPr lang="en-US" dirty="0" err="1" smtClean="0"/>
              <a:t>Vol</a:t>
            </a:r>
            <a:r>
              <a:rPr lang="en-US" dirty="0" smtClean="0"/>
              <a:t> 18 (2008) pp. 167-182</a:t>
            </a:r>
            <a:endParaRPr lang="fr-FR" dirty="0" smtClean="0"/>
          </a:p>
          <a:p>
            <a:r>
              <a:rPr lang="en-GB" dirty="0" err="1" smtClean="0"/>
              <a:t>Saviotti</a:t>
            </a:r>
            <a:r>
              <a:rPr lang="en-GB" dirty="0" smtClean="0"/>
              <a:t> P.P., </a:t>
            </a:r>
            <a:r>
              <a:rPr lang="en-GB" dirty="0" err="1" smtClean="0"/>
              <a:t>Pyka</a:t>
            </a:r>
            <a:r>
              <a:rPr lang="en-GB" dirty="0" smtClean="0"/>
              <a:t> A.</a:t>
            </a:r>
            <a:r>
              <a:rPr lang="en-GB" baseline="30000" dirty="0" smtClean="0"/>
              <a:t> </a:t>
            </a:r>
            <a:r>
              <a:rPr lang="en-GB" dirty="0" smtClean="0"/>
              <a:t>Economic development, variety and employment, </a:t>
            </a:r>
            <a:r>
              <a:rPr lang="en-GB" i="1" dirty="0" smtClean="0"/>
              <a:t>Revue </a:t>
            </a:r>
            <a:r>
              <a:rPr lang="en-GB" i="1" dirty="0" err="1" smtClean="0"/>
              <a:t>Economique</a:t>
            </a:r>
            <a:r>
              <a:rPr lang="en-GB" dirty="0" smtClean="0"/>
              <a:t>, </a:t>
            </a:r>
            <a:r>
              <a:rPr lang="en-GB" dirty="0" err="1" smtClean="0"/>
              <a:t>Vol</a:t>
            </a:r>
            <a:r>
              <a:rPr lang="en-GB" dirty="0" smtClean="0"/>
              <a:t> 55 (6) special issue on Structural change and Growth, (J.L </a:t>
            </a:r>
            <a:r>
              <a:rPr lang="en-GB" dirty="0" err="1" smtClean="0"/>
              <a:t>Gaffard</a:t>
            </a:r>
            <a:r>
              <a:rPr lang="en-GB" dirty="0" smtClean="0"/>
              <a:t>, P.P. </a:t>
            </a:r>
            <a:r>
              <a:rPr lang="en-GB" dirty="0" err="1" smtClean="0"/>
              <a:t>Saviotti</a:t>
            </a:r>
            <a:r>
              <a:rPr lang="en-GB" dirty="0" smtClean="0"/>
              <a:t> </a:t>
            </a:r>
            <a:r>
              <a:rPr lang="en-GB" dirty="0" err="1" smtClean="0"/>
              <a:t>eds</a:t>
            </a:r>
            <a:r>
              <a:rPr lang="en-GB" dirty="0" smtClean="0"/>
              <a:t>), (November 2004) </a:t>
            </a:r>
            <a:endParaRPr lang="fr-FR" dirty="0" smtClean="0"/>
          </a:p>
          <a:p>
            <a:r>
              <a:rPr lang="en-GB" dirty="0" err="1" smtClean="0"/>
              <a:t>Saviotti</a:t>
            </a:r>
            <a:r>
              <a:rPr lang="en-GB" dirty="0" smtClean="0"/>
              <a:t> P.P., </a:t>
            </a:r>
            <a:r>
              <a:rPr lang="en-GB" dirty="0" err="1" smtClean="0"/>
              <a:t>Pyka</a:t>
            </a:r>
            <a:r>
              <a:rPr lang="en-GB" dirty="0" smtClean="0"/>
              <a:t> A.</a:t>
            </a:r>
            <a:r>
              <a:rPr lang="en-GB" baseline="30000" dirty="0" smtClean="0"/>
              <a:t> </a:t>
            </a:r>
            <a:r>
              <a:rPr lang="en-GB" dirty="0" smtClean="0"/>
              <a:t>Economic Development, Qualitative Change And Employment Creation,  </a:t>
            </a:r>
            <a:r>
              <a:rPr lang="en-GB" i="1" dirty="0" smtClean="0"/>
              <a:t>Structural Change And Economic Dynamics </a:t>
            </a:r>
            <a:r>
              <a:rPr lang="en-GB" dirty="0" err="1" smtClean="0"/>
              <a:t>Vol</a:t>
            </a:r>
            <a:r>
              <a:rPr lang="en-GB" dirty="0" smtClean="0"/>
              <a:t> 15 (2004) 265-287. </a:t>
            </a:r>
            <a:endParaRPr lang="fr-FR" b="1" dirty="0" smtClean="0"/>
          </a:p>
          <a:p>
            <a:r>
              <a:rPr lang="en-GB" dirty="0" smtClean="0"/>
              <a:t>Saviotti P.P., Pyka A., Economic Development By The Creation Of New Sectors, </a:t>
            </a:r>
            <a:r>
              <a:rPr lang="en-GB" i="1" dirty="0" smtClean="0"/>
              <a:t>Journal of Evolutionary Economics</a:t>
            </a:r>
            <a:r>
              <a:rPr lang="en-GB" dirty="0" smtClean="0"/>
              <a:t>, 14, (1) (2004) 1-35.</a:t>
            </a:r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Development trajectories (laws?)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1600" dirty="0" smtClean="0"/>
              <a:t>Javaid N.M., Saviotti P.P., </a:t>
            </a:r>
            <a:r>
              <a:rPr lang="en-US" sz="1600" dirty="0" smtClean="0"/>
              <a:t>Financial system and technological catching-up: an empirical analysis, Is there a recipe for increasing the export variety of nations?</a:t>
            </a:r>
            <a:r>
              <a:rPr lang="en-US" sz="1600" i="1" dirty="0" smtClean="0"/>
              <a:t> </a:t>
            </a:r>
            <a:r>
              <a:rPr lang="en-GB" sz="1600" i="1" dirty="0" smtClean="0"/>
              <a:t>Journal of Evolutionary Economics</a:t>
            </a:r>
            <a:r>
              <a:rPr lang="en-GB" sz="1600" dirty="0" smtClean="0"/>
              <a:t>, </a:t>
            </a:r>
            <a:r>
              <a:rPr lang="en-GB" sz="1600" dirty="0" err="1" smtClean="0"/>
              <a:t>Vol</a:t>
            </a:r>
            <a:r>
              <a:rPr lang="en-GB" sz="1600" dirty="0" smtClean="0"/>
              <a:t> 22 (2012) pp. 847-870</a:t>
            </a:r>
            <a:r>
              <a:rPr lang="en-US" sz="1600" dirty="0" smtClean="0"/>
              <a:t>  </a:t>
            </a:r>
            <a:endParaRPr lang="fr-FR" sz="1600" dirty="0" smtClean="0"/>
          </a:p>
          <a:p>
            <a:r>
              <a:rPr lang="en-GB" sz="1600" dirty="0" smtClean="0"/>
              <a:t>Saviotti P.P. , Frenken K., Export variety and the economic performance </a:t>
            </a:r>
            <a:r>
              <a:rPr lang="en-US" sz="1600" dirty="0" smtClean="0"/>
              <a:t>of countries</a:t>
            </a:r>
            <a:r>
              <a:rPr lang="en-GB" sz="1600" dirty="0" smtClean="0"/>
              <a:t>, </a:t>
            </a:r>
            <a:r>
              <a:rPr lang="en-GB" sz="1600" i="1" dirty="0" smtClean="0"/>
              <a:t>Journal of Evolutionary Economics</a:t>
            </a:r>
            <a:r>
              <a:rPr lang="en-GB" sz="1600" dirty="0" smtClean="0"/>
              <a:t>, </a:t>
            </a:r>
            <a:r>
              <a:rPr lang="en-GB" sz="1600" dirty="0" err="1" smtClean="0"/>
              <a:t>Vol</a:t>
            </a:r>
            <a:r>
              <a:rPr lang="en-GB" sz="1600" dirty="0" smtClean="0"/>
              <a:t> 18 (2008) pp. 201-218</a:t>
            </a:r>
            <a:endParaRPr lang="fr-FR" sz="1600" dirty="0" smtClean="0"/>
          </a:p>
          <a:p>
            <a:endParaRPr lang="fr-FR" dirty="0"/>
          </a:p>
        </p:txBody>
      </p:sp>
      <p:sp>
        <p:nvSpPr>
          <p:cNvPr id="4" name="Titr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Publications 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Working Papers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it-IT" sz="1600" dirty="0" smtClean="0"/>
              <a:t>Saviotti P.P., Nesta L., Javaid M.N., </a:t>
            </a:r>
            <a:r>
              <a:rPr lang="en-GB" sz="1600" dirty="0" smtClean="0"/>
              <a:t>Export variety and the catching up of Countries, presented at the </a:t>
            </a:r>
            <a:r>
              <a:rPr lang="en-US" sz="1600" dirty="0" smtClean="0"/>
              <a:t>8th </a:t>
            </a:r>
            <a:r>
              <a:rPr lang="en-US" sz="1600" dirty="0" err="1" smtClean="0"/>
              <a:t>Globelics</a:t>
            </a:r>
            <a:r>
              <a:rPr lang="en-US" sz="1600" dirty="0" smtClean="0"/>
              <a:t> International Conference </a:t>
            </a:r>
            <a:r>
              <a:rPr lang="en-US" sz="1600" dirty="0" err="1" smtClean="0"/>
              <a:t>eld</a:t>
            </a:r>
            <a:r>
              <a:rPr lang="en-US" sz="1600" dirty="0" smtClean="0"/>
              <a:t> on November 1-3, 2010, Kuala Lumpur, Malaysia.</a:t>
            </a:r>
            <a:endParaRPr lang="fr-FR" sz="16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 idx="4294967295"/>
          </p:nvPr>
        </p:nvSpPr>
        <p:spPr>
          <a:xfrm>
            <a:off x="827584" y="2204864"/>
            <a:ext cx="7772400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Appendix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Search Activities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Search activities (activities improving our understanding of </a:t>
            </a:r>
            <a:r>
              <a:rPr lang="en-US" dirty="0" err="1" smtClean="0"/>
              <a:t>ExtEnv</a:t>
            </a:r>
            <a:r>
              <a:rPr lang="en-US" dirty="0" smtClean="0"/>
              <a:t> → new routines) co-evolve with demand </a:t>
            </a:r>
            <a:endParaRPr lang="fr-FR" dirty="0" smtClean="0"/>
          </a:p>
          <a:p>
            <a:endParaRPr lang="fr-FR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043608" y="3140968"/>
          <a:ext cx="6454775" cy="649288"/>
        </p:xfrm>
        <a:graphic>
          <a:graphicData uri="http://schemas.openxmlformats.org/presentationml/2006/ole">
            <p:oleObj spid="_x0000_s110594" name="Équation" r:id="rId3" imgW="491424" imgH="241265" progId="Equation.3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907704" y="3933056"/>
          <a:ext cx="4608513" cy="1077912"/>
        </p:xfrm>
        <a:graphic>
          <a:graphicData uri="http://schemas.openxmlformats.org/presentationml/2006/ole">
            <p:oleObj spid="_x0000_s110595" name="Équation" r:id="rId4" imgW="1916868" imgH="444307" progId="Equation.3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11560" y="5157192"/>
          <a:ext cx="3270250" cy="860425"/>
        </p:xfrm>
        <a:graphic>
          <a:graphicData uri="http://schemas.openxmlformats.org/presentationml/2006/ole">
            <p:oleObj spid="_x0000_s110596" name="Équation" r:id="rId5" imgW="491416" imgH="431727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4572000" y="5157192"/>
          <a:ext cx="3346450" cy="787400"/>
        </p:xfrm>
        <a:graphic>
          <a:graphicData uri="http://schemas.openxmlformats.org/presentationml/2006/ole">
            <p:oleObj spid="_x0000_s110597" name="Équation" r:id="rId6" imgW="491416" imgH="43172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Adjustment gap and competition 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b="0" dirty="0" smtClean="0"/>
              <a:t>Adjustment gap : Distance from saturation (from equilibrium?) </a:t>
            </a:r>
            <a:endParaRPr lang="en-GB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 smtClean="0"/>
          </a:p>
          <a:p>
            <a:pPr>
              <a:spcAft>
                <a:spcPts val="600"/>
              </a:spcAft>
            </a:pPr>
            <a:endParaRPr lang="de-DE" dirty="0" smtClean="0">
              <a:latin typeface="Times New Roman"/>
              <a:ea typeface="Times New Roman"/>
            </a:endParaRPr>
          </a:p>
          <a:p>
            <a:endParaRPr lang="de-DE" dirty="0" smtClean="0"/>
          </a:p>
          <a:p>
            <a:pPr>
              <a:spcAft>
                <a:spcPts val="600"/>
              </a:spcAft>
            </a:pPr>
            <a:endParaRPr lang="de-DE" dirty="0" smtClean="0">
              <a:latin typeface="Times New Roman"/>
              <a:ea typeface="Times New Roman"/>
            </a:endParaRPr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b="0" dirty="0" smtClean="0"/>
              <a:t>Competition: inter + intra </a:t>
            </a:r>
            <a:endParaRPr lang="en-GB" b="0" dirty="0"/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755576" y="2780928"/>
          <a:ext cx="3086531" cy="598165"/>
        </p:xfrm>
        <a:graphic>
          <a:graphicData uri="http://schemas.openxmlformats.org/presentationml/2006/ole">
            <p:oleObj spid="_x0000_s111618" name="Équation" r:id="rId4" imgW="491352" imgH="241230" progId="Equation.3">
              <p:embed/>
            </p:oleObj>
          </a:graphicData>
        </a:graphic>
      </p:graphicFrame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3829050" cy="196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4860032" y="2348880"/>
          <a:ext cx="3408784" cy="936104"/>
        </p:xfrm>
        <a:graphic>
          <a:graphicData uri="http://schemas.openxmlformats.org/presentationml/2006/ole">
            <p:oleObj spid="_x0000_s111619" name="Équation" r:id="rId6" imgW="491481" imgH="457178" progId="Equation.3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788024" y="3501008"/>
            <a:ext cx="3960440" cy="313932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IC</a:t>
            </a:r>
            <a:r>
              <a:rPr lang="en-GB" baseline="-25000" dirty="0" err="1" smtClean="0"/>
              <a:t>i</a:t>
            </a:r>
            <a:r>
              <a:rPr lang="en-GB" dirty="0" smtClean="0"/>
              <a:t> =intensity of </a:t>
            </a:r>
            <a:r>
              <a:rPr lang="en-GB" dirty="0" err="1" smtClean="0"/>
              <a:t>competiton</a:t>
            </a:r>
            <a:r>
              <a:rPr lang="en-GB" dirty="0" smtClean="0"/>
              <a:t> in sector </a:t>
            </a:r>
            <a:r>
              <a:rPr lang="en-GB" dirty="0" err="1" smtClean="0"/>
              <a:t>i</a:t>
            </a:r>
            <a:endParaRPr lang="en-GB" dirty="0" smtClean="0"/>
          </a:p>
          <a:p>
            <a:r>
              <a:rPr lang="en-GB" dirty="0" err="1" smtClean="0"/>
              <a:t>k</a:t>
            </a:r>
            <a:r>
              <a:rPr lang="en-GB" baseline="-25000" dirty="0" err="1" smtClean="0"/>
              <a:t>ic</a:t>
            </a:r>
            <a:r>
              <a:rPr lang="en-GB" dirty="0" smtClean="0"/>
              <a:t> = parameter expressing the competitiveness of a particular economic environment</a:t>
            </a:r>
          </a:p>
          <a:p>
            <a:r>
              <a:rPr lang="en-GB" dirty="0" smtClean="0"/>
              <a:t>R</a:t>
            </a:r>
            <a:r>
              <a:rPr lang="en-GB" baseline="-25000" dirty="0" smtClean="0"/>
              <a:t>II</a:t>
            </a:r>
            <a:r>
              <a:rPr lang="en-GB" dirty="0" smtClean="0"/>
              <a:t>= ratio of inter to intra sector competition</a:t>
            </a:r>
          </a:p>
          <a:p>
            <a:r>
              <a:rPr lang="en-GB" dirty="0" smtClean="0"/>
              <a:t>N</a:t>
            </a:r>
            <a:r>
              <a:rPr lang="en-GB" baseline="-25000" dirty="0" smtClean="0"/>
              <a:t>i</a:t>
            </a:r>
            <a:r>
              <a:rPr lang="en-GB" dirty="0" smtClean="0"/>
              <a:t> : number of firms in sector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Ntot</a:t>
            </a:r>
            <a:r>
              <a:rPr lang="en-GB" dirty="0" smtClean="0"/>
              <a:t> : total number of firms in the economic system </a:t>
            </a:r>
          </a:p>
          <a:p>
            <a:endParaRPr lang="en-GB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Effects of (low-high) product quality </a:t>
            </a:r>
            <a:endParaRPr lang="en-GB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286148" cy="154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93096"/>
            <a:ext cx="2786082" cy="15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93096"/>
            <a:ext cx="3320656" cy="15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755576" y="3212976"/>
            <a:ext cx="300039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Effect of product quality on </a:t>
            </a:r>
            <a:r>
              <a:rPr lang="en-GB" dirty="0" err="1" smtClean="0"/>
              <a:t>sectoral</a:t>
            </a:r>
            <a:r>
              <a:rPr lang="en-GB" dirty="0" smtClean="0"/>
              <a:t> demand, low (pink) and high (blue) case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83568" y="5949280"/>
            <a:ext cx="321471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Output with  low (pink) and high (blue) product quality 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572000" y="5949280"/>
            <a:ext cx="364333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Wages with low (pink) and high (blue) product quality </a:t>
            </a:r>
            <a:endParaRPr lang="fr-FR" dirty="0"/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628800"/>
            <a:ext cx="3096344" cy="163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4788024" y="3284984"/>
            <a:ext cx="331236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Quality of human capital with low (pink) or high (blue) product quality 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Disposable income for new sectors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Disp,i</a:t>
            </a:r>
            <a:r>
              <a:rPr lang="en-US" dirty="0" smtClean="0"/>
              <a:t> = total income - the income required to satisfy the types of consumption of previous periods in period t </a:t>
            </a:r>
          </a:p>
          <a:p>
            <a:r>
              <a:rPr lang="en-US" dirty="0" smtClean="0"/>
              <a:t>Due to </a:t>
            </a:r>
            <a:r>
              <a:rPr lang="en-US" dirty="0" smtClean="0">
                <a:solidFill>
                  <a:srgbClr val="C00000"/>
                </a:solidFill>
              </a:rPr>
              <a:t>surplus</a:t>
            </a:r>
            <a:r>
              <a:rPr lang="en-US" dirty="0" smtClean="0"/>
              <a:t> created by increasing efficiency of incumbent sectors and by </a:t>
            </a:r>
            <a:r>
              <a:rPr lang="en-US" dirty="0" smtClean="0">
                <a:solidFill>
                  <a:srgbClr val="C00000"/>
                </a:solidFill>
              </a:rPr>
              <a:t>investment</a:t>
            </a:r>
            <a:r>
              <a:rPr lang="en-US" dirty="0" smtClean="0"/>
              <a:t> in new sectors  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5" name="Espace réservé du contenu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16832"/>
            <a:ext cx="4038600" cy="189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220072" y="4149080"/>
            <a:ext cx="374441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Disposable income created in the economic system in the course of time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Preferences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Three preference systems:</a:t>
            </a:r>
            <a:endParaRPr lang="fr-FR" dirty="0" smtClean="0"/>
          </a:p>
          <a:p>
            <a:pPr lvl="0"/>
            <a:r>
              <a:rPr lang="en-US" dirty="0" smtClean="0">
                <a:solidFill>
                  <a:srgbClr val="C00000"/>
                </a:solidFill>
              </a:rPr>
              <a:t>Progressive</a:t>
            </a:r>
            <a:r>
              <a:rPr lang="en-US" dirty="0" smtClean="0"/>
              <a:t> preference system: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pref</a:t>
            </a:r>
            <a:r>
              <a:rPr lang="en-US" baseline="-25000" dirty="0" smtClean="0"/>
              <a:t>, i+1</a:t>
            </a:r>
            <a:r>
              <a:rPr lang="en-US" dirty="0" smtClean="0"/>
              <a:t> &gt;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pref,i</a:t>
            </a:r>
            <a:endParaRPr lang="fr-FR" dirty="0" smtClean="0"/>
          </a:p>
          <a:p>
            <a:pPr lvl="0"/>
            <a:r>
              <a:rPr lang="en-GB" dirty="0" smtClean="0">
                <a:solidFill>
                  <a:srgbClr val="C00000"/>
                </a:solidFill>
              </a:rPr>
              <a:t>Conservative</a:t>
            </a:r>
            <a:r>
              <a:rPr lang="en-GB" dirty="0" smtClean="0"/>
              <a:t> preference system: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pref</a:t>
            </a:r>
            <a:r>
              <a:rPr lang="en-US" baseline="-25000" dirty="0" smtClean="0"/>
              <a:t>, i+1</a:t>
            </a:r>
            <a:r>
              <a:rPr lang="en-US" dirty="0" smtClean="0"/>
              <a:t> &lt;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pref,i</a:t>
            </a:r>
            <a:endParaRPr lang="fr-FR" dirty="0" smtClean="0"/>
          </a:p>
          <a:p>
            <a:pPr lvl="0"/>
            <a:r>
              <a:rPr lang="en-US" dirty="0" smtClean="0">
                <a:solidFill>
                  <a:srgbClr val="C00000"/>
                </a:solidFill>
              </a:rPr>
              <a:t>Random</a:t>
            </a:r>
            <a:r>
              <a:rPr lang="en-US" dirty="0" smtClean="0"/>
              <a:t> preference system: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pref</a:t>
            </a:r>
            <a:r>
              <a:rPr lang="en-US" baseline="-25000" dirty="0" smtClean="0"/>
              <a:t>, i+1</a:t>
            </a:r>
            <a:r>
              <a:rPr lang="en-US" dirty="0" smtClean="0"/>
              <a:t> &gt;&lt;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pref,i</a:t>
            </a:r>
            <a:endParaRPr lang="fr-FR" dirty="0" smtClean="0"/>
          </a:p>
          <a:p>
            <a:r>
              <a:rPr lang="en-US" dirty="0" smtClean="0"/>
              <a:t> 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5" name="Espace réservé du contenu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528392" cy="157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3312368" cy="167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004048" y="3356992"/>
            <a:ext cx="33843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Influence of the different preference systems on the rate of growth of income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5076056" y="5877272"/>
            <a:ext cx="352839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Influence of the different preference systems on the rate of growth of employment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Population and education </a:t>
            </a:r>
            <a:endParaRPr lang="en-GB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132856"/>
            <a:ext cx="2562225" cy="371475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Diagramm 28"/>
          <p:cNvGraphicFramePr/>
          <p:nvPr/>
        </p:nvGraphicFramePr>
        <p:xfrm>
          <a:off x="5580112" y="1772816"/>
          <a:ext cx="2762250" cy="165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m 30"/>
          <p:cNvGraphicFramePr/>
          <p:nvPr/>
        </p:nvGraphicFramePr>
        <p:xfrm>
          <a:off x="611560" y="2924944"/>
          <a:ext cx="3067050" cy="156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5292080" y="3645024"/>
            <a:ext cx="324036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Effect of initial investment in education on population growth.</a:t>
            </a:r>
            <a:r>
              <a:rPr lang="en-US" sz="1200" dirty="0" smtClean="0"/>
              <a:t> Initial investment increases from blue to brown to green </a:t>
            </a:r>
            <a:endParaRPr lang="fr-FR" sz="12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4941168"/>
            <a:ext cx="428396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Unemployment for various levels of initial investment in education. </a:t>
            </a:r>
            <a:r>
              <a:rPr lang="en-US" sz="1200" dirty="0" smtClean="0"/>
              <a:t>Initial investment increases from blue to brown to green </a:t>
            </a:r>
            <a:endParaRPr lang="fr-FR" sz="12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Diagramm 32"/>
          <p:cNvGraphicFramePr/>
          <p:nvPr/>
        </p:nvGraphicFramePr>
        <p:xfrm>
          <a:off x="5508104" y="4581128"/>
          <a:ext cx="3162300" cy="164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4427984" y="6309320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 </a:t>
            </a:r>
            <a:r>
              <a:rPr lang="en-US" sz="1200" dirty="0" smtClean="0"/>
              <a:t>Income per head for various levels of initial investment in education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Wages </a:t>
            </a:r>
            <a:r>
              <a:rPr lang="en-GB" dirty="0" err="1" smtClean="0"/>
              <a:t>vs</a:t>
            </a:r>
            <a:r>
              <a:rPr lang="en-GB" dirty="0" smtClean="0"/>
              <a:t> growth </a:t>
            </a:r>
            <a:endParaRPr lang="en-GB" dirty="0"/>
          </a:p>
        </p:txBody>
      </p:sp>
      <p:graphicFrame>
        <p:nvGraphicFramePr>
          <p:cNvPr id="3" name="Diagramm 12"/>
          <p:cNvGraphicFramePr/>
          <p:nvPr/>
        </p:nvGraphicFramePr>
        <p:xfrm>
          <a:off x="4283968" y="1916832"/>
          <a:ext cx="3453755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572000" y="4437112"/>
            <a:ext cx="295232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Income per head in the HQ scenario for different values of  </a:t>
            </a:r>
            <a:r>
              <a:rPr lang="en-GB" sz="12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GB" sz="1200" baseline="-30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w</a:t>
            </a:r>
            <a:r>
              <a:rPr lang="en-GB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Income per head rises with rising values of </a:t>
            </a:r>
            <a:r>
              <a:rPr lang="en-GB" sz="12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GB" sz="1200" baseline="-30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w</a:t>
            </a:r>
            <a:r>
              <a:rPr lang="en-GB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827584" y="2276872"/>
          <a:ext cx="2952328" cy="863600"/>
        </p:xfrm>
        <a:graphic>
          <a:graphicData uri="http://schemas.openxmlformats.org/presentationml/2006/ole">
            <p:oleObj spid="_x0000_s112642" name="Équation" r:id="rId4" imgW="15112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Trajectories  not independent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Product quality &amp; education </a:t>
            </a:r>
            <a:r>
              <a:rPr lang="en-GB" dirty="0" err="1" smtClean="0"/>
              <a:t>vs</a:t>
            </a:r>
            <a:r>
              <a:rPr lang="en-GB" dirty="0" smtClean="0"/>
              <a:t> growth</a:t>
            </a:r>
            <a:endParaRPr lang="fr-FR" dirty="0"/>
          </a:p>
        </p:txBody>
      </p:sp>
      <p:graphicFrame>
        <p:nvGraphicFramePr>
          <p:cNvPr id="3" name="Diagramm 39"/>
          <p:cNvGraphicFramePr/>
          <p:nvPr/>
        </p:nvGraphicFramePr>
        <p:xfrm>
          <a:off x="899592" y="2924944"/>
          <a:ext cx="32403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988840"/>
            <a:ext cx="2913050" cy="4712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395536" y="5589240"/>
            <a:ext cx="4572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200" dirty="0" smtClean="0"/>
              <a:t>Effect of increasing </a:t>
            </a:r>
            <a:r>
              <a:rPr lang="en-US" sz="1200" dirty="0" err="1" smtClean="0"/>
              <a:t>k</a:t>
            </a:r>
            <a:r>
              <a:rPr lang="en-US" sz="1200" baseline="-25000" dirty="0" err="1" smtClean="0"/>
              <a:t>Qual</a:t>
            </a:r>
            <a:r>
              <a:rPr lang="en-US" sz="1200" dirty="0" smtClean="0"/>
              <a:t> on the rate of growth of unemployment. Higher values of </a:t>
            </a:r>
            <a:r>
              <a:rPr lang="en-US" sz="1200" dirty="0" err="1" smtClean="0"/>
              <a:t>k</a:t>
            </a:r>
            <a:r>
              <a:rPr lang="en-US" sz="1200" baseline="-25000" dirty="0" err="1" smtClean="0"/>
              <a:t>Qual</a:t>
            </a:r>
            <a:r>
              <a:rPr lang="en-US" sz="1200" dirty="0" smtClean="0"/>
              <a:t> correspond to lighter curves.</a:t>
            </a:r>
            <a:endParaRPr lang="fr-FR" sz="1200" dirty="0"/>
          </a:p>
        </p:txBody>
      </p:sp>
      <p:graphicFrame>
        <p:nvGraphicFramePr>
          <p:cNvPr id="6" name="Diagramm 41"/>
          <p:cNvGraphicFramePr/>
          <p:nvPr/>
        </p:nvGraphicFramePr>
        <p:xfrm>
          <a:off x="5364088" y="1916832"/>
          <a:ext cx="316835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5076056" y="4653136"/>
            <a:ext cx="3851920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Effect of increasing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kumimoji="0" lang="en-US" sz="1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Qual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on income per head.  Higher values of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kumimoji="0" lang="en-US" sz="1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Qual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correspond to lighter curves.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Creation </a:t>
            </a:r>
            <a:r>
              <a:rPr lang="en-GB" dirty="0" err="1" smtClean="0"/>
              <a:t>vs</a:t>
            </a:r>
            <a:r>
              <a:rPr lang="en-GB" dirty="0" smtClean="0"/>
              <a:t> distribution of resources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Differentiation and economic  development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TEVECON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TEVECON (2)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TEVECON (3)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Dynamics and competition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b="1" dirty="0" smtClean="0"/>
              <a:t>Sector dynamics</a:t>
            </a:r>
            <a:r>
              <a:rPr lang="en-US" dirty="0" smtClean="0"/>
              <a:t>: entry (Entrepreneurs + bandwagon of imitators) and </a:t>
            </a:r>
            <a:r>
              <a:rPr lang="en-US" dirty="0"/>
              <a:t>exit </a:t>
            </a:r>
            <a:r>
              <a:rPr lang="en-US" dirty="0" smtClean="0"/>
              <a:t>(failure + M&amp;A) of firms</a:t>
            </a:r>
          </a:p>
          <a:p>
            <a:r>
              <a:rPr lang="en-US" b="1" dirty="0" smtClean="0"/>
              <a:t>Competition</a:t>
            </a:r>
            <a:r>
              <a:rPr lang="en-US" dirty="0" smtClean="0"/>
              <a:t>: from temporary monopoly to bandwagon of imitators (rising intensity of competition) to the circular flow</a:t>
            </a:r>
          </a:p>
          <a:p>
            <a:r>
              <a:rPr lang="en-US" b="1" dirty="0" smtClean="0"/>
              <a:t>Competition</a:t>
            </a:r>
            <a:r>
              <a:rPr lang="en-US" dirty="0" smtClean="0"/>
              <a:t>: both inter- and intra-sector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Emergence of new sectors</a:t>
            </a:r>
            <a:endParaRPr lang="en-GB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Entry, exit and number of firms </a:t>
            </a:r>
            <a:endParaRPr lang="en-GB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1043608" y="2132856"/>
          <a:ext cx="3240360" cy="407843"/>
        </p:xfrm>
        <a:graphic>
          <a:graphicData uri="http://schemas.openxmlformats.org/presentationml/2006/ole">
            <p:oleObj spid="_x0000_s74753" name="Équation" r:id="rId3" imgW="2082800" imgH="241300" progId="Equation.3">
              <p:embed/>
            </p:oleObj>
          </a:graphicData>
        </a:graphic>
      </p:graphicFrame>
      <p:pic>
        <p:nvPicPr>
          <p:cNvPr id="747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212976"/>
            <a:ext cx="4038600" cy="20306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419872" y="5805264"/>
            <a:ext cx="542905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Industry life cycles in most but not in all  in circumstances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</TotalTime>
  <Words>2748</Words>
  <Application>Microsoft Office PowerPoint</Application>
  <PresentationFormat>Affichage à l'écran (4:3)</PresentationFormat>
  <Paragraphs>316</Paragraphs>
  <Slides>41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Thème Office</vt:lpstr>
      <vt:lpstr>Équation</vt:lpstr>
      <vt:lpstr> CAN ECONOMICS INTERPRET ECONOMIC HISTORY? AND, IS IT USEFUL?    From necessities to imaginary  worlds: structural change, product quality and economic development </vt:lpstr>
      <vt:lpstr>Structural change and  long run economic development </vt:lpstr>
      <vt:lpstr>Development trajectories (laws?) </vt:lpstr>
      <vt:lpstr>Trajectories  not independent </vt:lpstr>
      <vt:lpstr>Differentiation and economic  development </vt:lpstr>
      <vt:lpstr>TEVECON</vt:lpstr>
      <vt:lpstr>TEVECON (2) </vt:lpstr>
      <vt:lpstr>TEVECON (3) </vt:lpstr>
      <vt:lpstr>Entry, exit and number of firms </vt:lpstr>
      <vt:lpstr>Employment</vt:lpstr>
      <vt:lpstr>Periods in capitalist development </vt:lpstr>
      <vt:lpstr>Demand evolution </vt:lpstr>
      <vt:lpstr>Co-evolution of innovation and  demand </vt:lpstr>
      <vt:lpstr>Population and education </vt:lpstr>
      <vt:lpstr>Human capital and education</vt:lpstr>
      <vt:lpstr>Variety, product quality, income and employment growth </vt:lpstr>
      <vt:lpstr>Comparison  LQ, HQ</vt:lpstr>
      <vt:lpstr>Transition LQ → HQ</vt:lpstr>
      <vt:lpstr>Mechanism of economic development </vt:lpstr>
      <vt:lpstr>Diapositive 20</vt:lpstr>
      <vt:lpstr>Diapositive 21</vt:lpstr>
      <vt:lpstr>Summary and conclusions (2)</vt:lpstr>
      <vt:lpstr>Export variety </vt:lpstr>
      <vt:lpstr>Export variety and natural resources </vt:lpstr>
      <vt:lpstr>Extensions and policy implications </vt:lpstr>
      <vt:lpstr>Labour market and employment policies</vt:lpstr>
      <vt:lpstr>Co-evolution, innovation and demand</vt:lpstr>
      <vt:lpstr>Questions</vt:lpstr>
      <vt:lpstr>Publications </vt:lpstr>
      <vt:lpstr>Publications </vt:lpstr>
      <vt:lpstr>Working Papers</vt:lpstr>
      <vt:lpstr>Appendix</vt:lpstr>
      <vt:lpstr>Search Activities</vt:lpstr>
      <vt:lpstr>Adjustment gap and competition </vt:lpstr>
      <vt:lpstr>Effects of (low-high) product quality </vt:lpstr>
      <vt:lpstr>Disposable income for new sectors </vt:lpstr>
      <vt:lpstr>Preferences  </vt:lpstr>
      <vt:lpstr>Population and education </vt:lpstr>
      <vt:lpstr>Wages vs growth </vt:lpstr>
      <vt:lpstr>Product quality &amp; education vs growth</vt:lpstr>
      <vt:lpstr>Creation vs distribution of resources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CO-EVOLUTION OF INNOVATION AND DEMAND: SOME POLICY IMPLICATIONS</dc:title>
  <dc:creator>paolo</dc:creator>
  <cp:lastModifiedBy>Saviotti</cp:lastModifiedBy>
  <cp:revision>524</cp:revision>
  <dcterms:created xsi:type="dcterms:W3CDTF">2012-06-15T08:03:41Z</dcterms:created>
  <dcterms:modified xsi:type="dcterms:W3CDTF">2013-07-08T14:00:39Z</dcterms:modified>
</cp:coreProperties>
</file>